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87" r:id="rId3"/>
    <p:sldMasterId id="2147483699" r:id="rId4"/>
  </p:sldMasterIdLst>
  <p:notesMasterIdLst>
    <p:notesMasterId r:id="rId10"/>
  </p:notesMasterIdLst>
  <p:sldIdLst>
    <p:sldId id="430" r:id="rId5"/>
    <p:sldId id="506" r:id="rId6"/>
    <p:sldId id="508" r:id="rId7"/>
    <p:sldId id="509" r:id="rId8"/>
    <p:sldId id="510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1" autoAdjust="0"/>
    <p:restoredTop sz="84162" autoAdjust="0"/>
  </p:normalViewPr>
  <p:slideViewPr>
    <p:cSldViewPr>
      <p:cViewPr varScale="1">
        <p:scale>
          <a:sx n="65" d="100"/>
          <a:sy n="65" d="100"/>
        </p:scale>
        <p:origin x="1512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B549B-F277-469B-9C24-BCB03D790F98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C6131-E4BB-411D-B250-1FEAFBDF33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8113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A11E6E-DC21-42E5-9C30-227FAB2187AA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8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2CEA59-9D03-46AC-9B42-66A8CDBC5F23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69FE36-71C6-44A3-9985-A05CE8128DD2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937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>
          <a:xfrm>
            <a:off x="6948488" y="62372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597018F-00AD-4373-8E7C-C09F9E19A1DB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413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664804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9257D-08B5-4C82-8C92-EE1BD2042559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789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08" y="620688"/>
            <a:ext cx="8820980" cy="7969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3508" y="1600200"/>
            <a:ext cx="882098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defRPr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defRPr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DE15F-A9AA-4D4B-964B-964504C8982D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124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D0873-3A9A-4F77-BBA8-0AB0BA5DDB1E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505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615826"/>
            <a:ext cx="8784976" cy="832954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79512" y="1520788"/>
            <a:ext cx="4284476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  <a:lvl2pPr>
              <a:defRPr sz="2400">
                <a:latin typeface="华文楷体" panose="02010600040101010101" pitchFamily="2" charset="-122"/>
                <a:ea typeface="华文楷体" panose="02010600040101010101" pitchFamily="2" charset="-122"/>
              </a:defRPr>
            </a:lvl2pPr>
            <a:lvl3pPr>
              <a:defRPr sz="2000">
                <a:latin typeface="华文楷体" panose="02010600040101010101" pitchFamily="2" charset="-122"/>
                <a:ea typeface="华文楷体" panose="02010600040101010101" pitchFamily="2" charset="-122"/>
              </a:defRPr>
            </a:lvl3pPr>
            <a:lvl4pPr>
              <a:defRPr sz="1800">
                <a:latin typeface="华文楷体" panose="02010600040101010101" pitchFamily="2" charset="-122"/>
                <a:ea typeface="华文楷体" panose="02010600040101010101" pitchFamily="2" charset="-122"/>
              </a:defRPr>
            </a:lvl4pPr>
            <a:lvl5pPr>
              <a:defRPr sz="1800">
                <a:latin typeface="华文楷体" panose="02010600040101010101" pitchFamily="2" charset="-122"/>
                <a:ea typeface="华文楷体" panose="02010600040101010101" pitchFamily="2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08004" y="1520788"/>
            <a:ext cx="432048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  <a:lvl2pPr>
              <a:defRPr sz="2400">
                <a:latin typeface="华文楷体" panose="02010600040101010101" pitchFamily="2" charset="-122"/>
                <a:ea typeface="华文楷体" panose="02010600040101010101" pitchFamily="2" charset="-122"/>
              </a:defRPr>
            </a:lvl2pPr>
            <a:lvl3pPr>
              <a:defRPr sz="2000">
                <a:latin typeface="华文楷体" panose="02010600040101010101" pitchFamily="2" charset="-122"/>
                <a:ea typeface="华文楷体" panose="02010600040101010101" pitchFamily="2" charset="-122"/>
              </a:defRPr>
            </a:lvl3pPr>
            <a:lvl4pPr>
              <a:defRPr sz="1800">
                <a:latin typeface="华文楷体" panose="02010600040101010101" pitchFamily="2" charset="-122"/>
                <a:ea typeface="华文楷体" panose="02010600040101010101" pitchFamily="2" charset="-122"/>
              </a:defRPr>
            </a:lvl4pPr>
            <a:lvl5pPr>
              <a:defRPr sz="1800">
                <a:latin typeface="华文楷体" panose="02010600040101010101" pitchFamily="2" charset="-122"/>
                <a:ea typeface="华文楷体" panose="02010600040101010101" pitchFamily="2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0A2B8-708C-4C6D-A299-A293CF633EFB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120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61971-87CA-45D0-867C-D92AC27BEC2A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179512" y="615826"/>
            <a:ext cx="8784976" cy="832954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9" name="内容占位符 2"/>
          <p:cNvSpPr>
            <a:spLocks noGrp="1"/>
          </p:cNvSpPr>
          <p:nvPr>
            <p:ph sz="half" idx="1"/>
          </p:nvPr>
        </p:nvSpPr>
        <p:spPr>
          <a:xfrm>
            <a:off x="179512" y="1520788"/>
            <a:ext cx="4284476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  <a:lvl2pPr>
              <a:defRPr sz="2400">
                <a:latin typeface="华文楷体" panose="02010600040101010101" pitchFamily="2" charset="-122"/>
                <a:ea typeface="华文楷体" panose="02010600040101010101" pitchFamily="2" charset="-122"/>
              </a:defRPr>
            </a:lvl2pPr>
            <a:lvl3pPr>
              <a:defRPr sz="2000">
                <a:latin typeface="华文楷体" panose="02010600040101010101" pitchFamily="2" charset="-122"/>
                <a:ea typeface="华文楷体" panose="02010600040101010101" pitchFamily="2" charset="-122"/>
              </a:defRPr>
            </a:lvl3pPr>
            <a:lvl4pPr>
              <a:defRPr sz="1800">
                <a:latin typeface="华文楷体" panose="02010600040101010101" pitchFamily="2" charset="-122"/>
                <a:ea typeface="华文楷体" panose="02010600040101010101" pitchFamily="2" charset="-122"/>
              </a:defRPr>
            </a:lvl4pPr>
            <a:lvl5pPr>
              <a:defRPr sz="1800">
                <a:latin typeface="华文楷体" panose="02010600040101010101" pitchFamily="2" charset="-122"/>
                <a:ea typeface="华文楷体" panose="02010600040101010101" pitchFamily="2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" name="内容占位符 3"/>
          <p:cNvSpPr>
            <a:spLocks noGrp="1"/>
          </p:cNvSpPr>
          <p:nvPr>
            <p:ph sz="half" idx="2"/>
          </p:nvPr>
        </p:nvSpPr>
        <p:spPr>
          <a:xfrm>
            <a:off x="4608004" y="1520788"/>
            <a:ext cx="432048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  <a:lvl2pPr>
              <a:defRPr sz="2400">
                <a:latin typeface="华文楷体" panose="02010600040101010101" pitchFamily="2" charset="-122"/>
                <a:ea typeface="华文楷体" panose="02010600040101010101" pitchFamily="2" charset="-122"/>
              </a:defRPr>
            </a:lvl2pPr>
            <a:lvl3pPr>
              <a:defRPr sz="2000">
                <a:latin typeface="华文楷体" panose="02010600040101010101" pitchFamily="2" charset="-122"/>
                <a:ea typeface="华文楷体" panose="02010600040101010101" pitchFamily="2" charset="-122"/>
              </a:defRPr>
            </a:lvl3pPr>
            <a:lvl4pPr>
              <a:defRPr sz="1800">
                <a:latin typeface="华文楷体" panose="02010600040101010101" pitchFamily="2" charset="-122"/>
                <a:ea typeface="华文楷体" panose="02010600040101010101" pitchFamily="2" charset="-122"/>
              </a:defRPr>
            </a:lvl4pPr>
            <a:lvl5pPr>
              <a:defRPr sz="1800">
                <a:latin typeface="华文楷体" panose="02010600040101010101" pitchFamily="2" charset="-122"/>
                <a:ea typeface="华文楷体" panose="02010600040101010101" pitchFamily="2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2907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799C0-0303-461D-BC6B-45D6E8190F9F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79512" y="615826"/>
            <a:ext cx="8784976" cy="832954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6091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B2D95-DE95-4402-B2AD-C3A741417AFD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43508" y="620688"/>
            <a:ext cx="8820980" cy="7969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143508" y="1600200"/>
            <a:ext cx="882098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781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5D1776-5196-45FB-A10B-D0D5D4B5300D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3329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844F2-0708-47CC-BB6B-6F4A8B433DDA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79512" y="615826"/>
            <a:ext cx="8784976" cy="832954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内容占位符 2"/>
          <p:cNvSpPr>
            <a:spLocks noGrp="1"/>
          </p:cNvSpPr>
          <p:nvPr>
            <p:ph sz="half" idx="1"/>
          </p:nvPr>
        </p:nvSpPr>
        <p:spPr>
          <a:xfrm>
            <a:off x="179512" y="1520788"/>
            <a:ext cx="4284476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  <a:lvl2pPr>
              <a:defRPr sz="2400">
                <a:latin typeface="华文楷体" panose="02010600040101010101" pitchFamily="2" charset="-122"/>
                <a:ea typeface="华文楷体" panose="02010600040101010101" pitchFamily="2" charset="-122"/>
              </a:defRPr>
            </a:lvl2pPr>
            <a:lvl3pPr>
              <a:defRPr sz="2000">
                <a:latin typeface="华文楷体" panose="02010600040101010101" pitchFamily="2" charset="-122"/>
                <a:ea typeface="华文楷体" panose="02010600040101010101" pitchFamily="2" charset="-122"/>
              </a:defRPr>
            </a:lvl3pPr>
            <a:lvl4pPr>
              <a:defRPr sz="1800">
                <a:latin typeface="华文楷体" panose="02010600040101010101" pitchFamily="2" charset="-122"/>
                <a:ea typeface="华文楷体" panose="02010600040101010101" pitchFamily="2" charset="-122"/>
              </a:defRPr>
            </a:lvl4pPr>
            <a:lvl5pPr>
              <a:defRPr sz="1800">
                <a:latin typeface="华文楷体" panose="02010600040101010101" pitchFamily="2" charset="-122"/>
                <a:ea typeface="华文楷体" panose="02010600040101010101" pitchFamily="2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内容占位符 3"/>
          <p:cNvSpPr>
            <a:spLocks noGrp="1"/>
          </p:cNvSpPr>
          <p:nvPr>
            <p:ph sz="half" idx="2"/>
          </p:nvPr>
        </p:nvSpPr>
        <p:spPr>
          <a:xfrm>
            <a:off x="4608004" y="1520788"/>
            <a:ext cx="432048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  <a:lvl2pPr>
              <a:defRPr sz="2400">
                <a:latin typeface="华文楷体" panose="02010600040101010101" pitchFamily="2" charset="-122"/>
                <a:ea typeface="华文楷体" panose="02010600040101010101" pitchFamily="2" charset="-122"/>
              </a:defRPr>
            </a:lvl2pPr>
            <a:lvl3pPr>
              <a:defRPr sz="2000">
                <a:latin typeface="华文楷体" panose="02010600040101010101" pitchFamily="2" charset="-122"/>
                <a:ea typeface="华文楷体" panose="02010600040101010101" pitchFamily="2" charset="-122"/>
              </a:defRPr>
            </a:lvl3pPr>
            <a:lvl4pPr>
              <a:defRPr sz="1800">
                <a:latin typeface="华文楷体" panose="02010600040101010101" pitchFamily="2" charset="-122"/>
                <a:ea typeface="华文楷体" panose="02010600040101010101" pitchFamily="2" charset="-122"/>
              </a:defRPr>
            </a:lvl4pPr>
            <a:lvl5pPr>
              <a:defRPr sz="1800">
                <a:latin typeface="华文楷体" panose="02010600040101010101" pitchFamily="2" charset="-122"/>
                <a:ea typeface="华文楷体" panose="02010600040101010101" pitchFamily="2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9708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82352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Arial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2083C-D783-4EC7-97B2-8737A7C3A28A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4174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79512" y="1600200"/>
            <a:ext cx="8784976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  <a:lvl2pPr>
              <a:defRPr>
                <a:latin typeface="华文楷体" panose="02010600040101010101" pitchFamily="2" charset="-122"/>
                <a:ea typeface="华文楷体" panose="02010600040101010101" pitchFamily="2" charset="-122"/>
              </a:defRPr>
            </a:lvl2pPr>
            <a:lvl3pPr>
              <a:defRPr>
                <a:latin typeface="华文楷体" panose="02010600040101010101" pitchFamily="2" charset="-122"/>
                <a:ea typeface="华文楷体" panose="02010600040101010101" pitchFamily="2" charset="-122"/>
              </a:defRPr>
            </a:lvl3pPr>
            <a:lvl4pPr>
              <a:defRPr>
                <a:latin typeface="华文楷体" panose="02010600040101010101" pitchFamily="2" charset="-122"/>
                <a:ea typeface="华文楷体" panose="02010600040101010101" pitchFamily="2" charset="-122"/>
              </a:defRPr>
            </a:lvl4pPr>
            <a:lvl5pPr>
              <a:defRPr>
                <a:latin typeface="华文楷体" panose="02010600040101010101" pitchFamily="2" charset="-122"/>
                <a:ea typeface="华文楷体" panose="02010600040101010101" pitchFamily="2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50829-CA55-4687-85C8-BE382EE2548C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179512" y="615826"/>
            <a:ext cx="8784976" cy="832954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890032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43346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433467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  <a:lvl2pPr>
              <a:defRPr>
                <a:latin typeface="华文楷体" panose="02010600040101010101" pitchFamily="2" charset="-122"/>
                <a:ea typeface="华文楷体" panose="02010600040101010101" pitchFamily="2" charset="-122"/>
              </a:defRPr>
            </a:lvl2pPr>
            <a:lvl3pPr>
              <a:defRPr>
                <a:latin typeface="华文楷体" panose="02010600040101010101" pitchFamily="2" charset="-122"/>
                <a:ea typeface="华文楷体" panose="02010600040101010101" pitchFamily="2" charset="-122"/>
              </a:defRPr>
            </a:lvl3pPr>
            <a:lvl4pPr>
              <a:defRPr>
                <a:latin typeface="华文楷体" panose="02010600040101010101" pitchFamily="2" charset="-122"/>
                <a:ea typeface="华文楷体" panose="02010600040101010101" pitchFamily="2" charset="-122"/>
              </a:defRPr>
            </a:lvl4pPr>
            <a:lvl5pPr>
              <a:defRPr>
                <a:latin typeface="华文楷体" panose="02010600040101010101" pitchFamily="2" charset="-122"/>
                <a:ea typeface="华文楷体" panose="02010600040101010101" pitchFamily="2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4FBD8-5354-4805-B6BA-588A4E7E234E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1164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EE1A0-D88F-4D6E-BDF4-707607EEDE8F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4320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E421D-A10A-43D7-9795-A5B368DC5FD9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8210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5605B-1FEA-419D-B4C5-BA6997153505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5955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7AB93-77DC-459A-946D-00FEDA1454D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3661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E0611-BFE8-4D46-8950-9BD99154326F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64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1A6A7-BAF4-455B-AB0F-5F4E81F082F8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21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6DADD1-82A1-4B43-A42D-4CCB945278FE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5509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F864E-E2BF-441E-8847-7396FF20603B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9379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04891-1E7D-45E3-BDAE-CC8702660E14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7902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Arial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EDBBB-1F5C-4160-A987-A5E9EA2F7846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9764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062AE-09A1-4969-968C-69348A498D8D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6659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36637-FC77-4229-9269-898F1481A5C1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721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D27C-40D5-44E1-A96E-D5765A2C699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30173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08820"/>
            <a:ext cx="8229600" cy="43173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921F0-3F13-4D83-9445-A8A63A79FFD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52905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6425A-02BF-4E8F-957C-2E736383E2E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19110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4038600" cy="435334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038600" cy="435334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40841-C652-4243-A8B1-6CE6A902F5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17156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F4723-1148-4476-B77A-EB7DE3FB14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6276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FD4462-9DD7-4FAF-9D98-D0ABE1846E69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7515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3EA29-57B1-4842-B409-97B62417E8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44527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30885-09C9-4E3C-A5BE-1067918034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89991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625FB-227A-4380-AB0B-F2AADAFDA7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26680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Arial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51AE9-0A01-49D3-A79A-7355D54D71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36276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EBFD6-AEF8-4CB0-964B-60AD147665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77860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AE1FF-B84E-49F6-BA16-11B6466785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5677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7CAAE6-1F15-41AC-9F53-E4784B90A046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4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DDDB8A-6669-48EE-9398-62CCC1921135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97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27CE79-6285-4A1D-AA30-AF91F0BCAC76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40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2E6DB5-0015-419E-84D6-1DAC2407A71B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87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CE0582-7035-4C9E-B7C0-C5F03D27D739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60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pic>
        <p:nvPicPr>
          <p:cNvPr id="1027" name="Picture 2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6229350"/>
            <a:ext cx="15113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sp>
        <p:nvSpPr>
          <p:cNvPr id="1028" name="Line 23"/>
          <p:cNvSpPr>
            <a:spLocks noChangeShapeType="1"/>
          </p:cNvSpPr>
          <p:nvPr/>
        </p:nvSpPr>
        <p:spPr bwMode="auto">
          <a:xfrm>
            <a:off x="168275" y="6092825"/>
            <a:ext cx="8748713" cy="0"/>
          </a:xfrm>
          <a:prstGeom prst="line">
            <a:avLst/>
          </a:prstGeom>
          <a:noFill/>
          <a:ln w="9525" cmpd="sng">
            <a:solidFill>
              <a:srgbClr val="FF000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zh-CN">
              <a:solidFill>
                <a:srgbClr val="000000"/>
              </a:solidFill>
              <a:sym typeface="Arial" pitchFamily="34" charset="0"/>
            </a:endParaRPr>
          </a:p>
        </p:txBody>
      </p:sp>
      <p:pic>
        <p:nvPicPr>
          <p:cNvPr id="1029" name="Picture 2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1524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sp>
        <p:nvSpPr>
          <p:cNvPr id="103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2372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ym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ACEE56E6-5D67-4943-ADD7-89FAFE18A395}" type="slidenum">
              <a:rPr lang="zh-CN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‹#›</a:t>
            </a:fld>
            <a:endParaRPr lang="en-US" altLang="zh-CN" sz="1800" b="0">
              <a:solidFill>
                <a:srgbClr val="000000"/>
              </a:solidFill>
            </a:endParaRPr>
          </a:p>
        </p:txBody>
      </p:sp>
      <p:sp>
        <p:nvSpPr>
          <p:cNvPr id="1031" name="Line 23"/>
          <p:cNvSpPr>
            <a:spLocks noChangeShapeType="1"/>
          </p:cNvSpPr>
          <p:nvPr/>
        </p:nvSpPr>
        <p:spPr bwMode="auto">
          <a:xfrm>
            <a:off x="179388" y="6092825"/>
            <a:ext cx="8748712" cy="0"/>
          </a:xfrm>
          <a:prstGeom prst="line">
            <a:avLst/>
          </a:prstGeom>
          <a:noFill/>
          <a:ln w="9525" cmpd="sng">
            <a:solidFill>
              <a:srgbClr val="FF000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zh-CN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6948488" y="62372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fld id="{8F03972C-8BEA-46B1-858F-EDE5B366C57A}" type="slidenum">
              <a:rPr lang="zh-CN" altLang="en-US" sz="1600" b="1">
                <a:solidFill>
                  <a:srgbClr val="000000"/>
                </a:solidFill>
                <a:latin typeface="Times New Roman" pitchFamily="18" charset="0"/>
                <a:sym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t>‹#›</a:t>
            </a:fld>
            <a:endParaRPr lang="en-US" altLang="zh-CN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1033" name="Line 23"/>
          <p:cNvSpPr>
            <a:spLocks noChangeShapeType="1"/>
          </p:cNvSpPr>
          <p:nvPr/>
        </p:nvSpPr>
        <p:spPr bwMode="auto">
          <a:xfrm>
            <a:off x="179388" y="6092825"/>
            <a:ext cx="8748712" cy="0"/>
          </a:xfrm>
          <a:prstGeom prst="line">
            <a:avLst/>
          </a:prstGeom>
          <a:noFill/>
          <a:ln w="9525" cmpd="sng">
            <a:solidFill>
              <a:srgbClr val="FF000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zh-CN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1034" name="Line 23"/>
          <p:cNvSpPr>
            <a:spLocks noChangeShapeType="1"/>
          </p:cNvSpPr>
          <p:nvPr/>
        </p:nvSpPr>
        <p:spPr bwMode="auto">
          <a:xfrm>
            <a:off x="198438" y="620713"/>
            <a:ext cx="8747125" cy="1587"/>
          </a:xfrm>
          <a:prstGeom prst="line">
            <a:avLst/>
          </a:prstGeom>
          <a:noFill/>
          <a:ln w="9525" cmpd="sng">
            <a:solidFill>
              <a:srgbClr val="FF000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endParaRPr lang="zh-CN" altLang="zh-CN">
              <a:solidFill>
                <a:srgbClr val="000000"/>
              </a:solidFill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53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  <a:sym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Arial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Arial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Arial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Arial" pitchFamily="34" charset="0"/>
        </a:defRPr>
      </a:lvl5pPr>
      <a:lvl6pPr marL="25146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Arial" pitchFamily="34" charset="0"/>
        </a:defRPr>
      </a:lvl6pPr>
      <a:lvl7pPr marL="29718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Arial" pitchFamily="34" charset="0"/>
        </a:defRPr>
      </a:lvl7pPr>
      <a:lvl8pPr marL="34290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Arial" pitchFamily="34" charset="0"/>
        </a:defRPr>
      </a:lvl8pPr>
      <a:lvl9pPr marL="38862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Arial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Line 23"/>
          <p:cNvSpPr>
            <a:spLocks noChangeShapeType="1"/>
          </p:cNvSpPr>
          <p:nvPr/>
        </p:nvSpPr>
        <p:spPr bwMode="auto">
          <a:xfrm>
            <a:off x="168275" y="6200837"/>
            <a:ext cx="87487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147" y="116632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3484" y="6284168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82EDC9-11AB-4A4B-8EBF-532222E08C20}" type="slidenum">
              <a:rPr lang="zh-CN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32" name="Line 23"/>
          <p:cNvSpPr>
            <a:spLocks noChangeShapeType="1"/>
          </p:cNvSpPr>
          <p:nvPr/>
        </p:nvSpPr>
        <p:spPr bwMode="auto">
          <a:xfrm>
            <a:off x="179388" y="6200837"/>
            <a:ext cx="87487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35" name="Line 23"/>
          <p:cNvSpPr>
            <a:spLocks noChangeShapeType="1"/>
          </p:cNvSpPr>
          <p:nvPr/>
        </p:nvSpPr>
        <p:spPr bwMode="auto">
          <a:xfrm>
            <a:off x="179388" y="6201308"/>
            <a:ext cx="87487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3" name="Line 23"/>
          <p:cNvSpPr>
            <a:spLocks noChangeShapeType="1"/>
          </p:cNvSpPr>
          <p:nvPr userDrawn="1"/>
        </p:nvSpPr>
        <p:spPr bwMode="auto">
          <a:xfrm>
            <a:off x="179388" y="584684"/>
            <a:ext cx="87487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pic>
        <p:nvPicPr>
          <p:cNvPr id="14" name="Picture 2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6307978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822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  <a:sym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Arial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Arial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Arial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Arial" pitchFamily="34" charset="0"/>
        </a:defRPr>
      </a:lvl5pPr>
      <a:lvl6pPr marL="25146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Arial" pitchFamily="34" charset="0"/>
        </a:defRPr>
      </a:lvl6pPr>
      <a:lvl7pPr marL="29718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Arial" pitchFamily="34" charset="0"/>
        </a:defRPr>
      </a:lvl7pPr>
      <a:lvl8pPr marL="34290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Arial" pitchFamily="34" charset="0"/>
        </a:defRPr>
      </a:lvl8pPr>
      <a:lvl9pPr marL="38862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Arial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6229350"/>
            <a:ext cx="15113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Line 23"/>
          <p:cNvSpPr>
            <a:spLocks noChangeShapeType="1"/>
          </p:cNvSpPr>
          <p:nvPr/>
        </p:nvSpPr>
        <p:spPr bwMode="auto">
          <a:xfrm>
            <a:off x="168275" y="6092825"/>
            <a:ext cx="87487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1029" name="Picture 2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1524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6FD801-94A5-4045-953E-CC730364EB12}" type="slidenum">
              <a:rPr lang="zh-C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Line 23"/>
          <p:cNvSpPr>
            <a:spLocks noChangeShapeType="1"/>
          </p:cNvSpPr>
          <p:nvPr/>
        </p:nvSpPr>
        <p:spPr bwMode="auto">
          <a:xfrm>
            <a:off x="179388" y="6092825"/>
            <a:ext cx="87487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6948488" y="62372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3E3D3033-602C-4246-85D6-C27163E74EA3}" type="slidenum">
              <a:rPr lang="zh-CN" altLang="en-US" sz="1600" b="1">
                <a:solidFill>
                  <a:srgbClr val="000000"/>
                </a:solidFill>
                <a:latin typeface="Times New Roman" pitchFamily="18" charset="0"/>
                <a:sym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3" name="Line 23"/>
          <p:cNvSpPr>
            <a:spLocks noChangeShapeType="1"/>
          </p:cNvSpPr>
          <p:nvPr/>
        </p:nvSpPr>
        <p:spPr bwMode="auto">
          <a:xfrm>
            <a:off x="179388" y="6092825"/>
            <a:ext cx="87487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34" name="Line 23"/>
          <p:cNvSpPr>
            <a:spLocks noChangeShapeType="1"/>
          </p:cNvSpPr>
          <p:nvPr userDrawn="1"/>
        </p:nvSpPr>
        <p:spPr bwMode="auto">
          <a:xfrm>
            <a:off x="198438" y="620713"/>
            <a:ext cx="87471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60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  <a:sym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sym typeface="Arial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sym typeface="Arial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sym typeface="Arial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Arial" charset="0"/>
        </a:defRPr>
      </a:lvl5pPr>
      <a:lvl6pPr marL="25146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Arial" pitchFamily="34" charset="0"/>
        </a:defRPr>
      </a:lvl6pPr>
      <a:lvl7pPr marL="29718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Arial" pitchFamily="34" charset="0"/>
        </a:defRPr>
      </a:lvl7pPr>
      <a:lvl8pPr marL="34290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Arial" pitchFamily="34" charset="0"/>
        </a:defRPr>
      </a:lvl8pPr>
      <a:lvl9pPr marL="38862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Arial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2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6229350"/>
            <a:ext cx="15113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Line 23"/>
          <p:cNvSpPr>
            <a:spLocks noChangeShapeType="1"/>
          </p:cNvSpPr>
          <p:nvPr/>
        </p:nvSpPr>
        <p:spPr bwMode="auto">
          <a:xfrm>
            <a:off x="168275" y="6092825"/>
            <a:ext cx="87487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9" name="Line 23"/>
          <p:cNvSpPr>
            <a:spLocks noChangeShapeType="1"/>
          </p:cNvSpPr>
          <p:nvPr/>
        </p:nvSpPr>
        <p:spPr bwMode="auto">
          <a:xfrm>
            <a:off x="179388" y="620713"/>
            <a:ext cx="8747125" cy="15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7174" name="Picture 2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524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237288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F85936-05EF-4F35-B39A-95321EBE246E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  <p:sp>
        <p:nvSpPr>
          <p:cNvPr id="1032" name="Line 23"/>
          <p:cNvSpPr>
            <a:spLocks noChangeShapeType="1"/>
          </p:cNvSpPr>
          <p:nvPr/>
        </p:nvSpPr>
        <p:spPr bwMode="auto">
          <a:xfrm>
            <a:off x="179388" y="6092825"/>
            <a:ext cx="87487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33" name="Line 23"/>
          <p:cNvSpPr>
            <a:spLocks noChangeShapeType="1"/>
          </p:cNvSpPr>
          <p:nvPr/>
        </p:nvSpPr>
        <p:spPr bwMode="auto">
          <a:xfrm>
            <a:off x="190500" y="620713"/>
            <a:ext cx="8747125" cy="15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948488" y="6237288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FC376D81-D0B8-49BF-A8F9-42B3E736CD87}" type="slidenum">
              <a:rPr lang="zh-CN" altLang="en-US" sz="1600" b="1">
                <a:solidFill>
                  <a:srgbClr val="000000"/>
                </a:solidFill>
                <a:latin typeface="Times New Roman" pitchFamily="18" charset="0"/>
                <a:sym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5" name="Line 23"/>
          <p:cNvSpPr>
            <a:spLocks noChangeShapeType="1"/>
          </p:cNvSpPr>
          <p:nvPr/>
        </p:nvSpPr>
        <p:spPr bwMode="auto">
          <a:xfrm>
            <a:off x="179388" y="6092825"/>
            <a:ext cx="87487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36" name="Line 23"/>
          <p:cNvSpPr>
            <a:spLocks noChangeShapeType="1"/>
          </p:cNvSpPr>
          <p:nvPr/>
        </p:nvSpPr>
        <p:spPr bwMode="auto">
          <a:xfrm>
            <a:off x="190500" y="620713"/>
            <a:ext cx="8747125" cy="15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12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宋体" charset="0"/>
          <a:sym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宋体" pitchFamily="2" charset="-122"/>
          <a:cs typeface="宋体" charset="0"/>
          <a:sym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宋体" pitchFamily="2" charset="-122"/>
          <a:cs typeface="宋体" charset="0"/>
          <a:sym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宋体" pitchFamily="2" charset="-122"/>
          <a:cs typeface="宋体" charset="0"/>
          <a:sym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宋体" pitchFamily="2" charset="-122"/>
          <a:cs typeface="宋体" charset="0"/>
          <a:sym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  <a:sym typeface="Arial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>
          <a:solidFill>
            <a:schemeClr val="tx1"/>
          </a:solidFill>
          <a:latin typeface="+mn-lt"/>
          <a:ea typeface="+mn-ea"/>
          <a:cs typeface="宋体" charset="0"/>
          <a:sym typeface="Arial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>
          <a:solidFill>
            <a:schemeClr val="tx1"/>
          </a:solidFill>
          <a:latin typeface="+mn-lt"/>
          <a:ea typeface="+mn-ea"/>
          <a:sym typeface="Arial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>
          <a:solidFill>
            <a:schemeClr val="tx1"/>
          </a:solidFill>
          <a:latin typeface="+mn-lt"/>
          <a:ea typeface="+mn-ea"/>
          <a:sym typeface="Arial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>
          <a:solidFill>
            <a:schemeClr val="tx1"/>
          </a:solidFill>
          <a:latin typeface="+mn-lt"/>
          <a:ea typeface="+mn-ea"/>
          <a:sym typeface="Arial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>
          <a:solidFill>
            <a:schemeClr val="tx1"/>
          </a:solidFill>
          <a:latin typeface="+mn-lt"/>
          <a:ea typeface="+mn-ea"/>
          <a:sym typeface="Arial" pitchFamily="34" charset="0"/>
        </a:defRPr>
      </a:lvl5pPr>
      <a:lvl6pPr marL="25146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Arial" pitchFamily="34" charset="0"/>
        </a:defRPr>
      </a:lvl6pPr>
      <a:lvl7pPr marL="29718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Arial" pitchFamily="34" charset="0"/>
        </a:defRPr>
      </a:lvl7pPr>
      <a:lvl8pPr marL="34290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Arial" pitchFamily="34" charset="0"/>
        </a:defRPr>
      </a:lvl8pPr>
      <a:lvl9pPr marL="38862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Arial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标题 1"/>
          <p:cNvSpPr>
            <a:spLocks noChangeArrowheads="1"/>
          </p:cNvSpPr>
          <p:nvPr/>
        </p:nvSpPr>
        <p:spPr bwMode="auto">
          <a:xfrm>
            <a:off x="0" y="620713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黑体" pitchFamily="49" charset="-122"/>
              </a:rPr>
              <a:t>第六讲</a:t>
            </a: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黑体" pitchFamily="49" charset="-122"/>
              </a:rPr>
              <a:t>：职业责任与领导力的融合</a:t>
            </a:r>
            <a:endParaRPr lang="zh-CN" altLang="en-US" sz="4400" b="1" dirty="0">
              <a:solidFill>
                <a:srgbClr val="FF0000"/>
              </a:solidFill>
              <a:latin typeface="黑体" pitchFamily="49" charset="-122"/>
              <a:ea typeface="黑体" pitchFamily="49" charset="-122"/>
              <a:sym typeface="黑体" pitchFamily="49" charset="-122"/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1187624" y="1988840"/>
            <a:ext cx="8229600" cy="4317343"/>
          </a:xfrm>
          <a:prstGeom prst="rect">
            <a:avLst/>
          </a:prstGeom>
        </p:spPr>
        <p:txBody>
          <a:bodyPr/>
          <a:lstStyle>
            <a:lvl1pPr marL="342900" indent="-342900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1pPr>
            <a:lvl2pPr marL="742950" indent="-285750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Arial" pitchFamily="34" charset="0"/>
              </a:defRPr>
            </a:lvl2pPr>
            <a:lvl3pPr marL="1143000" indent="-228600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Arial" pitchFamily="34" charset="0"/>
              </a:defRPr>
            </a:lvl3pPr>
            <a:lvl4pPr marL="1600200" indent="-228600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Arial" pitchFamily="34" charset="0"/>
              </a:defRPr>
            </a:lvl4pPr>
            <a:lvl5pPr marL="2057400" indent="-228600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pitchFamily="34" charset="0"/>
              </a:defRPr>
            </a:lvl5pPr>
            <a:lvl6pPr marL="2514600" indent="-228600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pitchFamily="34" charset="0"/>
              </a:defRPr>
            </a:lvl6pPr>
            <a:lvl7pPr marL="2971800" indent="-228600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pitchFamily="34" charset="0"/>
              </a:defRPr>
            </a:lvl7pPr>
            <a:lvl8pPr marL="3429000" indent="-228600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pitchFamily="34" charset="0"/>
              </a:defRPr>
            </a:lvl8pPr>
            <a:lvl9pPr marL="3886200" indent="-228600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Arial" pitchFamily="34" charset="0"/>
              </a:defRPr>
            </a:lvl9pPr>
          </a:lstStyle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600" kern="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职业责任与领导力的相互关系</a:t>
            </a:r>
            <a:endParaRPr lang="en-US" altLang="zh-CN" sz="3600" kern="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600" kern="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沟通职业责任与领导力的桥梁</a:t>
            </a:r>
            <a:endParaRPr lang="en-US" altLang="zh-CN" sz="3600" kern="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600" kern="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职业责任与领导力的融合</a:t>
            </a:r>
            <a:endParaRPr lang="zh-CN" altLang="en-US" sz="3600" kern="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807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职业</a:t>
            </a:r>
            <a:r>
              <a:rPr lang="zh-CN" altLang="en-US" dirty="0"/>
              <a:t>责任与领导力的相互关系</a:t>
            </a:r>
            <a:br>
              <a:rPr lang="zh-CN" altLang="en-US" dirty="0"/>
            </a:b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476375" y="1665288"/>
          <a:ext cx="6994525" cy="3708399"/>
        </p:xfrm>
        <a:graphic>
          <a:graphicData uri="http://schemas.openxmlformats.org/drawingml/2006/table">
            <a:tbl>
              <a:tblPr firstRow="1" firstCol="1" bandRow="1"/>
              <a:tblGrid>
                <a:gridCol w="2498895"/>
                <a:gridCol w="4495630"/>
              </a:tblGrid>
              <a:tr h="5297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solidFill>
                            <a:srgbClr val="FFFFFF"/>
                          </a:solidFill>
                          <a:effectLst/>
                          <a:latin typeface="楷体" pitchFamily="49" charset="-122"/>
                          <a:ea typeface="楷体" pitchFamily="49" charset="-122"/>
                          <a:cs typeface="Times New Roman"/>
                        </a:rPr>
                        <a:t>两大关系</a:t>
                      </a:r>
                      <a:endParaRPr lang="zh-CN" sz="1600" kern="100" dirty="0">
                        <a:effectLst/>
                        <a:latin typeface="楷体" pitchFamily="49" charset="-122"/>
                        <a:ea typeface="楷体" pitchFamily="49" charset="-122"/>
                        <a:cs typeface="Times New Roman"/>
                      </a:endParaRPr>
                    </a:p>
                  </a:txBody>
                  <a:tcPr marL="68570" marR="685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5">
                      <a:fgClr>
                        <a:srgbClr val="008080"/>
                      </a:fgClr>
                      <a:bgClr>
                        <a:srgbClr val="00807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>
                          <a:solidFill>
                            <a:srgbClr val="FFFFFF"/>
                          </a:solidFill>
                          <a:effectLst/>
                          <a:latin typeface="楷体" pitchFamily="49" charset="-122"/>
                          <a:ea typeface="楷体" pitchFamily="49" charset="-122"/>
                          <a:cs typeface="Times New Roman"/>
                        </a:rPr>
                        <a:t>具体内容</a:t>
                      </a:r>
                      <a:endParaRPr lang="zh-CN" sz="1600" kern="100">
                        <a:effectLst/>
                        <a:latin typeface="楷体" pitchFamily="49" charset="-122"/>
                        <a:ea typeface="楷体" pitchFamily="49" charset="-122"/>
                        <a:cs typeface="Times New Roman"/>
                      </a:endParaRPr>
                    </a:p>
                  </a:txBody>
                  <a:tcPr marL="68570" marR="685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5">
                      <a:fgClr>
                        <a:srgbClr val="008080"/>
                      </a:fgClr>
                      <a:bgClr>
                        <a:srgbClr val="008078"/>
                      </a:bgClr>
                    </a:pattFill>
                  </a:tcPr>
                </a:tc>
              </a:tr>
              <a:tr h="15893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  <a:latin typeface="楷体" pitchFamily="49" charset="-122"/>
                          <a:ea typeface="楷体" pitchFamily="49" charset="-122"/>
                          <a:cs typeface="Times New Roman"/>
                        </a:rPr>
                        <a:t>职业责任</a:t>
                      </a:r>
                      <a:endParaRPr lang="zh-CN" sz="1600" kern="100">
                        <a:effectLst/>
                        <a:latin typeface="楷体" pitchFamily="49" charset="-122"/>
                        <a:ea typeface="楷体" pitchFamily="49" charset="-122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  <a:latin typeface="楷体" pitchFamily="49" charset="-122"/>
                          <a:ea typeface="楷体" pitchFamily="49" charset="-122"/>
                          <a:cs typeface="Times New Roman"/>
                        </a:rPr>
                        <a:t>是领导力的基础</a:t>
                      </a:r>
                      <a:endParaRPr lang="zh-CN" sz="1600" kern="100">
                        <a:effectLst/>
                        <a:latin typeface="楷体" pitchFamily="49" charset="-122"/>
                        <a:ea typeface="楷体" pitchFamily="49" charset="-122"/>
                        <a:cs typeface="Times New Roman"/>
                      </a:endParaRPr>
                    </a:p>
                  </a:txBody>
                  <a:tcPr marL="68570" marR="6857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FF00"/>
                      </a:fgClr>
                      <a:bgClr>
                        <a:srgbClr val="E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CN" sz="2000" kern="100">
                          <a:effectLst/>
                          <a:latin typeface="楷体" pitchFamily="49" charset="-122"/>
                          <a:ea typeface="楷体" pitchFamily="49" charset="-122"/>
                          <a:cs typeface="Times New Roman"/>
                        </a:rPr>
                        <a:t>是领导力的一个基本素质</a:t>
                      </a:r>
                      <a:endParaRPr lang="zh-CN" sz="1600" kern="100">
                        <a:effectLst/>
                        <a:latin typeface="楷体" pitchFamily="49" charset="-122"/>
                        <a:ea typeface="楷体" pitchFamily="49" charset="-122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CN" sz="2000" kern="100">
                          <a:effectLst/>
                          <a:latin typeface="楷体" pitchFamily="49" charset="-122"/>
                          <a:ea typeface="楷体" pitchFamily="49" charset="-122"/>
                          <a:cs typeface="Times New Roman"/>
                        </a:rPr>
                        <a:t>是联系领导者和员工的纽带</a:t>
                      </a:r>
                      <a:endParaRPr lang="zh-CN" sz="1600" kern="100">
                        <a:effectLst/>
                        <a:latin typeface="楷体" pitchFamily="49" charset="-122"/>
                        <a:ea typeface="楷体" pitchFamily="49" charset="-122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CN" sz="2000" kern="100">
                          <a:effectLst/>
                          <a:latin typeface="楷体" pitchFamily="49" charset="-122"/>
                          <a:ea typeface="楷体" pitchFamily="49" charset="-122"/>
                          <a:cs typeface="Times New Roman"/>
                        </a:rPr>
                        <a:t>是员工职业责任的模范</a:t>
                      </a:r>
                      <a:endParaRPr lang="zh-CN" sz="1600" kern="100">
                        <a:effectLst/>
                        <a:latin typeface="楷体" pitchFamily="49" charset="-122"/>
                        <a:ea typeface="楷体" pitchFamily="49" charset="-122"/>
                        <a:cs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FF00"/>
                      </a:fgClr>
                      <a:bgClr>
                        <a:srgbClr val="EFFFEF"/>
                      </a:bgClr>
                    </a:pattFill>
                  </a:tcPr>
                </a:tc>
              </a:tr>
              <a:tr h="15893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  <a:latin typeface="楷体" pitchFamily="49" charset="-122"/>
                          <a:ea typeface="楷体" pitchFamily="49" charset="-122"/>
                          <a:cs typeface="Times New Roman"/>
                        </a:rPr>
                        <a:t>领导力</a:t>
                      </a:r>
                      <a:endParaRPr lang="zh-CN" sz="1600" kern="100">
                        <a:effectLst/>
                        <a:latin typeface="楷体" pitchFamily="49" charset="-122"/>
                        <a:ea typeface="楷体" pitchFamily="49" charset="-122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  <a:latin typeface="楷体" pitchFamily="49" charset="-122"/>
                          <a:ea typeface="楷体" pitchFamily="49" charset="-122"/>
                          <a:cs typeface="Times New Roman"/>
                        </a:rPr>
                        <a:t>是职业责任的升华</a:t>
                      </a:r>
                      <a:endParaRPr lang="zh-CN" sz="1600" kern="100">
                        <a:effectLst/>
                        <a:latin typeface="楷体" pitchFamily="49" charset="-122"/>
                        <a:ea typeface="楷体" pitchFamily="49" charset="-122"/>
                        <a:cs typeface="Times New Roman"/>
                      </a:endParaRPr>
                    </a:p>
                  </a:txBody>
                  <a:tcPr marL="68570" marR="6857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FF00"/>
                      </a:fgClr>
                      <a:bgClr>
                        <a:srgbClr val="E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CN" sz="2000" kern="100" dirty="0">
                          <a:effectLst/>
                          <a:latin typeface="楷体" pitchFamily="49" charset="-122"/>
                          <a:ea typeface="楷体" pitchFamily="49" charset="-122"/>
                          <a:cs typeface="Times New Roman"/>
                        </a:rPr>
                        <a:t>是职业责任的延伸</a:t>
                      </a:r>
                      <a:endParaRPr lang="zh-CN" sz="1600" kern="100" dirty="0">
                        <a:effectLst/>
                        <a:latin typeface="楷体" pitchFamily="49" charset="-122"/>
                        <a:ea typeface="楷体" pitchFamily="49" charset="-122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CN" sz="2000" kern="100" dirty="0">
                          <a:effectLst/>
                          <a:latin typeface="楷体" pitchFamily="49" charset="-122"/>
                          <a:ea typeface="楷体" pitchFamily="49" charset="-122"/>
                          <a:cs typeface="Times New Roman"/>
                        </a:rPr>
                        <a:t>是实现职业责任的重要渠道</a:t>
                      </a:r>
                      <a:endParaRPr lang="zh-CN" sz="1600" kern="100" dirty="0">
                        <a:effectLst/>
                        <a:latin typeface="楷体" pitchFamily="49" charset="-122"/>
                        <a:ea typeface="楷体" pitchFamily="49" charset="-122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CN" sz="2000" kern="100" dirty="0">
                          <a:effectLst/>
                          <a:latin typeface="楷体" pitchFamily="49" charset="-122"/>
                          <a:ea typeface="楷体" pitchFamily="49" charset="-122"/>
                          <a:cs typeface="Times New Roman"/>
                        </a:rPr>
                        <a:t>是员工履行职业责任的重要动力</a:t>
                      </a:r>
                      <a:endParaRPr lang="zh-CN" sz="1600" kern="100" dirty="0">
                        <a:effectLst/>
                        <a:latin typeface="楷体" pitchFamily="49" charset="-122"/>
                        <a:ea typeface="楷体" pitchFamily="49" charset="-122"/>
                        <a:cs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FF00"/>
                      </a:fgClr>
                      <a:bgClr>
                        <a:srgbClr val="EFFFEF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876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组合 10"/>
          <p:cNvGrpSpPr>
            <a:grpSpLocks/>
          </p:cNvGrpSpPr>
          <p:nvPr/>
        </p:nvGrpSpPr>
        <p:grpSpPr bwMode="auto">
          <a:xfrm>
            <a:off x="1355725" y="1652588"/>
            <a:ext cx="6311900" cy="3884612"/>
            <a:chOff x="2195736" y="2309376"/>
            <a:chExt cx="4414076" cy="2455272"/>
          </a:xfrm>
        </p:grpSpPr>
        <p:sp>
          <p:nvSpPr>
            <p:cNvPr id="12" name="对角圆角矩形 11"/>
            <p:cNvSpPr/>
            <p:nvPr/>
          </p:nvSpPr>
          <p:spPr>
            <a:xfrm>
              <a:off x="3275942" y="2309376"/>
              <a:ext cx="2160410" cy="904046"/>
            </a:xfrm>
            <a:prstGeom prst="round2Diag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600" b="1" kern="0" dirty="0">
                  <a:solidFill>
                    <a:sysClr val="windowText" lastClr="000000"/>
                  </a:solidFill>
                  <a:latin typeface="楷体" pitchFamily="49" charset="-122"/>
                  <a:ea typeface="楷体" pitchFamily="49" charset="-122"/>
                </a:rPr>
                <a:t>领导力</a:t>
              </a:r>
            </a:p>
          </p:txBody>
        </p:sp>
        <p:sp>
          <p:nvSpPr>
            <p:cNvPr id="13" name="对角圆角矩形 12"/>
            <p:cNvSpPr/>
            <p:nvPr/>
          </p:nvSpPr>
          <p:spPr>
            <a:xfrm>
              <a:off x="3275942" y="3860602"/>
              <a:ext cx="2160410" cy="904046"/>
            </a:xfrm>
            <a:prstGeom prst="round2Diag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600" b="1" kern="0" dirty="0">
                  <a:solidFill>
                    <a:sysClr val="windowText" lastClr="000000"/>
                  </a:solidFill>
                  <a:latin typeface="楷体" pitchFamily="49" charset="-122"/>
                  <a:ea typeface="楷体" pitchFamily="49" charset="-122"/>
                </a:rPr>
                <a:t>职业责任</a:t>
              </a:r>
            </a:p>
          </p:txBody>
        </p:sp>
        <p:sp>
          <p:nvSpPr>
            <p:cNvPr id="14" name="右弧形箭头 13"/>
            <p:cNvSpPr/>
            <p:nvPr/>
          </p:nvSpPr>
          <p:spPr>
            <a:xfrm>
              <a:off x="5651727" y="2748857"/>
              <a:ext cx="958085" cy="1836186"/>
            </a:xfrm>
            <a:prstGeom prst="curvedLeftArrow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b="1" kern="0" dirty="0">
                  <a:solidFill>
                    <a:sysClr val="windowText" lastClr="000000"/>
                  </a:solidFill>
                  <a:latin typeface="楷体" pitchFamily="49" charset="-122"/>
                  <a:ea typeface="楷体" pitchFamily="49" charset="-122"/>
                </a:rPr>
                <a:t>升华</a:t>
              </a:r>
            </a:p>
          </p:txBody>
        </p:sp>
        <p:grpSp>
          <p:nvGrpSpPr>
            <p:cNvPr id="18439" name="组合 14"/>
            <p:cNvGrpSpPr>
              <a:grpSpLocks/>
            </p:cNvGrpSpPr>
            <p:nvPr/>
          </p:nvGrpSpPr>
          <p:grpSpPr bwMode="auto">
            <a:xfrm>
              <a:off x="2195736" y="2682055"/>
              <a:ext cx="1253836" cy="1836204"/>
              <a:chOff x="445956" y="2924944"/>
              <a:chExt cx="1253836" cy="1836204"/>
            </a:xfrm>
          </p:grpSpPr>
          <p:sp>
            <p:nvSpPr>
              <p:cNvPr id="16" name="右弧形箭头 15"/>
              <p:cNvSpPr/>
              <p:nvPr/>
            </p:nvSpPr>
            <p:spPr>
              <a:xfrm flipH="1" flipV="1">
                <a:off x="445956" y="2924519"/>
                <a:ext cx="956975" cy="1836186"/>
              </a:xfrm>
              <a:prstGeom prst="curvedLeftArrow">
                <a:avLst/>
              </a:prstGeom>
              <a:gradFill rotWithShape="1">
                <a:gsLst>
                  <a:gs pos="0">
                    <a:srgbClr val="4F81BD">
                      <a:tint val="50000"/>
                      <a:satMod val="300000"/>
                    </a:srgbClr>
                  </a:gs>
                  <a:gs pos="35000">
                    <a:srgbClr val="4F81BD">
                      <a:tint val="37000"/>
                      <a:satMod val="300000"/>
                    </a:srgbClr>
                  </a:gs>
                  <a:gs pos="100000">
                    <a:srgbClr val="4F81B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 b="1" kern="0" dirty="0">
                  <a:solidFill>
                    <a:sysClr val="windowText" lastClr="000000"/>
                  </a:solidFill>
                  <a:latin typeface="楷体" pitchFamily="49" charset="-122"/>
                  <a:ea typeface="楷体" pitchFamily="49" charset="-122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3568" y="3678058"/>
                <a:ext cx="1055781" cy="36924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3200" b="1" kern="0" dirty="0">
                    <a:solidFill>
                      <a:sysClr val="windowText" lastClr="000000"/>
                    </a:solidFill>
                    <a:latin typeface="楷体" pitchFamily="49" charset="-122"/>
                    <a:ea typeface="楷体" pitchFamily="49" charset="-122"/>
                  </a:rPr>
                  <a:t>基础</a:t>
                </a:r>
              </a:p>
            </p:txBody>
          </p:sp>
        </p:grpSp>
      </p:grpSp>
      <p:sp>
        <p:nvSpPr>
          <p:cNvPr id="18435" name="矩形 19"/>
          <p:cNvSpPr>
            <a:spLocks noChangeArrowheads="1"/>
          </p:cNvSpPr>
          <p:nvPr/>
        </p:nvSpPr>
        <p:spPr bwMode="auto">
          <a:xfrm>
            <a:off x="215900" y="657225"/>
            <a:ext cx="87074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zh-CN" altLang="en-US" sz="40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领导力与职业责任的相互关系示意</a:t>
            </a:r>
          </a:p>
        </p:txBody>
      </p:sp>
    </p:spTree>
    <p:extLst>
      <p:ext uri="{BB962C8B-B14F-4D97-AF65-F5344CB8AC3E}">
        <p14:creationId xmlns:p14="http://schemas.microsoft.com/office/powerpoint/2010/main" val="2645366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368300"/>
            <a:ext cx="896461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沟通领导力与职业责任的桥梁</a:t>
            </a:r>
          </a:p>
        </p:txBody>
      </p:sp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0" y="1844675"/>
            <a:ext cx="9143999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3600" b="1" dirty="0" smtClean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）使命</a:t>
            </a:r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：领导力和职业责任的动力源泉</a:t>
            </a:r>
            <a:endParaRPr lang="en-US" altLang="zh-CN" sz="3600" b="1" dirty="0">
              <a:latin typeface="楷体" pitchFamily="49" charset="-122"/>
              <a:ea typeface="楷体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3600" b="1" dirty="0" smtClean="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道德：领导力和职业责任的人格源泉</a:t>
            </a:r>
            <a:endParaRPr lang="en-US" altLang="zh-CN" sz="3600" b="1" dirty="0">
              <a:latin typeface="楷体" pitchFamily="49" charset="-122"/>
              <a:ea typeface="楷体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3600" b="1" dirty="0" smtClean="0"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感恩：领导力和职业责任的情感源泉</a:t>
            </a:r>
            <a:endParaRPr lang="en-US" altLang="zh-CN" sz="3600" b="1" dirty="0">
              <a:latin typeface="楷体" pitchFamily="49" charset="-122"/>
              <a:ea typeface="楷体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3600" b="1" dirty="0" smtClean="0"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zh-CN" sz="3600" b="1" dirty="0" smtClean="0">
                <a:latin typeface="楷体" pitchFamily="49" charset="-122"/>
                <a:ea typeface="楷体" pitchFamily="49" charset="-122"/>
              </a:rPr>
              <a:t>信任</a:t>
            </a:r>
            <a:r>
              <a:rPr lang="zh-CN" altLang="zh-CN" sz="3600" b="1" dirty="0">
                <a:latin typeface="楷体" pitchFamily="49" charset="-122"/>
                <a:ea typeface="楷体" pitchFamily="49" charset="-122"/>
              </a:rPr>
              <a:t>：领导力和职业责任的态度保证</a:t>
            </a:r>
            <a:endParaRPr lang="en-US" altLang="zh-CN" sz="3600" b="1" dirty="0">
              <a:latin typeface="楷体" pitchFamily="49" charset="-122"/>
              <a:ea typeface="楷体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3600" b="1" dirty="0" smtClean="0">
                <a:latin typeface="楷体" pitchFamily="49" charset="-122"/>
                <a:ea typeface="楷体" pitchFamily="49" charset="-122"/>
              </a:rPr>
              <a:t>5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服务：领导力和职业责任的行为保证</a:t>
            </a:r>
          </a:p>
        </p:txBody>
      </p:sp>
    </p:spTree>
    <p:extLst>
      <p:ext uri="{BB962C8B-B14F-4D97-AF65-F5344CB8AC3E}">
        <p14:creationId xmlns:p14="http://schemas.microsoft.com/office/powerpoint/2010/main" val="31997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组合 79"/>
          <p:cNvGrpSpPr>
            <a:grpSpLocks/>
          </p:cNvGrpSpPr>
          <p:nvPr/>
        </p:nvGrpSpPr>
        <p:grpSpPr bwMode="auto">
          <a:xfrm>
            <a:off x="899592" y="1412776"/>
            <a:ext cx="7617346" cy="4553049"/>
            <a:chOff x="683568" y="1597502"/>
            <a:chExt cx="7697944" cy="4927842"/>
          </a:xfrm>
        </p:grpSpPr>
        <p:sp>
          <p:nvSpPr>
            <p:cNvPr id="46" name="矩形 45"/>
            <p:cNvSpPr/>
            <p:nvPr/>
          </p:nvSpPr>
          <p:spPr>
            <a:xfrm>
              <a:off x="1763363" y="3252972"/>
              <a:ext cx="5639284" cy="360466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kern="0" dirty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领导</a:t>
              </a:r>
              <a:r>
                <a:rPr lang="zh-CN" altLang="en-US" sz="2000" kern="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力</a:t>
              </a:r>
              <a:endParaRPr lang="zh-CN" altLang="en-US" sz="2000" kern="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1954010" y="3724692"/>
              <a:ext cx="600776" cy="712030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kern="0" dirty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使命</a:t>
              </a:r>
            </a:p>
          </p:txBody>
        </p:sp>
        <p:sp>
          <p:nvSpPr>
            <p:cNvPr id="48" name="矩形 47"/>
            <p:cNvSpPr/>
            <p:nvPr/>
          </p:nvSpPr>
          <p:spPr>
            <a:xfrm>
              <a:off x="4369930" y="1597502"/>
              <a:ext cx="454988" cy="1412193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kern="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共识力</a:t>
              </a:r>
              <a:endParaRPr lang="zh-CN" altLang="en-US" kern="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5212619" y="1597502"/>
              <a:ext cx="454988" cy="1412193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kern="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创造力</a:t>
              </a:r>
              <a:endParaRPr lang="zh-CN" altLang="en-US" kern="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6053705" y="1597502"/>
              <a:ext cx="456590" cy="1412193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kern="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保障力</a:t>
              </a:r>
              <a:endParaRPr lang="zh-CN" altLang="en-US" kern="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3527242" y="1597502"/>
              <a:ext cx="456589" cy="1412193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kern="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平台力</a:t>
              </a:r>
              <a:endParaRPr lang="zh-CN" altLang="en-US" kern="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2686155" y="1597502"/>
              <a:ext cx="454988" cy="1412193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kern="0" dirty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前瞻</a:t>
              </a:r>
              <a:r>
                <a:rPr lang="zh-CN" altLang="en-US" kern="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力</a:t>
              </a:r>
              <a:endParaRPr lang="zh-CN" altLang="en-US" kern="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3788379" y="5113151"/>
              <a:ext cx="456590" cy="1412193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kern="0" dirty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态度体现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2630083" y="5113151"/>
              <a:ext cx="456589" cy="1412193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kern="0" dirty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道德指引</a:t>
              </a:r>
            </a:p>
          </p:txBody>
        </p:sp>
        <p:sp>
          <p:nvSpPr>
            <p:cNvPr id="57" name="矩形 56"/>
            <p:cNvSpPr/>
            <p:nvPr/>
          </p:nvSpPr>
          <p:spPr>
            <a:xfrm>
              <a:off x="4946675" y="5113151"/>
              <a:ext cx="456589" cy="1412193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kern="0" dirty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形象展示</a:t>
              </a:r>
            </a:p>
          </p:txBody>
        </p:sp>
        <p:sp>
          <p:nvSpPr>
            <p:cNvPr id="58" name="矩形 57"/>
            <p:cNvSpPr/>
            <p:nvPr/>
          </p:nvSpPr>
          <p:spPr>
            <a:xfrm>
              <a:off x="6104971" y="5113151"/>
              <a:ext cx="456590" cy="1412193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kern="0" dirty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技能要求</a:t>
              </a:r>
            </a:p>
          </p:txBody>
        </p:sp>
        <p:sp>
          <p:nvSpPr>
            <p:cNvPr id="59" name="矩形 58"/>
            <p:cNvSpPr/>
            <p:nvPr/>
          </p:nvSpPr>
          <p:spPr>
            <a:xfrm>
              <a:off x="3078662" y="3724692"/>
              <a:ext cx="600776" cy="712030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kern="0" dirty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道德</a:t>
              </a:r>
            </a:p>
          </p:txBody>
        </p:sp>
        <p:sp>
          <p:nvSpPr>
            <p:cNvPr id="60" name="矩形 59"/>
            <p:cNvSpPr/>
            <p:nvPr/>
          </p:nvSpPr>
          <p:spPr>
            <a:xfrm>
              <a:off x="4203315" y="3724692"/>
              <a:ext cx="600776" cy="712030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kern="0" dirty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感恩</a:t>
              </a:r>
            </a:p>
          </p:txBody>
        </p:sp>
        <p:sp>
          <p:nvSpPr>
            <p:cNvPr id="61" name="矩形 60"/>
            <p:cNvSpPr/>
            <p:nvPr/>
          </p:nvSpPr>
          <p:spPr>
            <a:xfrm>
              <a:off x="6452620" y="3724692"/>
              <a:ext cx="600776" cy="712030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kern="0" dirty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服务</a:t>
              </a:r>
            </a:p>
          </p:txBody>
        </p:sp>
        <p:sp>
          <p:nvSpPr>
            <p:cNvPr id="62" name="矩形 61"/>
            <p:cNvSpPr/>
            <p:nvPr/>
          </p:nvSpPr>
          <p:spPr>
            <a:xfrm>
              <a:off x="5327968" y="3724692"/>
              <a:ext cx="600776" cy="712030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kern="0" dirty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信任</a:t>
              </a:r>
            </a:p>
          </p:txBody>
        </p:sp>
        <p:sp>
          <p:nvSpPr>
            <p:cNvPr id="63" name="矩形 62"/>
            <p:cNvSpPr/>
            <p:nvPr/>
          </p:nvSpPr>
          <p:spPr>
            <a:xfrm>
              <a:off x="1785792" y="4509409"/>
              <a:ext cx="5637683" cy="360465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kern="0" dirty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职业责任</a:t>
              </a:r>
            </a:p>
          </p:txBody>
        </p:sp>
        <p:sp>
          <p:nvSpPr>
            <p:cNvPr id="64" name="右弧形箭头 63"/>
            <p:cNvSpPr/>
            <p:nvPr/>
          </p:nvSpPr>
          <p:spPr>
            <a:xfrm>
              <a:off x="7423474" y="2960744"/>
              <a:ext cx="958038" cy="1836444"/>
            </a:xfrm>
            <a:prstGeom prst="curvedLeftArrow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kern="0" dirty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升华</a:t>
              </a:r>
            </a:p>
          </p:txBody>
        </p:sp>
        <p:grpSp>
          <p:nvGrpSpPr>
            <p:cNvPr id="20502" name="组合 64"/>
            <p:cNvGrpSpPr>
              <a:grpSpLocks/>
            </p:cNvGrpSpPr>
            <p:nvPr/>
          </p:nvGrpSpPr>
          <p:grpSpPr bwMode="auto">
            <a:xfrm>
              <a:off x="683568" y="2924944"/>
              <a:ext cx="957692" cy="1836204"/>
              <a:chOff x="445956" y="2924944"/>
              <a:chExt cx="957692" cy="1836204"/>
            </a:xfrm>
          </p:grpSpPr>
          <p:sp>
            <p:nvSpPr>
              <p:cNvPr id="66" name="右弧形箭头 65"/>
              <p:cNvSpPr/>
              <p:nvPr/>
            </p:nvSpPr>
            <p:spPr>
              <a:xfrm flipH="1" flipV="1">
                <a:off x="445956" y="2925142"/>
                <a:ext cx="958037" cy="1836444"/>
              </a:xfrm>
              <a:prstGeom prst="curvedLeftArrow">
                <a:avLst/>
              </a:prstGeom>
              <a:gradFill rotWithShape="1">
                <a:gsLst>
                  <a:gs pos="0">
                    <a:srgbClr val="4F81BD">
                      <a:tint val="50000"/>
                      <a:satMod val="300000"/>
                    </a:srgbClr>
                  </a:gs>
                  <a:gs pos="35000">
                    <a:srgbClr val="4F81BD">
                      <a:tint val="37000"/>
                      <a:satMod val="300000"/>
                    </a:srgbClr>
                  </a:gs>
                  <a:gs pos="100000">
                    <a:srgbClr val="4F81B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86266" y="3784028"/>
                <a:ext cx="701706" cy="36936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kern="0" dirty="0">
                    <a:solidFill>
                      <a:sysClr val="windowText" lastClr="000000"/>
                    </a:solidFill>
                    <a:latin typeface="微软雅黑" pitchFamily="34" charset="-122"/>
                    <a:ea typeface="微软雅黑" pitchFamily="34" charset="-122"/>
                  </a:rPr>
                  <a:t>基础</a:t>
                </a:r>
              </a:p>
            </p:txBody>
          </p:sp>
        </p:grpSp>
        <p:cxnSp>
          <p:nvCxnSpPr>
            <p:cNvPr id="20503" name="直接连接符 67"/>
            <p:cNvCxnSpPr>
              <a:cxnSpLocks noChangeShapeType="1"/>
              <a:stCxn id="56" idx="0"/>
            </p:cNvCxnSpPr>
            <p:nvPr/>
          </p:nvCxnSpPr>
          <p:spPr bwMode="auto">
            <a:xfrm flipH="1" flipV="1">
              <a:off x="2858417" y="4869160"/>
              <a:ext cx="1" cy="244567"/>
            </a:xfrm>
            <a:prstGeom prst="line">
              <a:avLst/>
            </a:prstGeom>
            <a:noFill/>
            <a:ln w="9525" algn="ctr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4" name="直接连接符 68"/>
            <p:cNvCxnSpPr>
              <a:cxnSpLocks noChangeShapeType="1"/>
            </p:cNvCxnSpPr>
            <p:nvPr/>
          </p:nvCxnSpPr>
          <p:spPr bwMode="auto">
            <a:xfrm flipH="1" flipV="1">
              <a:off x="4017523" y="4869160"/>
              <a:ext cx="1" cy="244567"/>
            </a:xfrm>
            <a:prstGeom prst="line">
              <a:avLst/>
            </a:prstGeom>
            <a:noFill/>
            <a:ln w="9525" algn="ctr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5" name="直接连接符 69"/>
            <p:cNvCxnSpPr>
              <a:cxnSpLocks noChangeShapeType="1"/>
            </p:cNvCxnSpPr>
            <p:nvPr/>
          </p:nvCxnSpPr>
          <p:spPr bwMode="auto">
            <a:xfrm flipH="1" flipV="1">
              <a:off x="5169651" y="4869160"/>
              <a:ext cx="1" cy="244567"/>
            </a:xfrm>
            <a:prstGeom prst="line">
              <a:avLst/>
            </a:prstGeom>
            <a:noFill/>
            <a:ln w="9525" algn="ctr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6" name="直接连接符 70"/>
            <p:cNvCxnSpPr>
              <a:cxnSpLocks noChangeShapeType="1"/>
            </p:cNvCxnSpPr>
            <p:nvPr/>
          </p:nvCxnSpPr>
          <p:spPr bwMode="auto">
            <a:xfrm flipH="1" flipV="1">
              <a:off x="6321779" y="4869160"/>
              <a:ext cx="1" cy="244567"/>
            </a:xfrm>
            <a:prstGeom prst="line">
              <a:avLst/>
            </a:prstGeom>
            <a:noFill/>
            <a:ln w="9525" algn="ctr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7" name="直接连接符 71"/>
            <p:cNvCxnSpPr>
              <a:cxnSpLocks noChangeShapeType="1"/>
              <a:stCxn id="49" idx="2"/>
            </p:cNvCxnSpPr>
            <p:nvPr/>
          </p:nvCxnSpPr>
          <p:spPr bwMode="auto">
            <a:xfrm flipH="1">
              <a:off x="5439781" y="3009119"/>
              <a:ext cx="1" cy="243711"/>
            </a:xfrm>
            <a:prstGeom prst="line">
              <a:avLst/>
            </a:prstGeom>
            <a:noFill/>
            <a:ln w="9525" algn="ctr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8" name="直接连接符 72"/>
            <p:cNvCxnSpPr>
              <a:cxnSpLocks noChangeShapeType="1"/>
            </p:cNvCxnSpPr>
            <p:nvPr/>
          </p:nvCxnSpPr>
          <p:spPr bwMode="auto">
            <a:xfrm flipH="1">
              <a:off x="6321779" y="2996952"/>
              <a:ext cx="1" cy="243711"/>
            </a:xfrm>
            <a:prstGeom prst="line">
              <a:avLst/>
            </a:prstGeom>
            <a:noFill/>
            <a:ln w="9525" algn="ctr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0" name="直接连接符 74"/>
            <p:cNvCxnSpPr>
              <a:cxnSpLocks noChangeShapeType="1"/>
            </p:cNvCxnSpPr>
            <p:nvPr/>
          </p:nvCxnSpPr>
          <p:spPr bwMode="auto">
            <a:xfrm flipH="1">
              <a:off x="4593588" y="2996952"/>
              <a:ext cx="1" cy="243711"/>
            </a:xfrm>
            <a:prstGeom prst="line">
              <a:avLst/>
            </a:prstGeom>
            <a:noFill/>
            <a:ln w="9525" algn="ctr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1" name="直接连接符 75"/>
            <p:cNvCxnSpPr>
              <a:cxnSpLocks noChangeShapeType="1"/>
            </p:cNvCxnSpPr>
            <p:nvPr/>
          </p:nvCxnSpPr>
          <p:spPr bwMode="auto">
            <a:xfrm flipH="1">
              <a:off x="3729492" y="2996952"/>
              <a:ext cx="1" cy="243711"/>
            </a:xfrm>
            <a:prstGeom prst="line">
              <a:avLst/>
            </a:prstGeom>
            <a:noFill/>
            <a:ln w="9525" algn="ctr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2" name="直接连接符 76"/>
            <p:cNvCxnSpPr>
              <a:cxnSpLocks noChangeShapeType="1"/>
            </p:cNvCxnSpPr>
            <p:nvPr/>
          </p:nvCxnSpPr>
          <p:spPr bwMode="auto">
            <a:xfrm flipH="1">
              <a:off x="2937403" y="2996952"/>
              <a:ext cx="1" cy="243711"/>
            </a:xfrm>
            <a:prstGeom prst="line">
              <a:avLst/>
            </a:prstGeom>
            <a:noFill/>
            <a:ln w="9525" algn="ctr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9" name="矩形 78"/>
            <p:cNvSpPr/>
            <p:nvPr/>
          </p:nvSpPr>
          <p:spPr>
            <a:xfrm>
              <a:off x="1625585" y="3432464"/>
              <a:ext cx="5818716" cy="1256436"/>
            </a:xfrm>
            <a:prstGeom prst="rect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8788" y="491031"/>
            <a:ext cx="91439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职业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责任与领导力的融合</a:t>
            </a:r>
          </a:p>
        </p:txBody>
      </p:sp>
    </p:spTree>
    <p:extLst>
      <p:ext uri="{BB962C8B-B14F-4D97-AF65-F5344CB8AC3E}">
        <p14:creationId xmlns:p14="http://schemas.microsoft.com/office/powerpoint/2010/main" val="3417599367"/>
      </p:ext>
    </p:extLst>
  </p:cSld>
  <p:clrMapOvr>
    <a:masterClrMapping/>
  </p:clrMapOvr>
</p:sld>
</file>

<file path=ppt/theme/theme1.xml><?xml version="1.0" encoding="utf-8"?>
<a:theme xmlns:a="http://schemas.openxmlformats.org/drawingml/2006/main" name="自定义设计方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44450" cap="flat">
          <a:solidFill>
            <a:srgbClr val="000000"/>
          </a:solidFill>
          <a:prstDash val="solid"/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eaLnBrk="0" fontAlgn="base" hangingPunct="0">
          <a:spcBef>
            <a:spcPct val="0"/>
          </a:spcBef>
          <a:spcAft>
            <a:spcPct val="0"/>
          </a:spcAft>
          <a:buFont typeface="Arial" pitchFamily="34" charset="0"/>
          <a:buNone/>
          <a:defRPr>
            <a:solidFill>
              <a:srgbClr val="000000"/>
            </a:solidFill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1317</TotalTime>
  <Words>231</Words>
  <Application>Microsoft Office PowerPoint</Application>
  <PresentationFormat>全屏显示(4:3)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5</vt:i4>
      </vt:variant>
    </vt:vector>
  </HeadingPairs>
  <TitlesOfParts>
    <vt:vector size="18" baseType="lpstr">
      <vt:lpstr>黑体</vt:lpstr>
      <vt:lpstr>华文楷体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自定义设计方案</vt:lpstr>
      <vt:lpstr>2_自定义设计方案</vt:lpstr>
      <vt:lpstr>1_自定义设计方案</vt:lpstr>
      <vt:lpstr>3_自定义设计方案</vt:lpstr>
      <vt:lpstr>PowerPoint 演示文稿</vt:lpstr>
      <vt:lpstr>1.职业责任与领导力的相互关系 </vt:lpstr>
      <vt:lpstr>PowerPoint 演示文稿</vt:lpstr>
      <vt:lpstr>2.沟通领导力与职业责任的桥梁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samsung</dc:creator>
  <cp:lastModifiedBy>cherria liu</cp:lastModifiedBy>
  <cp:revision>165</cp:revision>
  <dcterms:created xsi:type="dcterms:W3CDTF">2015-04-01T02:23:57Z</dcterms:created>
  <dcterms:modified xsi:type="dcterms:W3CDTF">2016-03-22T13:32:16Z</dcterms:modified>
</cp:coreProperties>
</file>