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98" r:id="rId1"/>
  </p:sldMasterIdLst>
  <p:notesMasterIdLst>
    <p:notesMasterId r:id="rId16"/>
  </p:notesMasterIdLst>
  <p:sldIdLst>
    <p:sldId id="256" r:id="rId2"/>
    <p:sldId id="257" r:id="rId3"/>
    <p:sldId id="267" r:id="rId4"/>
    <p:sldId id="272" r:id="rId5"/>
    <p:sldId id="264" r:id="rId6"/>
    <p:sldId id="261" r:id="rId7"/>
    <p:sldId id="266" r:id="rId8"/>
    <p:sldId id="270" r:id="rId9"/>
    <p:sldId id="271" r:id="rId10"/>
    <p:sldId id="273" r:id="rId11"/>
    <p:sldId id="262" r:id="rId12"/>
    <p:sldId id="263" r:id="rId13"/>
    <p:sldId id="260" r:id="rId14"/>
    <p:sldId id="274" r:id="rId15"/>
  </p:sldIdLst>
  <p:sldSz cx="9144000" cy="6858000" type="screen4x3"/>
  <p:notesSz cx="6858000" cy="9144000"/>
  <p:defaultText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1" d="100"/>
          <a:sy n="91" d="100"/>
        </p:scale>
        <p:origin x="-1408"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7D5C97-30EF-FC4A-8372-CE589BB6F420}" type="doc">
      <dgm:prSet loTypeId="urn:microsoft.com/office/officeart/2005/8/layout/arrow6" loCatId="" qsTypeId="urn:microsoft.com/office/officeart/2005/8/quickstyle/simple4" qsCatId="simple" csTypeId="urn:microsoft.com/office/officeart/2005/8/colors/accent1_2" csCatId="accent1" phldr="1"/>
      <dgm:spPr/>
      <dgm:t>
        <a:bodyPr/>
        <a:lstStyle/>
        <a:p>
          <a:endParaRPr lang="zh-CN" altLang="en-US"/>
        </a:p>
      </dgm:t>
    </dgm:pt>
    <dgm:pt modelId="{61B42E38-970F-2746-9B14-1A8114FD9A5B}">
      <dgm:prSet phldrT="[文本]">
        <dgm:style>
          <a:lnRef idx="1">
            <a:schemeClr val="accent4"/>
          </a:lnRef>
          <a:fillRef idx="2">
            <a:schemeClr val="accent4"/>
          </a:fillRef>
          <a:effectRef idx="1">
            <a:schemeClr val="accent4"/>
          </a:effectRef>
          <a:fontRef idx="minor">
            <a:schemeClr val="dk1"/>
          </a:fontRef>
        </dgm:style>
      </dgm:prSet>
      <dgm:spPr/>
      <dgm:t>
        <a:bodyPr/>
        <a:lstStyle/>
        <a:p>
          <a:r>
            <a:rPr lang="en-US" altLang="zh-CN" dirty="0" smtClean="0"/>
            <a:t>Tales</a:t>
          </a:r>
          <a:endParaRPr lang="zh-CN" altLang="en-US" dirty="0"/>
        </a:p>
      </dgm:t>
    </dgm:pt>
    <dgm:pt modelId="{B7011C2D-033A-1F48-A9BD-57DAA92B5C11}" type="parTrans" cxnId="{C4424B64-BD72-CE4B-BFF9-1E7A20677753}">
      <dgm:prSet/>
      <dgm:spPr/>
      <dgm:t>
        <a:bodyPr/>
        <a:lstStyle/>
        <a:p>
          <a:endParaRPr lang="zh-CN" altLang="en-US"/>
        </a:p>
      </dgm:t>
    </dgm:pt>
    <dgm:pt modelId="{3622AFF2-C793-944C-B097-5D97BD854060}" type="sibTrans" cxnId="{C4424B64-BD72-CE4B-BFF9-1E7A20677753}">
      <dgm:prSet/>
      <dgm:spPr/>
      <dgm:t>
        <a:bodyPr/>
        <a:lstStyle/>
        <a:p>
          <a:endParaRPr lang="zh-CN" altLang="en-US"/>
        </a:p>
      </dgm:t>
    </dgm:pt>
    <dgm:pt modelId="{F131239F-463E-D844-A68B-FE179B264442}">
      <dgm:prSet phldrT="[文本]">
        <dgm:style>
          <a:lnRef idx="1">
            <a:schemeClr val="accent3"/>
          </a:lnRef>
          <a:fillRef idx="2">
            <a:schemeClr val="accent3"/>
          </a:fillRef>
          <a:effectRef idx="1">
            <a:schemeClr val="accent3"/>
          </a:effectRef>
          <a:fontRef idx="minor">
            <a:schemeClr val="dk1"/>
          </a:fontRef>
        </dgm:style>
      </dgm:prSet>
      <dgm:spPr/>
      <dgm:t>
        <a:bodyPr/>
        <a:lstStyle/>
        <a:p>
          <a:r>
            <a:rPr lang="en-US" altLang="zh-CN" dirty="0" smtClean="0"/>
            <a:t>Sketches</a:t>
          </a:r>
          <a:endParaRPr lang="zh-CN" altLang="en-US" dirty="0"/>
        </a:p>
      </dgm:t>
    </dgm:pt>
    <dgm:pt modelId="{3B85E36A-1506-BB45-A549-B9358F364A1B}" type="parTrans" cxnId="{257DAAEA-4A8B-5047-A307-E00035D9AC6A}">
      <dgm:prSet/>
      <dgm:spPr/>
      <dgm:t>
        <a:bodyPr/>
        <a:lstStyle/>
        <a:p>
          <a:endParaRPr lang="zh-CN" altLang="en-US"/>
        </a:p>
      </dgm:t>
    </dgm:pt>
    <dgm:pt modelId="{B1189DFF-DD92-DC44-B460-73A27CBCFEE4}" type="sibTrans" cxnId="{257DAAEA-4A8B-5047-A307-E00035D9AC6A}">
      <dgm:prSet/>
      <dgm:spPr/>
      <dgm:t>
        <a:bodyPr/>
        <a:lstStyle/>
        <a:p>
          <a:endParaRPr lang="zh-CN" altLang="en-US"/>
        </a:p>
      </dgm:t>
    </dgm:pt>
    <dgm:pt modelId="{010835A7-BA1D-7944-8E06-14FD9C31E98C}" type="pres">
      <dgm:prSet presAssocID="{677D5C97-30EF-FC4A-8372-CE589BB6F420}" presName="compositeShape" presStyleCnt="0">
        <dgm:presLayoutVars>
          <dgm:chMax val="2"/>
          <dgm:dir/>
          <dgm:resizeHandles val="exact"/>
        </dgm:presLayoutVars>
      </dgm:prSet>
      <dgm:spPr/>
      <dgm:t>
        <a:bodyPr/>
        <a:lstStyle/>
        <a:p>
          <a:endParaRPr lang="zh-CN" altLang="en-US"/>
        </a:p>
      </dgm:t>
    </dgm:pt>
    <dgm:pt modelId="{C0E822FF-A1D3-3149-8C45-E3581865B0C5}" type="pres">
      <dgm:prSet presAssocID="{677D5C97-30EF-FC4A-8372-CE589BB6F420}" presName="ribbon" presStyleLbl="node1" presStyleIdx="0" presStyleCnt="1" custLinFactNeighborY="651"/>
      <dgm:spPr/>
    </dgm:pt>
    <dgm:pt modelId="{819A322A-7094-CA40-A224-F8515C621438}" type="pres">
      <dgm:prSet presAssocID="{677D5C97-30EF-FC4A-8372-CE589BB6F420}" presName="leftArrowText" presStyleLbl="node1" presStyleIdx="0" presStyleCnt="1">
        <dgm:presLayoutVars>
          <dgm:chMax val="0"/>
          <dgm:bulletEnabled val="1"/>
        </dgm:presLayoutVars>
      </dgm:prSet>
      <dgm:spPr/>
      <dgm:t>
        <a:bodyPr/>
        <a:lstStyle/>
        <a:p>
          <a:endParaRPr lang="zh-CN" altLang="en-US"/>
        </a:p>
      </dgm:t>
    </dgm:pt>
    <dgm:pt modelId="{66ED9149-E4AA-A14D-B2B9-AA17151577A1}" type="pres">
      <dgm:prSet presAssocID="{677D5C97-30EF-FC4A-8372-CE589BB6F420}" presName="rightArrowText" presStyleLbl="node1" presStyleIdx="0" presStyleCnt="1">
        <dgm:presLayoutVars>
          <dgm:chMax val="0"/>
          <dgm:bulletEnabled val="1"/>
        </dgm:presLayoutVars>
      </dgm:prSet>
      <dgm:spPr/>
      <dgm:t>
        <a:bodyPr/>
        <a:lstStyle/>
        <a:p>
          <a:endParaRPr lang="zh-CN" altLang="en-US"/>
        </a:p>
      </dgm:t>
    </dgm:pt>
  </dgm:ptLst>
  <dgm:cxnLst>
    <dgm:cxn modelId="{C4424B64-BD72-CE4B-BFF9-1E7A20677753}" srcId="{677D5C97-30EF-FC4A-8372-CE589BB6F420}" destId="{61B42E38-970F-2746-9B14-1A8114FD9A5B}" srcOrd="0" destOrd="0" parTransId="{B7011C2D-033A-1F48-A9BD-57DAA92B5C11}" sibTransId="{3622AFF2-C793-944C-B097-5D97BD854060}"/>
    <dgm:cxn modelId="{6FCF58B5-CFDC-EA4A-82B7-1E65E6492EF9}" type="presOf" srcId="{677D5C97-30EF-FC4A-8372-CE589BB6F420}" destId="{010835A7-BA1D-7944-8E06-14FD9C31E98C}" srcOrd="0" destOrd="0" presId="urn:microsoft.com/office/officeart/2005/8/layout/arrow6"/>
    <dgm:cxn modelId="{257DAAEA-4A8B-5047-A307-E00035D9AC6A}" srcId="{677D5C97-30EF-FC4A-8372-CE589BB6F420}" destId="{F131239F-463E-D844-A68B-FE179B264442}" srcOrd="1" destOrd="0" parTransId="{3B85E36A-1506-BB45-A549-B9358F364A1B}" sibTransId="{B1189DFF-DD92-DC44-B460-73A27CBCFEE4}"/>
    <dgm:cxn modelId="{F0911DD4-7549-F54E-84F8-AF65586037FB}" type="presOf" srcId="{F131239F-463E-D844-A68B-FE179B264442}" destId="{66ED9149-E4AA-A14D-B2B9-AA17151577A1}" srcOrd="0" destOrd="0" presId="urn:microsoft.com/office/officeart/2005/8/layout/arrow6"/>
    <dgm:cxn modelId="{C4E5BE3E-5C72-6D4C-8F71-0604275563D4}" type="presOf" srcId="{61B42E38-970F-2746-9B14-1A8114FD9A5B}" destId="{819A322A-7094-CA40-A224-F8515C621438}" srcOrd="0" destOrd="0" presId="urn:microsoft.com/office/officeart/2005/8/layout/arrow6"/>
    <dgm:cxn modelId="{DC7BA77B-357A-404F-A285-72567075C2FD}" type="presParOf" srcId="{010835A7-BA1D-7944-8E06-14FD9C31E98C}" destId="{C0E822FF-A1D3-3149-8C45-E3581865B0C5}" srcOrd="0" destOrd="0" presId="urn:microsoft.com/office/officeart/2005/8/layout/arrow6"/>
    <dgm:cxn modelId="{03596F5A-7B9E-884E-A29C-1CD33053F4C2}" type="presParOf" srcId="{010835A7-BA1D-7944-8E06-14FD9C31E98C}" destId="{819A322A-7094-CA40-A224-F8515C621438}" srcOrd="1" destOrd="0" presId="urn:microsoft.com/office/officeart/2005/8/layout/arrow6"/>
    <dgm:cxn modelId="{85CB9B60-6AC6-8343-9F5A-78B030B31339}" type="presParOf" srcId="{010835A7-BA1D-7944-8E06-14FD9C31E98C}" destId="{66ED9149-E4AA-A14D-B2B9-AA17151577A1}" srcOrd="2" destOrd="0" presId="urn:microsoft.com/office/officeart/2005/8/layout/arrow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DB7DFF-791F-43EC-BA76-17D34DBFC531}" type="doc">
      <dgm:prSet loTypeId="urn:microsoft.com/office/officeart/2008/layout/AlternatingHexagons" loCatId="list" qsTypeId="urn:microsoft.com/office/officeart/2005/8/quickstyle/simple1" qsCatId="simple" csTypeId="urn:microsoft.com/office/officeart/2005/8/colors/accent1_1" csCatId="accent1" phldr="1"/>
      <dgm:spPr/>
      <dgm:t>
        <a:bodyPr/>
        <a:lstStyle/>
        <a:p>
          <a:endParaRPr lang="zh-CN" altLang="en-US"/>
        </a:p>
      </dgm:t>
    </dgm:pt>
    <dgm:pt modelId="{451E03B3-8ABE-461C-BF13-32355AA41347}">
      <dgm:prSet phldrT="[文本]" custT="1"/>
      <dgm:spPr/>
      <dgm:t>
        <a:bodyPr/>
        <a:lstStyle/>
        <a:p>
          <a:r>
            <a:rPr lang="en-US" altLang="zh-CN" sz="1800" b="1" dirty="0" smtClean="0">
              <a:solidFill>
                <a:srgbClr val="302C24"/>
              </a:solidFill>
            </a:rPr>
            <a:t>character</a:t>
          </a:r>
          <a:endParaRPr lang="zh-CN" altLang="en-US" sz="1800" b="1" dirty="0">
            <a:solidFill>
              <a:srgbClr val="302C24"/>
            </a:solidFill>
          </a:endParaRPr>
        </a:p>
      </dgm:t>
    </dgm:pt>
    <dgm:pt modelId="{9571B12A-871E-4FD9-87E2-368DA7752E00}" type="parTrans" cxnId="{EBF63F6C-A8F5-4FC5-B3B1-263301B3C462}">
      <dgm:prSet/>
      <dgm:spPr/>
      <dgm:t>
        <a:bodyPr/>
        <a:lstStyle/>
        <a:p>
          <a:endParaRPr lang="zh-CN" altLang="en-US"/>
        </a:p>
      </dgm:t>
    </dgm:pt>
    <dgm:pt modelId="{243BB674-1BB8-4335-A674-CC94E2D3BFA7}" type="sibTrans" cxnId="{EBF63F6C-A8F5-4FC5-B3B1-263301B3C462}">
      <dgm:prSet custT="1"/>
      <dgm:spPr/>
      <dgm:t>
        <a:bodyPr/>
        <a:lstStyle/>
        <a:p>
          <a:endParaRPr lang="en-US" altLang="zh-CN" sz="2400" dirty="0" smtClean="0"/>
        </a:p>
        <a:p>
          <a:endParaRPr lang="en-US" altLang="zh-CN" sz="2000" dirty="0" smtClean="0"/>
        </a:p>
        <a:p>
          <a:r>
            <a:rPr lang="en-US" altLang="zh-CN" sz="2000" dirty="0" smtClean="0"/>
            <a:t>Narrator</a:t>
          </a:r>
        </a:p>
        <a:p>
          <a:endParaRPr lang="en-US" altLang="zh-CN" sz="2400" dirty="0" smtClean="0"/>
        </a:p>
        <a:p>
          <a:endParaRPr lang="en-US" altLang="zh-CN" sz="2400" dirty="0" smtClean="0"/>
        </a:p>
      </dgm:t>
    </dgm:pt>
    <dgm:pt modelId="{7DBCB97B-9AD4-4425-B07D-E18ABC05D760}">
      <dgm:prSet phldrT="[文本]"/>
      <dgm:spPr/>
      <dgm:t>
        <a:bodyPr/>
        <a:lstStyle/>
        <a:p>
          <a:r>
            <a:rPr lang="en-US" altLang="zh-CN" dirty="0" smtClean="0"/>
            <a:t>Action</a:t>
          </a:r>
        </a:p>
      </dgm:t>
    </dgm:pt>
    <dgm:pt modelId="{BB7AFB81-1E12-44E7-8054-57A2B1B5DF03}" type="parTrans" cxnId="{B759A209-1F15-4BFE-827C-E14B4C41CB3C}">
      <dgm:prSet/>
      <dgm:spPr/>
      <dgm:t>
        <a:bodyPr/>
        <a:lstStyle/>
        <a:p>
          <a:endParaRPr lang="zh-CN" altLang="en-US"/>
        </a:p>
      </dgm:t>
    </dgm:pt>
    <dgm:pt modelId="{9232D7E2-7ABD-42B5-A936-85B7AD61B993}" type="sibTrans" cxnId="{B759A209-1F15-4BFE-827C-E14B4C41CB3C}">
      <dgm:prSet/>
      <dgm:spPr/>
      <dgm:t>
        <a:bodyPr/>
        <a:lstStyle/>
        <a:p>
          <a:r>
            <a:rPr lang="en-US" altLang="zh-CN" dirty="0" smtClean="0"/>
            <a:t>plot</a:t>
          </a:r>
        </a:p>
      </dgm:t>
    </dgm:pt>
    <dgm:pt modelId="{EB88DFB6-2917-4236-AB80-D0EB026524ED}">
      <dgm:prSet phldrT="[文本]" custT="1"/>
      <dgm:spPr/>
      <dgm:t>
        <a:bodyPr/>
        <a:lstStyle/>
        <a:p>
          <a:r>
            <a:rPr lang="en-US" altLang="zh-CN" sz="1800" dirty="0" smtClean="0">
              <a:solidFill>
                <a:srgbClr val="2F2B20"/>
              </a:solidFill>
            </a:rPr>
            <a:t>Space</a:t>
          </a:r>
        </a:p>
        <a:p>
          <a:r>
            <a:rPr lang="en-US" altLang="zh-CN" sz="1800" dirty="0" smtClean="0">
              <a:solidFill>
                <a:srgbClr val="2F2B20"/>
              </a:solidFill>
            </a:rPr>
            <a:t>Setting</a:t>
          </a:r>
          <a:endParaRPr lang="zh-CN" altLang="en-US" sz="1800" dirty="0">
            <a:solidFill>
              <a:srgbClr val="2F2B20"/>
            </a:solidFill>
          </a:endParaRPr>
        </a:p>
      </dgm:t>
    </dgm:pt>
    <dgm:pt modelId="{5F327ED1-0A9F-4F3B-8460-28CC7912617C}" type="parTrans" cxnId="{ACDF14E9-366A-4343-A009-6420D146F730}">
      <dgm:prSet/>
      <dgm:spPr/>
      <dgm:t>
        <a:bodyPr/>
        <a:lstStyle/>
        <a:p>
          <a:endParaRPr lang="zh-CN" altLang="en-US"/>
        </a:p>
      </dgm:t>
    </dgm:pt>
    <dgm:pt modelId="{223AD9B6-8590-4200-A503-4A6566EDF6FF}" type="sibTrans" cxnId="{ACDF14E9-366A-4343-A009-6420D146F730}">
      <dgm:prSet/>
      <dgm:spPr/>
      <dgm:t>
        <a:bodyPr/>
        <a:lstStyle/>
        <a:p>
          <a:r>
            <a:rPr lang="en-US" altLang="zh-CN" dirty="0" err="1" smtClean="0"/>
            <a:t>Narratee</a:t>
          </a:r>
          <a:endParaRPr lang="en-US" altLang="zh-CN" dirty="0" smtClean="0"/>
        </a:p>
      </dgm:t>
    </dgm:pt>
    <dgm:pt modelId="{C1D3B224-8DE5-DA4D-A0D7-8372A89A1A9D}">
      <dgm:prSet phldrT="[文本]" custT="1"/>
      <dgm:spPr/>
      <dgm:t>
        <a:bodyPr/>
        <a:lstStyle/>
        <a:p>
          <a:r>
            <a:rPr lang="en-US" altLang="zh-CN" sz="1600" dirty="0" smtClean="0"/>
            <a:t>Perspective</a:t>
          </a:r>
          <a:endParaRPr lang="zh-CN" altLang="en-US" sz="1600" dirty="0"/>
        </a:p>
      </dgm:t>
    </dgm:pt>
    <dgm:pt modelId="{92DF6AE3-C279-0B46-8302-5F2E0F09CB85}" type="parTrans" cxnId="{81E8DBB5-1A9F-BC4E-B244-EC5FC89BEA1F}">
      <dgm:prSet/>
      <dgm:spPr/>
      <dgm:t>
        <a:bodyPr/>
        <a:lstStyle/>
        <a:p>
          <a:endParaRPr lang="zh-CN" altLang="en-US"/>
        </a:p>
      </dgm:t>
    </dgm:pt>
    <dgm:pt modelId="{2AAE4B2B-BA66-1442-9BC3-3F00B0C9F356}" type="sibTrans" cxnId="{81E8DBB5-1A9F-BC4E-B244-EC5FC89BEA1F}">
      <dgm:prSet/>
      <dgm:spPr/>
      <dgm:t>
        <a:bodyPr/>
        <a:lstStyle/>
        <a:p>
          <a:r>
            <a:rPr lang="en-US" altLang="zh-CN" dirty="0" smtClean="0"/>
            <a:t>Speech</a:t>
          </a:r>
        </a:p>
      </dgm:t>
    </dgm:pt>
    <dgm:pt modelId="{6B98AC48-35AC-154F-8EAF-94A3357989EC}">
      <dgm:prSet phldrT="[文本]" custT="1"/>
      <dgm:spPr/>
      <dgm:t>
        <a:bodyPr/>
        <a:lstStyle/>
        <a:p>
          <a:r>
            <a:rPr lang="en-US" altLang="zh-CN" sz="1600" dirty="0" smtClean="0"/>
            <a:t>Consciousness</a:t>
          </a:r>
          <a:endParaRPr lang="zh-CN" altLang="en-US" sz="1600" dirty="0"/>
        </a:p>
      </dgm:t>
    </dgm:pt>
    <dgm:pt modelId="{45951BED-00F8-D64E-B17B-17463698698C}" type="parTrans" cxnId="{166AA0BC-368A-B64C-8854-A807E231B525}">
      <dgm:prSet/>
      <dgm:spPr/>
      <dgm:t>
        <a:bodyPr/>
        <a:lstStyle/>
        <a:p>
          <a:endParaRPr lang="zh-CN" altLang="en-US"/>
        </a:p>
      </dgm:t>
    </dgm:pt>
    <dgm:pt modelId="{6E0F3526-3BAC-7C4D-BDBF-876936F4034E}" type="sibTrans" cxnId="{166AA0BC-368A-B64C-8854-A807E231B525}">
      <dgm:prSet custT="1"/>
      <dgm:spPr/>
      <dgm:t>
        <a:bodyPr/>
        <a:lstStyle/>
        <a:p>
          <a:r>
            <a:rPr lang="en-US" altLang="zh-CN" sz="1800" dirty="0" smtClean="0"/>
            <a:t>perception</a:t>
          </a:r>
          <a:endParaRPr lang="zh-CN" altLang="en-US" sz="1800" dirty="0"/>
        </a:p>
      </dgm:t>
    </dgm:pt>
    <dgm:pt modelId="{1F39E349-BE55-4A4C-ADCB-267EFD9C7C34}">
      <dgm:prSet phldrT="[文本]" custT="1"/>
      <dgm:spPr/>
      <dgm:t>
        <a:bodyPr/>
        <a:lstStyle/>
        <a:p>
          <a:r>
            <a:rPr lang="en-US" altLang="zh-CN" sz="1600" dirty="0" smtClean="0"/>
            <a:t>Evaluation</a:t>
          </a:r>
        </a:p>
        <a:p>
          <a:r>
            <a:rPr lang="en-US" altLang="zh-CN" sz="1600" dirty="0" smtClean="0"/>
            <a:t>/comments</a:t>
          </a:r>
          <a:endParaRPr lang="zh-CN" altLang="en-US" sz="1600" dirty="0"/>
        </a:p>
      </dgm:t>
    </dgm:pt>
    <dgm:pt modelId="{B947CC69-AC16-874B-804D-BC22FBC2E616}" type="parTrans" cxnId="{EC419FA0-3A79-0E4B-B3AB-5827AD9F1A62}">
      <dgm:prSet/>
      <dgm:spPr/>
      <dgm:t>
        <a:bodyPr/>
        <a:lstStyle/>
        <a:p>
          <a:endParaRPr lang="zh-CN" altLang="en-US"/>
        </a:p>
      </dgm:t>
    </dgm:pt>
    <dgm:pt modelId="{A3305573-7082-DE4F-9167-B43877BF3CC9}" type="sibTrans" cxnId="{EC419FA0-3A79-0E4B-B3AB-5827AD9F1A62}">
      <dgm:prSet/>
      <dgm:spPr/>
      <dgm:t>
        <a:bodyPr/>
        <a:lstStyle/>
        <a:p>
          <a:r>
            <a:rPr lang="en-US" altLang="zh-CN" dirty="0" smtClean="0"/>
            <a:t>Story time</a:t>
          </a:r>
          <a:endParaRPr lang="zh-CN" altLang="en-US" dirty="0"/>
        </a:p>
      </dgm:t>
    </dgm:pt>
    <dgm:pt modelId="{41140312-DE04-4991-8072-60549731DB6C}">
      <dgm:prSet phldrT="[文本]" custT="1"/>
      <dgm:spPr/>
      <dgm:t>
        <a:bodyPr/>
        <a:lstStyle/>
        <a:p>
          <a:r>
            <a:rPr lang="en-US" altLang="zh-CN" sz="1600" dirty="0" smtClean="0"/>
            <a:t>Discourse time</a:t>
          </a:r>
          <a:endParaRPr lang="zh-CN" altLang="en-US" sz="1600" dirty="0"/>
        </a:p>
      </dgm:t>
    </dgm:pt>
    <dgm:pt modelId="{3C8F75FC-463D-489E-B107-6D07C630934E}" type="parTrans" cxnId="{E555550E-3C88-418E-8B10-1244063CE61F}">
      <dgm:prSet/>
      <dgm:spPr/>
      <dgm:t>
        <a:bodyPr/>
        <a:lstStyle/>
        <a:p>
          <a:endParaRPr lang="zh-CN" altLang="en-US"/>
        </a:p>
      </dgm:t>
    </dgm:pt>
    <dgm:pt modelId="{4806BCA5-D432-46DF-AF7B-64EAA313F33C}" type="sibTrans" cxnId="{E555550E-3C88-418E-8B10-1244063CE61F}">
      <dgm:prSet/>
      <dgm:spPr/>
      <dgm:t>
        <a:bodyPr/>
        <a:lstStyle/>
        <a:p>
          <a:endParaRPr lang="zh-CN" altLang="en-US" dirty="0"/>
        </a:p>
      </dgm:t>
    </dgm:pt>
    <dgm:pt modelId="{DB267728-59F3-4BC1-884F-3EDBF9EC4BD2}" type="pres">
      <dgm:prSet presAssocID="{B6DB7DFF-791F-43EC-BA76-17D34DBFC531}" presName="Name0" presStyleCnt="0">
        <dgm:presLayoutVars>
          <dgm:chMax/>
          <dgm:chPref/>
          <dgm:dir/>
          <dgm:animLvl val="lvl"/>
        </dgm:presLayoutVars>
      </dgm:prSet>
      <dgm:spPr/>
      <dgm:t>
        <a:bodyPr/>
        <a:lstStyle/>
        <a:p>
          <a:endParaRPr lang="zh-CN" altLang="en-US"/>
        </a:p>
      </dgm:t>
    </dgm:pt>
    <dgm:pt modelId="{3C42EC8A-DB0C-49E3-B66F-2FAE29F74FBC}" type="pres">
      <dgm:prSet presAssocID="{451E03B3-8ABE-461C-BF13-32355AA41347}" presName="composite" presStyleCnt="0"/>
      <dgm:spPr/>
    </dgm:pt>
    <dgm:pt modelId="{76D71834-32EB-499E-9078-45C8C18D2713}" type="pres">
      <dgm:prSet presAssocID="{451E03B3-8ABE-461C-BF13-32355AA41347}" presName="Parent1" presStyleLbl="node1" presStyleIdx="0" presStyleCnt="14" custScaleX="579040" custScaleY="191683" custLinFactX="-157670" custLinFactNeighborX="-200000" custLinFactNeighborY="-114">
        <dgm:presLayoutVars>
          <dgm:chMax val="1"/>
          <dgm:chPref val="1"/>
          <dgm:bulletEnabled val="1"/>
        </dgm:presLayoutVars>
      </dgm:prSet>
      <dgm:spPr/>
      <dgm:t>
        <a:bodyPr/>
        <a:lstStyle/>
        <a:p>
          <a:endParaRPr lang="zh-CN" altLang="en-US"/>
        </a:p>
      </dgm:t>
    </dgm:pt>
    <dgm:pt modelId="{5FAC7602-6C70-456B-B3FF-370B03C20001}" type="pres">
      <dgm:prSet presAssocID="{451E03B3-8ABE-461C-BF13-32355AA41347}" presName="Childtext1" presStyleLbl="revTx" presStyleIdx="0" presStyleCnt="7">
        <dgm:presLayoutVars>
          <dgm:chMax val="0"/>
          <dgm:chPref val="0"/>
          <dgm:bulletEnabled val="1"/>
        </dgm:presLayoutVars>
      </dgm:prSet>
      <dgm:spPr/>
      <dgm:t>
        <a:bodyPr/>
        <a:lstStyle/>
        <a:p>
          <a:endParaRPr lang="zh-CN" altLang="en-US"/>
        </a:p>
      </dgm:t>
    </dgm:pt>
    <dgm:pt modelId="{2A64B368-1CB9-45AA-BDEA-11DC2256FBCF}" type="pres">
      <dgm:prSet presAssocID="{451E03B3-8ABE-461C-BF13-32355AA41347}" presName="BalanceSpacing" presStyleCnt="0"/>
      <dgm:spPr/>
    </dgm:pt>
    <dgm:pt modelId="{8204E478-7777-4DC4-BBB0-D4D84CE3DCED}" type="pres">
      <dgm:prSet presAssocID="{451E03B3-8ABE-461C-BF13-32355AA41347}" presName="BalanceSpacing1" presStyleCnt="0"/>
      <dgm:spPr/>
    </dgm:pt>
    <dgm:pt modelId="{0251A8A4-EB4B-4B39-92D8-184FF83DED69}" type="pres">
      <dgm:prSet presAssocID="{243BB674-1BB8-4335-A674-CC94E2D3BFA7}" presName="Accent1Text" presStyleLbl="node1" presStyleIdx="1" presStyleCnt="14" custScaleX="545566" custScaleY="142943" custLinFactX="297110" custLinFactNeighborX="300000" custLinFactNeighborY="-259"/>
      <dgm:spPr/>
      <dgm:t>
        <a:bodyPr/>
        <a:lstStyle/>
        <a:p>
          <a:endParaRPr lang="zh-CN" altLang="en-US"/>
        </a:p>
      </dgm:t>
    </dgm:pt>
    <dgm:pt modelId="{463924B6-DAB4-4523-A26C-393C78ACB28B}" type="pres">
      <dgm:prSet presAssocID="{243BB674-1BB8-4335-A674-CC94E2D3BFA7}" presName="spaceBetweenRectangles" presStyleCnt="0"/>
      <dgm:spPr/>
    </dgm:pt>
    <dgm:pt modelId="{2A966001-CE92-48C2-97CA-DAD4655926EF}" type="pres">
      <dgm:prSet presAssocID="{7DBCB97B-9AD4-4425-B07D-E18ABC05D760}" presName="composite" presStyleCnt="0"/>
      <dgm:spPr/>
    </dgm:pt>
    <dgm:pt modelId="{A201760B-3313-49EC-96CF-F222E42BB4BA}" type="pres">
      <dgm:prSet presAssocID="{7DBCB97B-9AD4-4425-B07D-E18ABC05D760}" presName="Parent1" presStyleLbl="node1" presStyleIdx="2" presStyleCnt="14" custScaleX="436538" custScaleY="180823" custLinFactX="-100000" custLinFactNeighborX="-157230" custLinFactNeighborY="-23384">
        <dgm:presLayoutVars>
          <dgm:chMax val="1"/>
          <dgm:chPref val="1"/>
          <dgm:bulletEnabled val="1"/>
        </dgm:presLayoutVars>
      </dgm:prSet>
      <dgm:spPr/>
      <dgm:t>
        <a:bodyPr/>
        <a:lstStyle/>
        <a:p>
          <a:endParaRPr lang="zh-CN" altLang="en-US"/>
        </a:p>
      </dgm:t>
    </dgm:pt>
    <dgm:pt modelId="{EB471530-9913-429A-8DF4-7F9D8BB1CD2B}" type="pres">
      <dgm:prSet presAssocID="{7DBCB97B-9AD4-4425-B07D-E18ABC05D760}" presName="Childtext1" presStyleLbl="revTx" presStyleIdx="1" presStyleCnt="7">
        <dgm:presLayoutVars>
          <dgm:chMax val="0"/>
          <dgm:chPref val="0"/>
          <dgm:bulletEnabled val="1"/>
        </dgm:presLayoutVars>
      </dgm:prSet>
      <dgm:spPr/>
      <dgm:t>
        <a:bodyPr/>
        <a:lstStyle/>
        <a:p>
          <a:endParaRPr lang="zh-CN" altLang="en-US"/>
        </a:p>
      </dgm:t>
    </dgm:pt>
    <dgm:pt modelId="{92E41A2C-9450-4173-BB6D-A65C0E4D782C}" type="pres">
      <dgm:prSet presAssocID="{7DBCB97B-9AD4-4425-B07D-E18ABC05D760}" presName="BalanceSpacing" presStyleCnt="0"/>
      <dgm:spPr/>
    </dgm:pt>
    <dgm:pt modelId="{FA5A7887-CF8E-450D-85AE-EBEC28BF63E2}" type="pres">
      <dgm:prSet presAssocID="{7DBCB97B-9AD4-4425-B07D-E18ABC05D760}" presName="BalanceSpacing1" presStyleCnt="0"/>
      <dgm:spPr/>
    </dgm:pt>
    <dgm:pt modelId="{DD1A22F2-CF90-4909-BA2B-2701BAB2DEA2}" type="pres">
      <dgm:prSet presAssocID="{9232D7E2-7ABD-42B5-A936-85B7AD61B993}" presName="Accent1Text" presStyleLbl="node1" presStyleIdx="3" presStyleCnt="14" custScaleX="360356" custScaleY="168716" custLinFactX="-200000" custLinFactY="53927" custLinFactNeighborX="-240969" custLinFactNeighborY="100000"/>
      <dgm:spPr/>
      <dgm:t>
        <a:bodyPr/>
        <a:lstStyle/>
        <a:p>
          <a:endParaRPr lang="zh-CN" altLang="en-US"/>
        </a:p>
      </dgm:t>
    </dgm:pt>
    <dgm:pt modelId="{CBC65CFB-5D6C-4EEB-A57A-163A68359286}" type="pres">
      <dgm:prSet presAssocID="{9232D7E2-7ABD-42B5-A936-85B7AD61B993}" presName="spaceBetweenRectangles" presStyleCnt="0"/>
      <dgm:spPr/>
    </dgm:pt>
    <dgm:pt modelId="{3911D488-861C-4F62-BEB7-AD396BD1FCFD}" type="pres">
      <dgm:prSet presAssocID="{EB88DFB6-2917-4236-AB80-D0EB026524ED}" presName="composite" presStyleCnt="0"/>
      <dgm:spPr/>
    </dgm:pt>
    <dgm:pt modelId="{64EA2BA1-EF28-4ABA-A423-7C73A364DA93}" type="pres">
      <dgm:prSet presAssocID="{EB88DFB6-2917-4236-AB80-D0EB026524ED}" presName="Parent1" presStyleLbl="node1" presStyleIdx="4" presStyleCnt="14" custScaleX="588158" custScaleY="191682" custLinFactX="-386051" custLinFactY="-100000" custLinFactNeighborX="-400000" custLinFactNeighborY="-119516">
        <dgm:presLayoutVars>
          <dgm:chMax val="1"/>
          <dgm:chPref val="1"/>
          <dgm:bulletEnabled val="1"/>
        </dgm:presLayoutVars>
      </dgm:prSet>
      <dgm:spPr/>
      <dgm:t>
        <a:bodyPr/>
        <a:lstStyle/>
        <a:p>
          <a:endParaRPr lang="zh-CN" altLang="en-US"/>
        </a:p>
      </dgm:t>
    </dgm:pt>
    <dgm:pt modelId="{DE5448B0-58FA-4172-A30E-97D588AF7659}" type="pres">
      <dgm:prSet presAssocID="{EB88DFB6-2917-4236-AB80-D0EB026524ED}" presName="Childtext1" presStyleLbl="revTx" presStyleIdx="2" presStyleCnt="7">
        <dgm:presLayoutVars>
          <dgm:chMax val="0"/>
          <dgm:chPref val="0"/>
          <dgm:bulletEnabled val="1"/>
        </dgm:presLayoutVars>
      </dgm:prSet>
      <dgm:spPr/>
      <dgm:t>
        <a:bodyPr/>
        <a:lstStyle/>
        <a:p>
          <a:endParaRPr lang="zh-CN" altLang="en-US"/>
        </a:p>
      </dgm:t>
    </dgm:pt>
    <dgm:pt modelId="{4139C743-ECFD-4A57-BAB0-BC28204CACF3}" type="pres">
      <dgm:prSet presAssocID="{EB88DFB6-2917-4236-AB80-D0EB026524ED}" presName="BalanceSpacing" presStyleCnt="0"/>
      <dgm:spPr/>
    </dgm:pt>
    <dgm:pt modelId="{040E17F7-4F65-48D2-BABC-709D6E01E742}" type="pres">
      <dgm:prSet presAssocID="{EB88DFB6-2917-4236-AB80-D0EB026524ED}" presName="BalanceSpacing1" presStyleCnt="0"/>
      <dgm:spPr/>
    </dgm:pt>
    <dgm:pt modelId="{411243E6-DD7A-47CA-8A12-8298680C818E}" type="pres">
      <dgm:prSet presAssocID="{223AD9B6-8590-4200-A503-4A6566EDF6FF}" presName="Accent1Text" presStyleLbl="node1" presStyleIdx="5" presStyleCnt="14" custScaleX="586830" custScaleY="253472" custLinFactX="400000" custLinFactY="75682" custLinFactNeighborX="415304" custLinFactNeighborY="100000"/>
      <dgm:spPr/>
      <dgm:t>
        <a:bodyPr/>
        <a:lstStyle/>
        <a:p>
          <a:endParaRPr lang="zh-CN" altLang="en-US"/>
        </a:p>
      </dgm:t>
    </dgm:pt>
    <dgm:pt modelId="{B0FE5870-82EA-DC47-BC96-DAC133499B7D}" type="pres">
      <dgm:prSet presAssocID="{223AD9B6-8590-4200-A503-4A6566EDF6FF}" presName="spaceBetweenRectangles" presStyleCnt="0"/>
      <dgm:spPr/>
    </dgm:pt>
    <dgm:pt modelId="{7C9B6C1D-77B8-104A-87F8-36FE4A70051E}" type="pres">
      <dgm:prSet presAssocID="{C1D3B224-8DE5-DA4D-A0D7-8372A89A1A9D}" presName="composite" presStyleCnt="0"/>
      <dgm:spPr/>
    </dgm:pt>
    <dgm:pt modelId="{8344D470-78B5-A34D-95B6-AAFD3E6ABAFD}" type="pres">
      <dgm:prSet presAssocID="{C1D3B224-8DE5-DA4D-A0D7-8372A89A1A9D}" presName="Parent1" presStyleLbl="node1" presStyleIdx="6" presStyleCnt="14" custScaleX="629080" custScaleY="157271" custLinFactX="84792" custLinFactY="-200000" custLinFactNeighborX="100000" custLinFactNeighborY="-268667">
        <dgm:presLayoutVars>
          <dgm:chMax val="1"/>
          <dgm:chPref val="1"/>
          <dgm:bulletEnabled val="1"/>
        </dgm:presLayoutVars>
      </dgm:prSet>
      <dgm:spPr/>
      <dgm:t>
        <a:bodyPr/>
        <a:lstStyle/>
        <a:p>
          <a:endParaRPr lang="zh-CN" altLang="en-US"/>
        </a:p>
      </dgm:t>
    </dgm:pt>
    <dgm:pt modelId="{F2B42E11-D94B-F241-B4B8-EE396A3EBC51}" type="pres">
      <dgm:prSet presAssocID="{C1D3B224-8DE5-DA4D-A0D7-8372A89A1A9D}" presName="Childtext1" presStyleLbl="revTx" presStyleIdx="3" presStyleCnt="7">
        <dgm:presLayoutVars>
          <dgm:chMax val="0"/>
          <dgm:chPref val="0"/>
          <dgm:bulletEnabled val="1"/>
        </dgm:presLayoutVars>
      </dgm:prSet>
      <dgm:spPr/>
    </dgm:pt>
    <dgm:pt modelId="{34804929-EDDA-D541-9BD7-B4041DB43DDC}" type="pres">
      <dgm:prSet presAssocID="{C1D3B224-8DE5-DA4D-A0D7-8372A89A1A9D}" presName="BalanceSpacing" presStyleCnt="0"/>
      <dgm:spPr/>
    </dgm:pt>
    <dgm:pt modelId="{CAC2E821-47D0-7C4B-B64C-EB89E7CA1732}" type="pres">
      <dgm:prSet presAssocID="{C1D3B224-8DE5-DA4D-A0D7-8372A89A1A9D}" presName="BalanceSpacing1" presStyleCnt="0"/>
      <dgm:spPr/>
    </dgm:pt>
    <dgm:pt modelId="{079EE9BA-C0ED-8948-9566-76A23A17DC59}" type="pres">
      <dgm:prSet presAssocID="{2AAE4B2B-BA66-1442-9BC3-3F00B0C9F356}" presName="Accent1Text" presStyleLbl="node1" presStyleIdx="7" presStyleCnt="14" custScaleX="271571" custScaleY="155837" custLinFactY="-100000" custLinFactNeighborX="-65603" custLinFactNeighborY="-158443"/>
      <dgm:spPr/>
      <dgm:t>
        <a:bodyPr/>
        <a:lstStyle/>
        <a:p>
          <a:endParaRPr lang="zh-CN" altLang="en-US"/>
        </a:p>
      </dgm:t>
    </dgm:pt>
    <dgm:pt modelId="{302E348F-BAE8-EF41-BDF7-3742FE8BCEEC}" type="pres">
      <dgm:prSet presAssocID="{2AAE4B2B-BA66-1442-9BC3-3F00B0C9F356}" presName="spaceBetweenRectangles" presStyleCnt="0"/>
      <dgm:spPr/>
    </dgm:pt>
    <dgm:pt modelId="{0B7EB792-154C-854C-8FC1-4E4BC94733E8}" type="pres">
      <dgm:prSet presAssocID="{6B98AC48-35AC-154F-8EAF-94A3357989EC}" presName="composite" presStyleCnt="0"/>
      <dgm:spPr/>
    </dgm:pt>
    <dgm:pt modelId="{08EF6FFC-0E62-3F47-8567-C1A78DA50ACA}" type="pres">
      <dgm:prSet presAssocID="{6B98AC48-35AC-154F-8EAF-94A3357989EC}" presName="Parent1" presStyleLbl="node1" presStyleIdx="8" presStyleCnt="14" custScaleX="639875" custScaleY="262941" custLinFactY="-100000" custLinFactNeighborX="-10616" custLinFactNeighborY="-145605">
        <dgm:presLayoutVars>
          <dgm:chMax val="1"/>
          <dgm:chPref val="1"/>
          <dgm:bulletEnabled val="1"/>
        </dgm:presLayoutVars>
      </dgm:prSet>
      <dgm:spPr/>
      <dgm:t>
        <a:bodyPr/>
        <a:lstStyle/>
        <a:p>
          <a:endParaRPr lang="zh-CN" altLang="en-US"/>
        </a:p>
      </dgm:t>
    </dgm:pt>
    <dgm:pt modelId="{1D71AA72-0D34-204D-A5AE-078D5E009713}" type="pres">
      <dgm:prSet presAssocID="{6B98AC48-35AC-154F-8EAF-94A3357989EC}" presName="Childtext1" presStyleLbl="revTx" presStyleIdx="4" presStyleCnt="7">
        <dgm:presLayoutVars>
          <dgm:chMax val="0"/>
          <dgm:chPref val="0"/>
          <dgm:bulletEnabled val="1"/>
        </dgm:presLayoutVars>
      </dgm:prSet>
      <dgm:spPr/>
    </dgm:pt>
    <dgm:pt modelId="{08B22EC9-E2C4-BD48-9034-F21AF059234D}" type="pres">
      <dgm:prSet presAssocID="{6B98AC48-35AC-154F-8EAF-94A3357989EC}" presName="BalanceSpacing" presStyleCnt="0"/>
      <dgm:spPr/>
    </dgm:pt>
    <dgm:pt modelId="{215920D2-4398-2E41-A3B0-1C637112BAF9}" type="pres">
      <dgm:prSet presAssocID="{6B98AC48-35AC-154F-8EAF-94A3357989EC}" presName="BalanceSpacing1" presStyleCnt="0"/>
      <dgm:spPr/>
    </dgm:pt>
    <dgm:pt modelId="{AF760C8F-B958-4B4F-91CF-A6F5DD79C1CD}" type="pres">
      <dgm:prSet presAssocID="{6E0F3526-3BAC-7C4D-BDBF-876936F4034E}" presName="Accent1Text" presStyleLbl="node1" presStyleIdx="9" presStyleCnt="14" custScaleX="709718" custScaleY="212461" custLinFactX="20563" custLinFactNeighborX="100000" custLinFactNeighborY="-34876"/>
      <dgm:spPr/>
      <dgm:t>
        <a:bodyPr/>
        <a:lstStyle/>
        <a:p>
          <a:endParaRPr lang="zh-CN" altLang="en-US"/>
        </a:p>
      </dgm:t>
    </dgm:pt>
    <dgm:pt modelId="{911A7747-32F0-F54C-8710-765B24D03E73}" type="pres">
      <dgm:prSet presAssocID="{6E0F3526-3BAC-7C4D-BDBF-876936F4034E}" presName="spaceBetweenRectangles" presStyleCnt="0"/>
      <dgm:spPr/>
    </dgm:pt>
    <dgm:pt modelId="{962041D7-3E46-C746-8085-E640C980E3BA}" type="pres">
      <dgm:prSet presAssocID="{1F39E349-BE55-4A4C-ADCB-267EFD9C7C34}" presName="composite" presStyleCnt="0"/>
      <dgm:spPr/>
    </dgm:pt>
    <dgm:pt modelId="{61341AD8-47C2-8D4E-AEFA-0C8D8E86A13B}" type="pres">
      <dgm:prSet presAssocID="{1F39E349-BE55-4A4C-ADCB-267EFD9C7C34}" presName="Parent1" presStyleLbl="node1" presStyleIdx="10" presStyleCnt="14" custScaleX="717182" custScaleY="193607" custLinFactX="375037" custLinFactY="-400000" custLinFactNeighborX="400000" custLinFactNeighborY="-406613">
        <dgm:presLayoutVars>
          <dgm:chMax val="1"/>
          <dgm:chPref val="1"/>
          <dgm:bulletEnabled val="1"/>
        </dgm:presLayoutVars>
      </dgm:prSet>
      <dgm:spPr/>
      <dgm:t>
        <a:bodyPr/>
        <a:lstStyle/>
        <a:p>
          <a:endParaRPr lang="zh-CN" altLang="en-US"/>
        </a:p>
      </dgm:t>
    </dgm:pt>
    <dgm:pt modelId="{45DAD57D-2960-5D47-9E69-C0F22914E566}" type="pres">
      <dgm:prSet presAssocID="{1F39E349-BE55-4A4C-ADCB-267EFD9C7C34}" presName="Childtext1" presStyleLbl="revTx" presStyleIdx="5" presStyleCnt="7">
        <dgm:presLayoutVars>
          <dgm:chMax val="0"/>
          <dgm:chPref val="0"/>
          <dgm:bulletEnabled val="1"/>
        </dgm:presLayoutVars>
      </dgm:prSet>
      <dgm:spPr/>
    </dgm:pt>
    <dgm:pt modelId="{EF0D25D8-5404-374D-91E1-60299B3C44A3}" type="pres">
      <dgm:prSet presAssocID="{1F39E349-BE55-4A4C-ADCB-267EFD9C7C34}" presName="BalanceSpacing" presStyleCnt="0"/>
      <dgm:spPr/>
    </dgm:pt>
    <dgm:pt modelId="{A9A4F6AF-4DF3-A54B-B366-21104FC2FBED}" type="pres">
      <dgm:prSet presAssocID="{1F39E349-BE55-4A4C-ADCB-267EFD9C7C34}" presName="BalanceSpacing1" presStyleCnt="0"/>
      <dgm:spPr/>
    </dgm:pt>
    <dgm:pt modelId="{F674E591-29F6-814C-A771-81619590A56D}" type="pres">
      <dgm:prSet presAssocID="{A3305573-7082-DE4F-9167-B43877BF3CC9}" presName="Accent1Text" presStyleLbl="node1" presStyleIdx="11" presStyleCnt="14" custScaleX="719861" custScaleY="204769" custLinFactX="-300000" custLinFactY="-42886" custLinFactNeighborX="-355521" custLinFactNeighborY="-100000"/>
      <dgm:spPr/>
      <dgm:t>
        <a:bodyPr/>
        <a:lstStyle/>
        <a:p>
          <a:endParaRPr lang="zh-CN" altLang="en-US"/>
        </a:p>
      </dgm:t>
    </dgm:pt>
    <dgm:pt modelId="{D5557E59-C8D8-4039-9C3A-97CC6BD33C13}" type="pres">
      <dgm:prSet presAssocID="{A3305573-7082-DE4F-9167-B43877BF3CC9}" presName="spaceBetweenRectangles" presStyleCnt="0"/>
      <dgm:spPr/>
    </dgm:pt>
    <dgm:pt modelId="{9F3C4463-1D5E-48B4-81E5-E002A6ADD13C}" type="pres">
      <dgm:prSet presAssocID="{41140312-DE04-4991-8072-60549731DB6C}" presName="composite" presStyleCnt="0"/>
      <dgm:spPr/>
    </dgm:pt>
    <dgm:pt modelId="{C3577C7E-99FA-4FEC-B9C6-3A0092FD0740}" type="pres">
      <dgm:prSet presAssocID="{41140312-DE04-4991-8072-60549731DB6C}" presName="Parent1" presStyleLbl="node1" presStyleIdx="12" presStyleCnt="14" custScaleX="757141" custScaleY="212078" custLinFactX="245339" custLinFactY="-100000" custLinFactNeighborX="300000" custLinFactNeighborY="-187957">
        <dgm:presLayoutVars>
          <dgm:chMax val="1"/>
          <dgm:chPref val="1"/>
          <dgm:bulletEnabled val="1"/>
        </dgm:presLayoutVars>
      </dgm:prSet>
      <dgm:spPr/>
      <dgm:t>
        <a:bodyPr/>
        <a:lstStyle/>
        <a:p>
          <a:endParaRPr lang="zh-CN" altLang="en-US"/>
        </a:p>
      </dgm:t>
    </dgm:pt>
    <dgm:pt modelId="{C6144989-FEE3-4CE9-A2DD-AAFA2FAE8217}" type="pres">
      <dgm:prSet presAssocID="{41140312-DE04-4991-8072-60549731DB6C}" presName="Childtext1" presStyleLbl="revTx" presStyleIdx="6" presStyleCnt="7">
        <dgm:presLayoutVars>
          <dgm:chMax val="0"/>
          <dgm:chPref val="0"/>
          <dgm:bulletEnabled val="1"/>
        </dgm:presLayoutVars>
      </dgm:prSet>
      <dgm:spPr/>
    </dgm:pt>
    <dgm:pt modelId="{160F5455-42BA-4E2F-812F-B3B61B3F67E3}" type="pres">
      <dgm:prSet presAssocID="{41140312-DE04-4991-8072-60549731DB6C}" presName="BalanceSpacing" presStyleCnt="0"/>
      <dgm:spPr/>
    </dgm:pt>
    <dgm:pt modelId="{61FF9128-16B5-4015-A6DE-01EA17393B45}" type="pres">
      <dgm:prSet presAssocID="{41140312-DE04-4991-8072-60549731DB6C}" presName="BalanceSpacing1" presStyleCnt="0"/>
      <dgm:spPr/>
    </dgm:pt>
    <dgm:pt modelId="{692031FD-4F28-408E-99D8-52D2AEA2F914}" type="pres">
      <dgm:prSet presAssocID="{4806BCA5-D432-46DF-AF7B-64EAA313F33C}" presName="Accent1Text" presStyleLbl="node1" presStyleIdx="13" presStyleCnt="14" custAng="0" custLinFactX="200000" custLinFactNeighborX="275677" custLinFactNeighborY="91830"/>
      <dgm:spPr/>
      <dgm:t>
        <a:bodyPr/>
        <a:lstStyle/>
        <a:p>
          <a:endParaRPr lang="zh-CN" altLang="en-US"/>
        </a:p>
      </dgm:t>
    </dgm:pt>
  </dgm:ptLst>
  <dgm:cxnLst>
    <dgm:cxn modelId="{166AA0BC-368A-B64C-8854-A807E231B525}" srcId="{B6DB7DFF-791F-43EC-BA76-17D34DBFC531}" destId="{6B98AC48-35AC-154F-8EAF-94A3357989EC}" srcOrd="4" destOrd="0" parTransId="{45951BED-00F8-D64E-B17B-17463698698C}" sibTransId="{6E0F3526-3BAC-7C4D-BDBF-876936F4034E}"/>
    <dgm:cxn modelId="{F052F2B9-6E31-D24C-A77B-866757147406}" type="presOf" srcId="{223AD9B6-8590-4200-A503-4A6566EDF6FF}" destId="{411243E6-DD7A-47CA-8A12-8298680C818E}" srcOrd="0" destOrd="0" presId="urn:microsoft.com/office/officeart/2008/layout/AlternatingHexagons"/>
    <dgm:cxn modelId="{DA04AC7E-E0C6-C24C-94D8-BB9D290BA38E}" type="presOf" srcId="{A3305573-7082-DE4F-9167-B43877BF3CC9}" destId="{F674E591-29F6-814C-A771-81619590A56D}" srcOrd="0" destOrd="0" presId="urn:microsoft.com/office/officeart/2008/layout/AlternatingHexagons"/>
    <dgm:cxn modelId="{3A1CC937-67E4-544A-991A-7F3D3728065B}" type="presOf" srcId="{C1D3B224-8DE5-DA4D-A0D7-8372A89A1A9D}" destId="{8344D470-78B5-A34D-95B6-AAFD3E6ABAFD}" srcOrd="0" destOrd="0" presId="urn:microsoft.com/office/officeart/2008/layout/AlternatingHexagons"/>
    <dgm:cxn modelId="{FA4A693D-2FA9-3D42-8A42-F0C56E7CC3B5}" type="presOf" srcId="{B6DB7DFF-791F-43EC-BA76-17D34DBFC531}" destId="{DB267728-59F3-4BC1-884F-3EDBF9EC4BD2}" srcOrd="0" destOrd="0" presId="urn:microsoft.com/office/officeart/2008/layout/AlternatingHexagons"/>
    <dgm:cxn modelId="{F153408F-EBB2-B44D-8E09-CC55C76E503A}" type="presOf" srcId="{4806BCA5-D432-46DF-AF7B-64EAA313F33C}" destId="{692031FD-4F28-408E-99D8-52D2AEA2F914}" srcOrd="0" destOrd="0" presId="urn:microsoft.com/office/officeart/2008/layout/AlternatingHexagons"/>
    <dgm:cxn modelId="{EBF63F6C-A8F5-4FC5-B3B1-263301B3C462}" srcId="{B6DB7DFF-791F-43EC-BA76-17D34DBFC531}" destId="{451E03B3-8ABE-461C-BF13-32355AA41347}" srcOrd="0" destOrd="0" parTransId="{9571B12A-871E-4FD9-87E2-368DA7752E00}" sibTransId="{243BB674-1BB8-4335-A674-CC94E2D3BFA7}"/>
    <dgm:cxn modelId="{E555550E-3C88-418E-8B10-1244063CE61F}" srcId="{B6DB7DFF-791F-43EC-BA76-17D34DBFC531}" destId="{41140312-DE04-4991-8072-60549731DB6C}" srcOrd="6" destOrd="0" parTransId="{3C8F75FC-463D-489E-B107-6D07C630934E}" sibTransId="{4806BCA5-D432-46DF-AF7B-64EAA313F33C}"/>
    <dgm:cxn modelId="{9213E136-0910-5F44-BDE0-920CC6B12649}" type="presOf" srcId="{7DBCB97B-9AD4-4425-B07D-E18ABC05D760}" destId="{A201760B-3313-49EC-96CF-F222E42BB4BA}" srcOrd="0" destOrd="0" presId="urn:microsoft.com/office/officeart/2008/layout/AlternatingHexagons"/>
    <dgm:cxn modelId="{E9E549C0-2553-2F46-B773-75C24D71D77E}" type="presOf" srcId="{41140312-DE04-4991-8072-60549731DB6C}" destId="{C3577C7E-99FA-4FEC-B9C6-3A0092FD0740}" srcOrd="0" destOrd="0" presId="urn:microsoft.com/office/officeart/2008/layout/AlternatingHexagons"/>
    <dgm:cxn modelId="{81E8DBB5-1A9F-BC4E-B244-EC5FC89BEA1F}" srcId="{B6DB7DFF-791F-43EC-BA76-17D34DBFC531}" destId="{C1D3B224-8DE5-DA4D-A0D7-8372A89A1A9D}" srcOrd="3" destOrd="0" parTransId="{92DF6AE3-C279-0B46-8302-5F2E0F09CB85}" sibTransId="{2AAE4B2B-BA66-1442-9BC3-3F00B0C9F356}"/>
    <dgm:cxn modelId="{93D48A3E-8021-304E-B256-7BC088DC0F8E}" type="presOf" srcId="{243BB674-1BB8-4335-A674-CC94E2D3BFA7}" destId="{0251A8A4-EB4B-4B39-92D8-184FF83DED69}" srcOrd="0" destOrd="0" presId="urn:microsoft.com/office/officeart/2008/layout/AlternatingHexagons"/>
    <dgm:cxn modelId="{B759A209-1F15-4BFE-827C-E14B4C41CB3C}" srcId="{B6DB7DFF-791F-43EC-BA76-17D34DBFC531}" destId="{7DBCB97B-9AD4-4425-B07D-E18ABC05D760}" srcOrd="1" destOrd="0" parTransId="{BB7AFB81-1E12-44E7-8054-57A2B1B5DF03}" sibTransId="{9232D7E2-7ABD-42B5-A936-85B7AD61B993}"/>
    <dgm:cxn modelId="{DFE88EE3-FC21-3641-B539-B948527018B9}" type="presOf" srcId="{451E03B3-8ABE-461C-BF13-32355AA41347}" destId="{76D71834-32EB-499E-9078-45C8C18D2713}" srcOrd="0" destOrd="0" presId="urn:microsoft.com/office/officeart/2008/layout/AlternatingHexagons"/>
    <dgm:cxn modelId="{AEBC781E-B8B1-5940-BC70-2DE1E2F43750}" type="presOf" srcId="{6E0F3526-3BAC-7C4D-BDBF-876936F4034E}" destId="{AF760C8F-B958-4B4F-91CF-A6F5DD79C1CD}" srcOrd="0" destOrd="0" presId="urn:microsoft.com/office/officeart/2008/layout/AlternatingHexagons"/>
    <dgm:cxn modelId="{EC419FA0-3A79-0E4B-B3AB-5827AD9F1A62}" srcId="{B6DB7DFF-791F-43EC-BA76-17D34DBFC531}" destId="{1F39E349-BE55-4A4C-ADCB-267EFD9C7C34}" srcOrd="5" destOrd="0" parTransId="{B947CC69-AC16-874B-804D-BC22FBC2E616}" sibTransId="{A3305573-7082-DE4F-9167-B43877BF3CC9}"/>
    <dgm:cxn modelId="{1C8DC7B7-564D-F54D-8CDA-0DC82D9C5A44}" type="presOf" srcId="{9232D7E2-7ABD-42B5-A936-85B7AD61B993}" destId="{DD1A22F2-CF90-4909-BA2B-2701BAB2DEA2}" srcOrd="0" destOrd="0" presId="urn:microsoft.com/office/officeart/2008/layout/AlternatingHexagons"/>
    <dgm:cxn modelId="{2B446887-01CB-DE47-9E7D-6C14AA89FD97}" type="presOf" srcId="{1F39E349-BE55-4A4C-ADCB-267EFD9C7C34}" destId="{61341AD8-47C2-8D4E-AEFA-0C8D8E86A13B}" srcOrd="0" destOrd="0" presId="urn:microsoft.com/office/officeart/2008/layout/AlternatingHexagons"/>
    <dgm:cxn modelId="{ACDF14E9-366A-4343-A009-6420D146F730}" srcId="{B6DB7DFF-791F-43EC-BA76-17D34DBFC531}" destId="{EB88DFB6-2917-4236-AB80-D0EB026524ED}" srcOrd="2" destOrd="0" parTransId="{5F327ED1-0A9F-4F3B-8460-28CC7912617C}" sibTransId="{223AD9B6-8590-4200-A503-4A6566EDF6FF}"/>
    <dgm:cxn modelId="{0F5811A5-019C-7347-9019-EE3B6CA9C100}" type="presOf" srcId="{EB88DFB6-2917-4236-AB80-D0EB026524ED}" destId="{64EA2BA1-EF28-4ABA-A423-7C73A364DA93}" srcOrd="0" destOrd="0" presId="urn:microsoft.com/office/officeart/2008/layout/AlternatingHexagons"/>
    <dgm:cxn modelId="{5F3BCFDF-F557-AA43-8B35-A86FE243A2F4}" type="presOf" srcId="{2AAE4B2B-BA66-1442-9BC3-3F00B0C9F356}" destId="{079EE9BA-C0ED-8948-9566-76A23A17DC59}" srcOrd="0" destOrd="0" presId="urn:microsoft.com/office/officeart/2008/layout/AlternatingHexagons"/>
    <dgm:cxn modelId="{EB923383-D1B1-084A-83C5-8A68F3321DA0}" type="presOf" srcId="{6B98AC48-35AC-154F-8EAF-94A3357989EC}" destId="{08EF6FFC-0E62-3F47-8567-C1A78DA50ACA}" srcOrd="0" destOrd="0" presId="urn:microsoft.com/office/officeart/2008/layout/AlternatingHexagons"/>
    <dgm:cxn modelId="{C355A3FF-D0DB-684F-86F5-A64C86A886CD}" type="presParOf" srcId="{DB267728-59F3-4BC1-884F-3EDBF9EC4BD2}" destId="{3C42EC8A-DB0C-49E3-B66F-2FAE29F74FBC}" srcOrd="0" destOrd="0" presId="urn:microsoft.com/office/officeart/2008/layout/AlternatingHexagons"/>
    <dgm:cxn modelId="{927221A7-0C81-C04B-9543-B009C7924489}" type="presParOf" srcId="{3C42EC8A-DB0C-49E3-B66F-2FAE29F74FBC}" destId="{76D71834-32EB-499E-9078-45C8C18D2713}" srcOrd="0" destOrd="0" presId="urn:microsoft.com/office/officeart/2008/layout/AlternatingHexagons"/>
    <dgm:cxn modelId="{5D789F61-96AE-964F-97B4-0E43A80613BD}" type="presParOf" srcId="{3C42EC8A-DB0C-49E3-B66F-2FAE29F74FBC}" destId="{5FAC7602-6C70-456B-B3FF-370B03C20001}" srcOrd="1" destOrd="0" presId="urn:microsoft.com/office/officeart/2008/layout/AlternatingHexagons"/>
    <dgm:cxn modelId="{4868135E-6AE5-5647-A0A6-5D24FB84ED8C}" type="presParOf" srcId="{3C42EC8A-DB0C-49E3-B66F-2FAE29F74FBC}" destId="{2A64B368-1CB9-45AA-BDEA-11DC2256FBCF}" srcOrd="2" destOrd="0" presId="urn:microsoft.com/office/officeart/2008/layout/AlternatingHexagons"/>
    <dgm:cxn modelId="{FB26B133-751C-9C41-BF57-6B97A105ED44}" type="presParOf" srcId="{3C42EC8A-DB0C-49E3-B66F-2FAE29F74FBC}" destId="{8204E478-7777-4DC4-BBB0-D4D84CE3DCED}" srcOrd="3" destOrd="0" presId="urn:microsoft.com/office/officeart/2008/layout/AlternatingHexagons"/>
    <dgm:cxn modelId="{FC5A8F0D-196B-E240-A1FE-94077DCB9D46}" type="presParOf" srcId="{3C42EC8A-DB0C-49E3-B66F-2FAE29F74FBC}" destId="{0251A8A4-EB4B-4B39-92D8-184FF83DED69}" srcOrd="4" destOrd="0" presId="urn:microsoft.com/office/officeart/2008/layout/AlternatingHexagons"/>
    <dgm:cxn modelId="{839949CF-C65D-6843-BF33-8BBCC39C35D8}" type="presParOf" srcId="{DB267728-59F3-4BC1-884F-3EDBF9EC4BD2}" destId="{463924B6-DAB4-4523-A26C-393C78ACB28B}" srcOrd="1" destOrd="0" presId="urn:microsoft.com/office/officeart/2008/layout/AlternatingHexagons"/>
    <dgm:cxn modelId="{92408864-17B3-DA41-B383-B713DD8CBBF8}" type="presParOf" srcId="{DB267728-59F3-4BC1-884F-3EDBF9EC4BD2}" destId="{2A966001-CE92-48C2-97CA-DAD4655926EF}" srcOrd="2" destOrd="0" presId="urn:microsoft.com/office/officeart/2008/layout/AlternatingHexagons"/>
    <dgm:cxn modelId="{121A5CE3-C36C-8B44-8978-1387781A9872}" type="presParOf" srcId="{2A966001-CE92-48C2-97CA-DAD4655926EF}" destId="{A201760B-3313-49EC-96CF-F222E42BB4BA}" srcOrd="0" destOrd="0" presId="urn:microsoft.com/office/officeart/2008/layout/AlternatingHexagons"/>
    <dgm:cxn modelId="{5B73F6CD-2A50-FF40-9435-15E18B4CB965}" type="presParOf" srcId="{2A966001-CE92-48C2-97CA-DAD4655926EF}" destId="{EB471530-9913-429A-8DF4-7F9D8BB1CD2B}" srcOrd="1" destOrd="0" presId="urn:microsoft.com/office/officeart/2008/layout/AlternatingHexagons"/>
    <dgm:cxn modelId="{42016707-D985-5948-8B3C-F05B41093892}" type="presParOf" srcId="{2A966001-CE92-48C2-97CA-DAD4655926EF}" destId="{92E41A2C-9450-4173-BB6D-A65C0E4D782C}" srcOrd="2" destOrd="0" presId="urn:microsoft.com/office/officeart/2008/layout/AlternatingHexagons"/>
    <dgm:cxn modelId="{DDE62975-0101-C244-9223-61D3F424852B}" type="presParOf" srcId="{2A966001-CE92-48C2-97CA-DAD4655926EF}" destId="{FA5A7887-CF8E-450D-85AE-EBEC28BF63E2}" srcOrd="3" destOrd="0" presId="urn:microsoft.com/office/officeart/2008/layout/AlternatingHexagons"/>
    <dgm:cxn modelId="{3E4204D1-AFFD-6245-9C5C-A828B9C8296B}" type="presParOf" srcId="{2A966001-CE92-48C2-97CA-DAD4655926EF}" destId="{DD1A22F2-CF90-4909-BA2B-2701BAB2DEA2}" srcOrd="4" destOrd="0" presId="urn:microsoft.com/office/officeart/2008/layout/AlternatingHexagons"/>
    <dgm:cxn modelId="{6AB67C78-B01A-D448-8DFF-66899A7C2BB3}" type="presParOf" srcId="{DB267728-59F3-4BC1-884F-3EDBF9EC4BD2}" destId="{CBC65CFB-5D6C-4EEB-A57A-163A68359286}" srcOrd="3" destOrd="0" presId="urn:microsoft.com/office/officeart/2008/layout/AlternatingHexagons"/>
    <dgm:cxn modelId="{A94C177D-3045-E045-892F-C7C8C3C2F53F}" type="presParOf" srcId="{DB267728-59F3-4BC1-884F-3EDBF9EC4BD2}" destId="{3911D488-861C-4F62-BEB7-AD396BD1FCFD}" srcOrd="4" destOrd="0" presId="urn:microsoft.com/office/officeart/2008/layout/AlternatingHexagons"/>
    <dgm:cxn modelId="{69F61C10-C77E-9544-9C21-0BD3B0C65BBA}" type="presParOf" srcId="{3911D488-861C-4F62-BEB7-AD396BD1FCFD}" destId="{64EA2BA1-EF28-4ABA-A423-7C73A364DA93}" srcOrd="0" destOrd="0" presId="urn:microsoft.com/office/officeart/2008/layout/AlternatingHexagons"/>
    <dgm:cxn modelId="{2FF3AABF-C6E9-D34A-8A1D-58A482882F44}" type="presParOf" srcId="{3911D488-861C-4F62-BEB7-AD396BD1FCFD}" destId="{DE5448B0-58FA-4172-A30E-97D588AF7659}" srcOrd="1" destOrd="0" presId="urn:microsoft.com/office/officeart/2008/layout/AlternatingHexagons"/>
    <dgm:cxn modelId="{7B131A5A-CF34-C547-A87B-29D1FC5257ED}" type="presParOf" srcId="{3911D488-861C-4F62-BEB7-AD396BD1FCFD}" destId="{4139C743-ECFD-4A57-BAB0-BC28204CACF3}" srcOrd="2" destOrd="0" presId="urn:microsoft.com/office/officeart/2008/layout/AlternatingHexagons"/>
    <dgm:cxn modelId="{FAC93B8B-1DC0-B74B-9B2A-FF1458B6782C}" type="presParOf" srcId="{3911D488-861C-4F62-BEB7-AD396BD1FCFD}" destId="{040E17F7-4F65-48D2-BABC-709D6E01E742}" srcOrd="3" destOrd="0" presId="urn:microsoft.com/office/officeart/2008/layout/AlternatingHexagons"/>
    <dgm:cxn modelId="{6B0BA916-9766-1548-83F8-9CC7247FA266}" type="presParOf" srcId="{3911D488-861C-4F62-BEB7-AD396BD1FCFD}" destId="{411243E6-DD7A-47CA-8A12-8298680C818E}" srcOrd="4" destOrd="0" presId="urn:microsoft.com/office/officeart/2008/layout/AlternatingHexagons"/>
    <dgm:cxn modelId="{782C8EE9-84DD-7B49-A219-09F8B99A9F50}" type="presParOf" srcId="{DB267728-59F3-4BC1-884F-3EDBF9EC4BD2}" destId="{B0FE5870-82EA-DC47-BC96-DAC133499B7D}" srcOrd="5" destOrd="0" presId="urn:microsoft.com/office/officeart/2008/layout/AlternatingHexagons"/>
    <dgm:cxn modelId="{D76F0019-3DB5-D845-9F9F-64FFCC1B8315}" type="presParOf" srcId="{DB267728-59F3-4BC1-884F-3EDBF9EC4BD2}" destId="{7C9B6C1D-77B8-104A-87F8-36FE4A70051E}" srcOrd="6" destOrd="0" presId="urn:microsoft.com/office/officeart/2008/layout/AlternatingHexagons"/>
    <dgm:cxn modelId="{2A05B47F-8E58-6143-930F-0CD3C746654D}" type="presParOf" srcId="{7C9B6C1D-77B8-104A-87F8-36FE4A70051E}" destId="{8344D470-78B5-A34D-95B6-AAFD3E6ABAFD}" srcOrd="0" destOrd="0" presId="urn:microsoft.com/office/officeart/2008/layout/AlternatingHexagons"/>
    <dgm:cxn modelId="{DC2A2404-1E1E-8349-9023-862D2E88B169}" type="presParOf" srcId="{7C9B6C1D-77B8-104A-87F8-36FE4A70051E}" destId="{F2B42E11-D94B-F241-B4B8-EE396A3EBC51}" srcOrd="1" destOrd="0" presId="urn:microsoft.com/office/officeart/2008/layout/AlternatingHexagons"/>
    <dgm:cxn modelId="{D1725B69-78CD-0147-8ED1-C250407E6BB3}" type="presParOf" srcId="{7C9B6C1D-77B8-104A-87F8-36FE4A70051E}" destId="{34804929-EDDA-D541-9BD7-B4041DB43DDC}" srcOrd="2" destOrd="0" presId="urn:microsoft.com/office/officeart/2008/layout/AlternatingHexagons"/>
    <dgm:cxn modelId="{65511945-B602-794B-982E-31EA5C4F2454}" type="presParOf" srcId="{7C9B6C1D-77B8-104A-87F8-36FE4A70051E}" destId="{CAC2E821-47D0-7C4B-B64C-EB89E7CA1732}" srcOrd="3" destOrd="0" presId="urn:microsoft.com/office/officeart/2008/layout/AlternatingHexagons"/>
    <dgm:cxn modelId="{37D00F52-4D6C-414A-B2D5-0527D0E3D25C}" type="presParOf" srcId="{7C9B6C1D-77B8-104A-87F8-36FE4A70051E}" destId="{079EE9BA-C0ED-8948-9566-76A23A17DC59}" srcOrd="4" destOrd="0" presId="urn:microsoft.com/office/officeart/2008/layout/AlternatingHexagons"/>
    <dgm:cxn modelId="{2E3E9E5F-17F3-2F48-B06C-DDC9D1C7FC43}" type="presParOf" srcId="{DB267728-59F3-4BC1-884F-3EDBF9EC4BD2}" destId="{302E348F-BAE8-EF41-BDF7-3742FE8BCEEC}" srcOrd="7" destOrd="0" presId="urn:microsoft.com/office/officeart/2008/layout/AlternatingHexagons"/>
    <dgm:cxn modelId="{02C95561-60A4-3347-8954-8B02192CDFD7}" type="presParOf" srcId="{DB267728-59F3-4BC1-884F-3EDBF9EC4BD2}" destId="{0B7EB792-154C-854C-8FC1-4E4BC94733E8}" srcOrd="8" destOrd="0" presId="urn:microsoft.com/office/officeart/2008/layout/AlternatingHexagons"/>
    <dgm:cxn modelId="{3D687FEA-4DF7-6841-937C-2CB477ED6428}" type="presParOf" srcId="{0B7EB792-154C-854C-8FC1-4E4BC94733E8}" destId="{08EF6FFC-0E62-3F47-8567-C1A78DA50ACA}" srcOrd="0" destOrd="0" presId="urn:microsoft.com/office/officeart/2008/layout/AlternatingHexagons"/>
    <dgm:cxn modelId="{25AA04F0-CFFC-7C49-B8C3-CA27B3733E20}" type="presParOf" srcId="{0B7EB792-154C-854C-8FC1-4E4BC94733E8}" destId="{1D71AA72-0D34-204D-A5AE-078D5E009713}" srcOrd="1" destOrd="0" presId="urn:microsoft.com/office/officeart/2008/layout/AlternatingHexagons"/>
    <dgm:cxn modelId="{A509EAF5-F70F-DF4A-AEB4-40BFD3E0FB14}" type="presParOf" srcId="{0B7EB792-154C-854C-8FC1-4E4BC94733E8}" destId="{08B22EC9-E2C4-BD48-9034-F21AF059234D}" srcOrd="2" destOrd="0" presId="urn:microsoft.com/office/officeart/2008/layout/AlternatingHexagons"/>
    <dgm:cxn modelId="{3B107E47-51EA-F54A-ABD4-50F652114876}" type="presParOf" srcId="{0B7EB792-154C-854C-8FC1-4E4BC94733E8}" destId="{215920D2-4398-2E41-A3B0-1C637112BAF9}" srcOrd="3" destOrd="0" presId="urn:microsoft.com/office/officeart/2008/layout/AlternatingHexagons"/>
    <dgm:cxn modelId="{C1705B7E-E62D-CF49-A61E-9E70661832E1}" type="presParOf" srcId="{0B7EB792-154C-854C-8FC1-4E4BC94733E8}" destId="{AF760C8F-B958-4B4F-91CF-A6F5DD79C1CD}" srcOrd="4" destOrd="0" presId="urn:microsoft.com/office/officeart/2008/layout/AlternatingHexagons"/>
    <dgm:cxn modelId="{083E065B-AB73-7246-AC0E-09A074EC3329}" type="presParOf" srcId="{DB267728-59F3-4BC1-884F-3EDBF9EC4BD2}" destId="{911A7747-32F0-F54C-8710-765B24D03E73}" srcOrd="9" destOrd="0" presId="urn:microsoft.com/office/officeart/2008/layout/AlternatingHexagons"/>
    <dgm:cxn modelId="{5FE954C5-0278-E143-95FB-DE3E10A6C964}" type="presParOf" srcId="{DB267728-59F3-4BC1-884F-3EDBF9EC4BD2}" destId="{962041D7-3E46-C746-8085-E640C980E3BA}" srcOrd="10" destOrd="0" presId="urn:microsoft.com/office/officeart/2008/layout/AlternatingHexagons"/>
    <dgm:cxn modelId="{72B8ACB1-451A-4A4B-A601-956241751280}" type="presParOf" srcId="{962041D7-3E46-C746-8085-E640C980E3BA}" destId="{61341AD8-47C2-8D4E-AEFA-0C8D8E86A13B}" srcOrd="0" destOrd="0" presId="urn:microsoft.com/office/officeart/2008/layout/AlternatingHexagons"/>
    <dgm:cxn modelId="{562E5FB2-8B05-A245-9CD7-FE05FB7BD03B}" type="presParOf" srcId="{962041D7-3E46-C746-8085-E640C980E3BA}" destId="{45DAD57D-2960-5D47-9E69-C0F22914E566}" srcOrd="1" destOrd="0" presId="urn:microsoft.com/office/officeart/2008/layout/AlternatingHexagons"/>
    <dgm:cxn modelId="{66E800EB-C07E-5A45-8B52-4D6C6A3BF98A}" type="presParOf" srcId="{962041D7-3E46-C746-8085-E640C980E3BA}" destId="{EF0D25D8-5404-374D-91E1-60299B3C44A3}" srcOrd="2" destOrd="0" presId="urn:microsoft.com/office/officeart/2008/layout/AlternatingHexagons"/>
    <dgm:cxn modelId="{915F53DC-2D29-514D-9B90-B34F264F71CB}" type="presParOf" srcId="{962041D7-3E46-C746-8085-E640C980E3BA}" destId="{A9A4F6AF-4DF3-A54B-B366-21104FC2FBED}" srcOrd="3" destOrd="0" presId="urn:microsoft.com/office/officeart/2008/layout/AlternatingHexagons"/>
    <dgm:cxn modelId="{3B8FC4A5-376E-B84C-B627-7F790A868D02}" type="presParOf" srcId="{962041D7-3E46-C746-8085-E640C980E3BA}" destId="{F674E591-29F6-814C-A771-81619590A56D}" srcOrd="4" destOrd="0" presId="urn:microsoft.com/office/officeart/2008/layout/AlternatingHexagons"/>
    <dgm:cxn modelId="{F084977D-29FC-9C4D-ACF9-C1E97C06000A}" type="presParOf" srcId="{DB267728-59F3-4BC1-884F-3EDBF9EC4BD2}" destId="{D5557E59-C8D8-4039-9C3A-97CC6BD33C13}" srcOrd="11" destOrd="0" presId="urn:microsoft.com/office/officeart/2008/layout/AlternatingHexagons"/>
    <dgm:cxn modelId="{F6F4B8DE-979A-C445-B2B7-1475C9C4D017}" type="presParOf" srcId="{DB267728-59F3-4BC1-884F-3EDBF9EC4BD2}" destId="{9F3C4463-1D5E-48B4-81E5-E002A6ADD13C}" srcOrd="12" destOrd="0" presId="urn:microsoft.com/office/officeart/2008/layout/AlternatingHexagons"/>
    <dgm:cxn modelId="{A4BB2AAC-E2C9-F54B-AF06-191206E522E9}" type="presParOf" srcId="{9F3C4463-1D5E-48B4-81E5-E002A6ADD13C}" destId="{C3577C7E-99FA-4FEC-B9C6-3A0092FD0740}" srcOrd="0" destOrd="0" presId="urn:microsoft.com/office/officeart/2008/layout/AlternatingHexagons"/>
    <dgm:cxn modelId="{F2817E60-ED58-944F-89F1-007A06ED098B}" type="presParOf" srcId="{9F3C4463-1D5E-48B4-81E5-E002A6ADD13C}" destId="{C6144989-FEE3-4CE9-A2DD-AAFA2FAE8217}" srcOrd="1" destOrd="0" presId="urn:microsoft.com/office/officeart/2008/layout/AlternatingHexagons"/>
    <dgm:cxn modelId="{0886FA5E-289C-3B49-BC43-84E826691151}" type="presParOf" srcId="{9F3C4463-1D5E-48B4-81E5-E002A6ADD13C}" destId="{160F5455-42BA-4E2F-812F-B3B61B3F67E3}" srcOrd="2" destOrd="0" presId="urn:microsoft.com/office/officeart/2008/layout/AlternatingHexagons"/>
    <dgm:cxn modelId="{E85165C1-C7BE-0749-ACF5-D302098B97D2}" type="presParOf" srcId="{9F3C4463-1D5E-48B4-81E5-E002A6ADD13C}" destId="{61FF9128-16B5-4015-A6DE-01EA17393B45}" srcOrd="3" destOrd="0" presId="urn:microsoft.com/office/officeart/2008/layout/AlternatingHexagons"/>
    <dgm:cxn modelId="{647528C3-ED6D-B44E-8F46-F85B75ED4E26}" type="presParOf" srcId="{9F3C4463-1D5E-48B4-81E5-E002A6ADD13C}" destId="{692031FD-4F28-408E-99D8-52D2AEA2F914}"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E822FF-A1D3-3149-8C45-E3581865B0C5}">
      <dsp:nvSpPr>
        <dsp:cNvPr id="0" name=""/>
        <dsp:cNvSpPr/>
      </dsp:nvSpPr>
      <dsp:spPr>
        <a:xfrm>
          <a:off x="0" y="828673"/>
          <a:ext cx="6096000" cy="2438400"/>
        </a:xfrm>
        <a:prstGeom prst="leftRightRibbon">
          <a:avLst/>
        </a:prstGeom>
        <a:blipFill rotWithShape="0">
          <a:blip xmlns:r="http://schemas.openxmlformats.org/officeDocument/2006/relationships" r:embed="rId1">
            <a:duotone>
              <a:schemeClr val="accent1">
                <a:hueOff val="0"/>
                <a:satOff val="0"/>
                <a:lumOff val="0"/>
                <a:alphaOff val="0"/>
                <a:shade val="70000"/>
                <a:satMod val="120000"/>
              </a:schemeClr>
              <a:schemeClr val="accent1">
                <a:hueOff val="0"/>
                <a:satOff val="0"/>
                <a:lumOff val="0"/>
                <a:alphaOff val="0"/>
                <a:tint val="30000"/>
                <a:satMod val="120000"/>
              </a:schemeClr>
            </a:duotone>
          </a:blip>
          <a:stretch/>
        </a:blipFill>
        <a:ln>
          <a:noFill/>
        </a:ln>
        <a:effectLst>
          <a:outerShdw blurRad="38100" dist="25400" dir="5400000" rotWithShape="0">
            <a:srgbClr val="FFFFFF">
              <a:alpha val="75000"/>
            </a:srgbClr>
          </a:outerShdw>
        </a:effectLst>
        <a:scene3d>
          <a:camera prst="orthographicFront">
            <a:rot lat="0" lon="0" rev="0"/>
          </a:camera>
          <a:lightRig rig="sunrise" dir="tl">
            <a:rot lat="0" lon="0" rev="1200000"/>
          </a:lightRig>
        </a:scene3d>
        <a:sp3d prstMaterial="softEdge">
          <a:bevelT w="0" h="0"/>
        </a:sp3d>
      </dsp:spPr>
      <dsp:style>
        <a:lnRef idx="0">
          <a:scrgbClr r="0" g="0" b="0"/>
        </a:lnRef>
        <a:fillRef idx="3">
          <a:scrgbClr r="0" g="0" b="0"/>
        </a:fillRef>
        <a:effectRef idx="2">
          <a:scrgbClr r="0" g="0" b="0"/>
        </a:effectRef>
        <a:fontRef idx="minor">
          <a:schemeClr val="lt1"/>
        </a:fontRef>
      </dsp:style>
    </dsp:sp>
    <dsp:sp modelId="{819A322A-7094-CA40-A224-F8515C621438}">
      <dsp:nvSpPr>
        <dsp:cNvPr id="0" name=""/>
        <dsp:cNvSpPr/>
      </dsp:nvSpPr>
      <dsp:spPr>
        <a:xfrm>
          <a:off x="731520" y="1239519"/>
          <a:ext cx="2011680" cy="1194816"/>
        </a:xfrm>
        <a:prstGeom prst="rect">
          <a:avLst/>
        </a:prstGeom>
        <a:noFill/>
        <a:ln w="25400" cap="flat" cmpd="sng" algn="ctr">
          <a:noFill/>
          <a:prstDash val="solid"/>
        </a:ln>
        <a:effectLst/>
        <a:sp3d/>
      </dsp:spPr>
      <dsp:style>
        <a:lnRef idx="1">
          <a:schemeClr val="accent4"/>
        </a:lnRef>
        <a:fillRef idx="2">
          <a:schemeClr val="accent4"/>
        </a:fillRef>
        <a:effectRef idx="1">
          <a:schemeClr val="accent4"/>
        </a:effectRef>
        <a:fontRef idx="minor">
          <a:schemeClr val="dk1"/>
        </a:fontRef>
      </dsp:style>
      <dsp:txBody>
        <a:bodyPr spcFirstLastPara="0" vert="horz" wrap="square" lIns="0" tIns="174244" rIns="0" bIns="186690" numCol="1" spcCol="1270" anchor="ctr" anchorCtr="0">
          <a:noAutofit/>
        </a:bodyPr>
        <a:lstStyle/>
        <a:p>
          <a:pPr lvl="0" algn="ctr" defTabSz="2178050">
            <a:lnSpc>
              <a:spcPct val="90000"/>
            </a:lnSpc>
            <a:spcBef>
              <a:spcPct val="0"/>
            </a:spcBef>
            <a:spcAft>
              <a:spcPct val="35000"/>
            </a:spcAft>
          </a:pPr>
          <a:r>
            <a:rPr lang="en-US" altLang="zh-CN" sz="4900" kern="1200" dirty="0" smtClean="0"/>
            <a:t>Tales</a:t>
          </a:r>
          <a:endParaRPr lang="zh-CN" altLang="en-US" sz="4900" kern="1200" dirty="0"/>
        </a:p>
      </dsp:txBody>
      <dsp:txXfrm>
        <a:off x="731520" y="1239519"/>
        <a:ext cx="2011680" cy="1194816"/>
      </dsp:txXfrm>
    </dsp:sp>
    <dsp:sp modelId="{66ED9149-E4AA-A14D-B2B9-AA17151577A1}">
      <dsp:nvSpPr>
        <dsp:cNvPr id="0" name=""/>
        <dsp:cNvSpPr/>
      </dsp:nvSpPr>
      <dsp:spPr>
        <a:xfrm>
          <a:off x="3048000" y="1629663"/>
          <a:ext cx="2377440" cy="1194816"/>
        </a:xfrm>
        <a:prstGeom prst="rect">
          <a:avLst/>
        </a:prstGeom>
        <a:noFill/>
        <a:ln w="25400" cap="flat" cmpd="sng" algn="ctr">
          <a:noFill/>
          <a:prstDash val="solid"/>
        </a:ln>
        <a:effectLst/>
        <a:sp3d/>
      </dsp:spPr>
      <dsp:style>
        <a:lnRef idx="1">
          <a:schemeClr val="accent3"/>
        </a:lnRef>
        <a:fillRef idx="2">
          <a:schemeClr val="accent3"/>
        </a:fillRef>
        <a:effectRef idx="1">
          <a:schemeClr val="accent3"/>
        </a:effectRef>
        <a:fontRef idx="minor">
          <a:schemeClr val="dk1"/>
        </a:fontRef>
      </dsp:style>
      <dsp:txBody>
        <a:bodyPr spcFirstLastPara="0" vert="horz" wrap="square" lIns="0" tIns="174244" rIns="0" bIns="186690" numCol="1" spcCol="1270" anchor="ctr" anchorCtr="0">
          <a:noAutofit/>
        </a:bodyPr>
        <a:lstStyle/>
        <a:p>
          <a:pPr lvl="0" algn="ctr" defTabSz="2178050">
            <a:lnSpc>
              <a:spcPct val="90000"/>
            </a:lnSpc>
            <a:spcBef>
              <a:spcPct val="0"/>
            </a:spcBef>
            <a:spcAft>
              <a:spcPct val="35000"/>
            </a:spcAft>
          </a:pPr>
          <a:r>
            <a:rPr lang="en-US" altLang="zh-CN" sz="4900" kern="1200" dirty="0" smtClean="0"/>
            <a:t>Sketches</a:t>
          </a:r>
          <a:endParaRPr lang="zh-CN" altLang="en-US" sz="4900" kern="1200" dirty="0"/>
        </a:p>
      </dsp:txBody>
      <dsp:txXfrm>
        <a:off x="3048000" y="1629663"/>
        <a:ext cx="2377440" cy="11948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D71834-32EB-499E-9078-45C8C18D2713}">
      <dsp:nvSpPr>
        <dsp:cNvPr id="0" name=""/>
        <dsp:cNvSpPr/>
      </dsp:nvSpPr>
      <dsp:spPr>
        <a:xfrm rot="5400000">
          <a:off x="2453319" y="-538328"/>
          <a:ext cx="663266" cy="1743138"/>
        </a:xfrm>
        <a:prstGeom prst="hexagon">
          <a:avLst>
            <a:gd name="adj" fmla="val 25000"/>
            <a:gd name="vf" fmla="val 115470"/>
          </a:avLst>
        </a:prstGeom>
        <a:solidFill>
          <a:schemeClr val="lt1">
            <a:hueOff val="0"/>
            <a:satOff val="0"/>
            <a:lumOff val="0"/>
            <a:alphaOff val="0"/>
          </a:schemeClr>
        </a:solidFill>
        <a:ln w="50800" cap="flat" cmpd="dbl"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altLang="zh-CN" sz="1800" b="1" kern="1200" dirty="0" smtClean="0">
              <a:solidFill>
                <a:srgbClr val="302C24"/>
              </a:solidFill>
            </a:rPr>
            <a:t>character</a:t>
          </a:r>
          <a:endParaRPr lang="zh-CN" altLang="en-US" sz="1800" b="1" kern="1200" dirty="0">
            <a:solidFill>
              <a:srgbClr val="302C24"/>
            </a:solidFill>
          </a:endParaRPr>
        </a:p>
      </dsp:txBody>
      <dsp:txXfrm rot="-5400000">
        <a:off x="2203906" y="112152"/>
        <a:ext cx="1162092" cy="442178"/>
      </dsp:txXfrm>
    </dsp:sp>
    <dsp:sp modelId="{5FAC7602-6C70-456B-B3FF-370B03C20001}">
      <dsp:nvSpPr>
        <dsp:cNvPr id="0" name=""/>
        <dsp:cNvSpPr/>
      </dsp:nvSpPr>
      <dsp:spPr>
        <a:xfrm>
          <a:off x="4021335" y="229828"/>
          <a:ext cx="386160" cy="207613"/>
        </a:xfrm>
        <a:prstGeom prst="rect">
          <a:avLst/>
        </a:prstGeom>
        <a:noFill/>
        <a:ln>
          <a:noFill/>
        </a:ln>
        <a:effectLst/>
      </dsp:spPr>
      <dsp:style>
        <a:lnRef idx="0">
          <a:scrgbClr r="0" g="0" b="0"/>
        </a:lnRef>
        <a:fillRef idx="0">
          <a:scrgbClr r="0" g="0" b="0"/>
        </a:fillRef>
        <a:effectRef idx="0">
          <a:scrgbClr r="0" g="0" b="0"/>
        </a:effectRef>
        <a:fontRef idx="minor"/>
      </dsp:style>
    </dsp:sp>
    <dsp:sp modelId="{0251A8A4-EB4B-4B39-92D8-184FF83DED69}">
      <dsp:nvSpPr>
        <dsp:cNvPr id="0" name=""/>
        <dsp:cNvSpPr/>
      </dsp:nvSpPr>
      <dsp:spPr>
        <a:xfrm rot="5400000">
          <a:off x="5086787" y="-488445"/>
          <a:ext cx="494614" cy="1642368"/>
        </a:xfrm>
        <a:prstGeom prst="hexagon">
          <a:avLst>
            <a:gd name="adj" fmla="val 25000"/>
            <a:gd name="vf" fmla="val 115470"/>
          </a:avLst>
        </a:prstGeom>
        <a:solidFill>
          <a:schemeClr val="lt1">
            <a:hueOff val="0"/>
            <a:satOff val="0"/>
            <a:lumOff val="0"/>
            <a:alphaOff val="0"/>
          </a:schemeClr>
        </a:solidFill>
        <a:ln w="50800" cap="flat" cmpd="dbl"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altLang="zh-CN" sz="2400" kern="1200" dirty="0" smtClean="0"/>
        </a:p>
        <a:p>
          <a:pPr lvl="0" algn="ctr" defTabSz="1066800">
            <a:lnSpc>
              <a:spcPct val="90000"/>
            </a:lnSpc>
            <a:spcBef>
              <a:spcPct val="0"/>
            </a:spcBef>
            <a:spcAft>
              <a:spcPct val="35000"/>
            </a:spcAft>
          </a:pPr>
          <a:endParaRPr lang="en-US" altLang="zh-CN" sz="2000" kern="1200" dirty="0" smtClean="0"/>
        </a:p>
        <a:p>
          <a:pPr lvl="0" algn="ctr" defTabSz="1066800">
            <a:lnSpc>
              <a:spcPct val="90000"/>
            </a:lnSpc>
            <a:spcBef>
              <a:spcPct val="0"/>
            </a:spcBef>
            <a:spcAft>
              <a:spcPct val="35000"/>
            </a:spcAft>
          </a:pPr>
          <a:r>
            <a:rPr lang="en-US" altLang="zh-CN" sz="2000" kern="1200" dirty="0" smtClean="0"/>
            <a:t>Narrator</a:t>
          </a:r>
        </a:p>
        <a:p>
          <a:pPr lvl="0" algn="ctr" defTabSz="1066800">
            <a:lnSpc>
              <a:spcPct val="90000"/>
            </a:lnSpc>
            <a:spcBef>
              <a:spcPct val="0"/>
            </a:spcBef>
            <a:spcAft>
              <a:spcPct val="35000"/>
            </a:spcAft>
          </a:pPr>
          <a:endParaRPr lang="en-US" altLang="zh-CN" sz="2400" kern="1200" dirty="0" smtClean="0"/>
        </a:p>
        <a:p>
          <a:pPr lvl="0" algn="ctr" defTabSz="1066800">
            <a:lnSpc>
              <a:spcPct val="90000"/>
            </a:lnSpc>
            <a:spcBef>
              <a:spcPct val="0"/>
            </a:spcBef>
            <a:spcAft>
              <a:spcPct val="35000"/>
            </a:spcAft>
          </a:pPr>
          <a:endParaRPr lang="en-US" altLang="zh-CN" sz="2400" kern="1200" dirty="0" smtClean="0"/>
        </a:p>
      </dsp:txBody>
      <dsp:txXfrm rot="-5400000">
        <a:off x="4786638" y="167868"/>
        <a:ext cx="1094912" cy="329742"/>
      </dsp:txXfrm>
    </dsp:sp>
    <dsp:sp modelId="{A201760B-3313-49EC-96CF-F222E42BB4BA}">
      <dsp:nvSpPr>
        <dsp:cNvPr id="0" name=""/>
        <dsp:cNvSpPr/>
      </dsp:nvSpPr>
      <dsp:spPr>
        <a:xfrm rot="5400000">
          <a:off x="2531877" y="187803"/>
          <a:ext cx="625688" cy="1314151"/>
        </a:xfrm>
        <a:prstGeom prst="hexagon">
          <a:avLst>
            <a:gd name="adj" fmla="val 25000"/>
            <a:gd name="vf" fmla="val 115470"/>
          </a:avLst>
        </a:prstGeom>
        <a:solidFill>
          <a:schemeClr val="lt1">
            <a:hueOff val="0"/>
            <a:satOff val="0"/>
            <a:lumOff val="0"/>
            <a:alphaOff val="0"/>
          </a:schemeClr>
        </a:solidFill>
        <a:ln w="50800" cap="flat" cmpd="dbl"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altLang="zh-CN" sz="1900" kern="1200" dirty="0" smtClean="0"/>
            <a:t>Action</a:t>
          </a:r>
        </a:p>
      </dsp:txBody>
      <dsp:txXfrm rot="-5400000">
        <a:off x="2406671" y="636315"/>
        <a:ext cx="876101" cy="417126"/>
      </dsp:txXfrm>
    </dsp:sp>
    <dsp:sp modelId="{EB471530-9913-429A-8DF4-7F9D8BB1CD2B}">
      <dsp:nvSpPr>
        <dsp:cNvPr id="0" name=""/>
        <dsp:cNvSpPr/>
      </dsp:nvSpPr>
      <dsp:spPr>
        <a:xfrm>
          <a:off x="3082404" y="821986"/>
          <a:ext cx="373704" cy="207613"/>
        </a:xfrm>
        <a:prstGeom prst="rect">
          <a:avLst/>
        </a:prstGeom>
        <a:noFill/>
        <a:ln>
          <a:noFill/>
        </a:ln>
        <a:effectLst/>
      </dsp:spPr>
      <dsp:style>
        <a:lnRef idx="0">
          <a:scrgbClr r="0" g="0" b="0"/>
        </a:lnRef>
        <a:fillRef idx="0">
          <a:scrgbClr r="0" g="0" b="0"/>
        </a:fillRef>
        <a:effectRef idx="0">
          <a:scrgbClr r="0" g="0" b="0"/>
        </a:effectRef>
        <a:fontRef idx="minor"/>
      </dsp:style>
    </dsp:sp>
    <dsp:sp modelId="{DD1A22F2-CF90-4909-BA2B-2701BAB2DEA2}">
      <dsp:nvSpPr>
        <dsp:cNvPr id="0" name=""/>
        <dsp:cNvSpPr/>
      </dsp:nvSpPr>
      <dsp:spPr>
        <a:xfrm rot="5400000">
          <a:off x="2324819" y="916008"/>
          <a:ext cx="583795" cy="1084813"/>
        </a:xfrm>
        <a:prstGeom prst="hexagon">
          <a:avLst>
            <a:gd name="adj" fmla="val 25000"/>
            <a:gd name="vf" fmla="val 115470"/>
          </a:avLst>
        </a:prstGeom>
        <a:solidFill>
          <a:schemeClr val="lt1">
            <a:hueOff val="0"/>
            <a:satOff val="0"/>
            <a:lumOff val="0"/>
            <a:alphaOff val="0"/>
          </a:schemeClr>
        </a:solidFill>
        <a:ln w="50800" cap="flat" cmpd="dbl"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r>
            <a:rPr lang="en-US" altLang="zh-CN" sz="2700" kern="1200" dirty="0" smtClean="0"/>
            <a:t>plot</a:t>
          </a:r>
        </a:p>
      </dsp:txBody>
      <dsp:txXfrm rot="-5400000">
        <a:off x="2255112" y="1263816"/>
        <a:ext cx="723209" cy="389197"/>
      </dsp:txXfrm>
    </dsp:sp>
    <dsp:sp modelId="{64EA2BA1-EF28-4ABA-A423-7C73A364DA93}">
      <dsp:nvSpPr>
        <dsp:cNvPr id="0" name=""/>
        <dsp:cNvSpPr/>
      </dsp:nvSpPr>
      <dsp:spPr>
        <a:xfrm rot="5400000">
          <a:off x="1187918" y="-20014"/>
          <a:ext cx="663262" cy="1770587"/>
        </a:xfrm>
        <a:prstGeom prst="hexagon">
          <a:avLst>
            <a:gd name="adj" fmla="val 25000"/>
            <a:gd name="vf" fmla="val 115470"/>
          </a:avLst>
        </a:prstGeom>
        <a:solidFill>
          <a:schemeClr val="lt1">
            <a:hueOff val="0"/>
            <a:satOff val="0"/>
            <a:lumOff val="0"/>
            <a:alphaOff val="0"/>
          </a:schemeClr>
        </a:solidFill>
        <a:ln w="50800" cap="flat" cmpd="dbl"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altLang="zh-CN" sz="1800" kern="1200" dirty="0" smtClean="0">
              <a:solidFill>
                <a:srgbClr val="2F2B20"/>
              </a:solidFill>
            </a:rPr>
            <a:t>Space</a:t>
          </a:r>
        </a:p>
        <a:p>
          <a:pPr lvl="0" algn="ctr" defTabSz="800100">
            <a:lnSpc>
              <a:spcPct val="90000"/>
            </a:lnSpc>
            <a:spcBef>
              <a:spcPct val="0"/>
            </a:spcBef>
            <a:spcAft>
              <a:spcPct val="35000"/>
            </a:spcAft>
          </a:pPr>
          <a:r>
            <a:rPr lang="en-US" altLang="zh-CN" sz="1800" kern="1200" dirty="0" smtClean="0">
              <a:solidFill>
                <a:srgbClr val="2F2B20"/>
              </a:solidFill>
            </a:rPr>
            <a:t>Setting</a:t>
          </a:r>
          <a:endParaRPr lang="zh-CN" altLang="en-US" sz="1800" kern="1200" dirty="0">
            <a:solidFill>
              <a:srgbClr val="2F2B20"/>
            </a:solidFill>
          </a:endParaRPr>
        </a:p>
      </dsp:txBody>
      <dsp:txXfrm rot="-5400000">
        <a:off x="929354" y="644192"/>
        <a:ext cx="1180391" cy="442174"/>
      </dsp:txXfrm>
    </dsp:sp>
    <dsp:sp modelId="{DE5448B0-58FA-4172-A30E-97D588AF7659}">
      <dsp:nvSpPr>
        <dsp:cNvPr id="0" name=""/>
        <dsp:cNvSpPr/>
      </dsp:nvSpPr>
      <dsp:spPr>
        <a:xfrm>
          <a:off x="4045528" y="1521047"/>
          <a:ext cx="386160" cy="207613"/>
        </a:xfrm>
        <a:prstGeom prst="rect">
          <a:avLst/>
        </a:prstGeom>
        <a:noFill/>
        <a:ln>
          <a:noFill/>
        </a:ln>
        <a:effectLst/>
      </dsp:spPr>
      <dsp:style>
        <a:lnRef idx="0">
          <a:scrgbClr r="0" g="0" b="0"/>
        </a:lnRef>
        <a:fillRef idx="0">
          <a:scrgbClr r="0" g="0" b="0"/>
        </a:fillRef>
        <a:effectRef idx="0">
          <a:scrgbClr r="0" g="0" b="0"/>
        </a:effectRef>
        <a:fontRef idx="minor"/>
      </dsp:style>
    </dsp:sp>
    <dsp:sp modelId="{411243E6-DD7A-47CA-8A12-8298680C818E}">
      <dsp:nvSpPr>
        <dsp:cNvPr id="0" name=""/>
        <dsp:cNvSpPr/>
      </dsp:nvSpPr>
      <dsp:spPr>
        <a:xfrm rot="5400000">
          <a:off x="5576603" y="1349458"/>
          <a:ext cx="877069" cy="1766589"/>
        </a:xfrm>
        <a:prstGeom prst="hexagon">
          <a:avLst>
            <a:gd name="adj" fmla="val 25000"/>
            <a:gd name="vf" fmla="val 115470"/>
          </a:avLst>
        </a:prstGeom>
        <a:solidFill>
          <a:schemeClr val="lt1">
            <a:hueOff val="0"/>
            <a:satOff val="0"/>
            <a:lumOff val="0"/>
            <a:alphaOff val="0"/>
          </a:schemeClr>
        </a:solidFill>
        <a:ln w="50800" cap="flat" cmpd="dbl"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r>
            <a:rPr lang="en-US" altLang="zh-CN" sz="2300" kern="1200" dirty="0" err="1" smtClean="0"/>
            <a:t>Narratee</a:t>
          </a:r>
          <a:endParaRPr lang="en-US" altLang="zh-CN" sz="2300" kern="1200" dirty="0" smtClean="0"/>
        </a:p>
      </dsp:txBody>
      <dsp:txXfrm rot="-5400000">
        <a:off x="5426275" y="1940396"/>
        <a:ext cx="1177726" cy="584713"/>
      </dsp:txXfrm>
    </dsp:sp>
    <dsp:sp modelId="{8344D470-78B5-A34D-95B6-AAFD3E6ABAFD}">
      <dsp:nvSpPr>
        <dsp:cNvPr id="0" name=""/>
        <dsp:cNvSpPr/>
      </dsp:nvSpPr>
      <dsp:spPr>
        <a:xfrm rot="5400000">
          <a:off x="4008512" y="-285415"/>
          <a:ext cx="544192" cy="1893779"/>
        </a:xfrm>
        <a:prstGeom prst="hexagon">
          <a:avLst>
            <a:gd name="adj" fmla="val 25000"/>
            <a:gd name="vf" fmla="val 115470"/>
          </a:avLst>
        </a:prstGeom>
        <a:solidFill>
          <a:schemeClr val="lt1">
            <a:hueOff val="0"/>
            <a:satOff val="0"/>
            <a:lumOff val="0"/>
            <a:alphaOff val="0"/>
          </a:schemeClr>
        </a:solidFill>
        <a:ln w="50800" cap="flat" cmpd="dbl"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altLang="zh-CN" sz="1600" kern="1200" dirty="0" smtClean="0"/>
            <a:t>Perspective</a:t>
          </a:r>
          <a:endParaRPr lang="zh-CN" altLang="en-US" sz="1600" kern="1200" dirty="0"/>
        </a:p>
      </dsp:txBody>
      <dsp:txXfrm rot="-5400000">
        <a:off x="3649349" y="480077"/>
        <a:ext cx="1262519" cy="362794"/>
      </dsp:txXfrm>
    </dsp:sp>
    <dsp:sp modelId="{F2B42E11-D94B-F241-B4B8-EE396A3EBC51}">
      <dsp:nvSpPr>
        <dsp:cNvPr id="0" name=""/>
        <dsp:cNvSpPr/>
      </dsp:nvSpPr>
      <dsp:spPr>
        <a:xfrm>
          <a:off x="3187631" y="2179359"/>
          <a:ext cx="373704" cy="207613"/>
        </a:xfrm>
        <a:prstGeom prst="rect">
          <a:avLst/>
        </a:prstGeom>
        <a:noFill/>
        <a:ln>
          <a:noFill/>
        </a:ln>
        <a:effectLst/>
      </dsp:spPr>
      <dsp:style>
        <a:lnRef idx="0">
          <a:scrgbClr r="0" g="0" b="0"/>
        </a:lnRef>
        <a:fillRef idx="0">
          <a:scrgbClr r="0" g="0" b="0"/>
        </a:fillRef>
        <a:effectRef idx="0">
          <a:scrgbClr r="0" g="0" b="0"/>
        </a:effectRef>
        <a:fontRef idx="minor"/>
      </dsp:style>
    </dsp:sp>
    <dsp:sp modelId="{079EE9BA-C0ED-8948-9566-76A23A17DC59}">
      <dsp:nvSpPr>
        <dsp:cNvPr id="0" name=""/>
        <dsp:cNvSpPr/>
      </dsp:nvSpPr>
      <dsp:spPr>
        <a:xfrm rot="5400000">
          <a:off x="3582328" y="980128"/>
          <a:ext cx="539230" cy="817535"/>
        </a:xfrm>
        <a:prstGeom prst="hexagon">
          <a:avLst>
            <a:gd name="adj" fmla="val 25000"/>
            <a:gd name="vf" fmla="val 115470"/>
          </a:avLst>
        </a:prstGeom>
        <a:solidFill>
          <a:schemeClr val="lt1">
            <a:hueOff val="0"/>
            <a:satOff val="0"/>
            <a:lumOff val="0"/>
            <a:alphaOff val="0"/>
          </a:schemeClr>
        </a:solidFill>
        <a:ln w="50800" cap="flat" cmpd="dbl"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r>
            <a:rPr lang="en-US" altLang="zh-CN" sz="1300" kern="1200" dirty="0" smtClean="0"/>
            <a:t>Speech</a:t>
          </a:r>
        </a:p>
      </dsp:txBody>
      <dsp:txXfrm rot="-5400000">
        <a:off x="3579432" y="1209152"/>
        <a:ext cx="545023" cy="359486"/>
      </dsp:txXfrm>
    </dsp:sp>
    <dsp:sp modelId="{08EF6FFC-0E62-3F47-8567-C1A78DA50ACA}">
      <dsp:nvSpPr>
        <dsp:cNvPr id="0" name=""/>
        <dsp:cNvSpPr/>
      </dsp:nvSpPr>
      <dsp:spPr>
        <a:xfrm rot="5400000">
          <a:off x="3452561" y="1144875"/>
          <a:ext cx="909834" cy="1926276"/>
        </a:xfrm>
        <a:prstGeom prst="hexagon">
          <a:avLst>
            <a:gd name="adj" fmla="val 25000"/>
            <a:gd name="vf" fmla="val 115470"/>
          </a:avLst>
        </a:prstGeom>
        <a:solidFill>
          <a:schemeClr val="lt1">
            <a:hueOff val="0"/>
            <a:satOff val="0"/>
            <a:lumOff val="0"/>
            <a:alphaOff val="0"/>
          </a:schemeClr>
        </a:solidFill>
        <a:ln w="50800" cap="flat" cmpd="dbl"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altLang="zh-CN" sz="1600" kern="1200" dirty="0" smtClean="0"/>
            <a:t>Consciousness</a:t>
          </a:r>
          <a:endParaRPr lang="zh-CN" altLang="en-US" sz="1600" kern="1200" dirty="0"/>
        </a:p>
      </dsp:txBody>
      <dsp:txXfrm rot="-5400000">
        <a:off x="3265386" y="1804735"/>
        <a:ext cx="1284184" cy="606556"/>
      </dsp:txXfrm>
    </dsp:sp>
    <dsp:sp modelId="{1D71AA72-0D34-204D-A5AE-078D5E009713}">
      <dsp:nvSpPr>
        <dsp:cNvPr id="0" name=""/>
        <dsp:cNvSpPr/>
      </dsp:nvSpPr>
      <dsp:spPr>
        <a:xfrm>
          <a:off x="4099091" y="2854055"/>
          <a:ext cx="386160" cy="207613"/>
        </a:xfrm>
        <a:prstGeom prst="rect">
          <a:avLst/>
        </a:prstGeom>
        <a:noFill/>
        <a:ln>
          <a:noFill/>
        </a:ln>
        <a:effectLst/>
      </dsp:spPr>
      <dsp:style>
        <a:lnRef idx="0">
          <a:scrgbClr r="0" g="0" b="0"/>
        </a:lnRef>
        <a:fillRef idx="0">
          <a:scrgbClr r="0" g="0" b="0"/>
        </a:fillRef>
        <a:effectRef idx="0">
          <a:scrgbClr r="0" g="0" b="0"/>
        </a:effectRef>
        <a:fontRef idx="minor"/>
      </dsp:style>
    </dsp:sp>
    <dsp:sp modelId="{AF760C8F-B958-4B4F-91CF-A6F5DD79C1CD}">
      <dsp:nvSpPr>
        <dsp:cNvPr id="0" name=""/>
        <dsp:cNvSpPr/>
      </dsp:nvSpPr>
      <dsp:spPr>
        <a:xfrm rot="5400000">
          <a:off x="3609675" y="1768917"/>
          <a:ext cx="735162" cy="2136531"/>
        </a:xfrm>
        <a:prstGeom prst="hexagon">
          <a:avLst>
            <a:gd name="adj" fmla="val 25000"/>
            <a:gd name="vf" fmla="val 115470"/>
          </a:avLst>
        </a:prstGeom>
        <a:solidFill>
          <a:schemeClr val="lt1">
            <a:hueOff val="0"/>
            <a:satOff val="0"/>
            <a:lumOff val="0"/>
            <a:alphaOff val="0"/>
          </a:schemeClr>
        </a:solidFill>
        <a:ln w="50800" cap="flat" cmpd="dbl"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altLang="zh-CN" sz="1800" kern="1200" dirty="0" smtClean="0"/>
            <a:t>perception</a:t>
          </a:r>
          <a:endParaRPr lang="zh-CN" altLang="en-US" sz="1800" kern="1200" dirty="0"/>
        </a:p>
      </dsp:txBody>
      <dsp:txXfrm rot="-5400000">
        <a:off x="3265079" y="2592129"/>
        <a:ext cx="1424354" cy="490108"/>
      </dsp:txXfrm>
    </dsp:sp>
    <dsp:sp modelId="{61341AD8-47C2-8D4E-AEFA-0C8D8E86A13B}">
      <dsp:nvSpPr>
        <dsp:cNvPr id="0" name=""/>
        <dsp:cNvSpPr/>
      </dsp:nvSpPr>
      <dsp:spPr>
        <a:xfrm rot="5400000">
          <a:off x="5557939" y="-155827"/>
          <a:ext cx="669923" cy="2159000"/>
        </a:xfrm>
        <a:prstGeom prst="hexagon">
          <a:avLst>
            <a:gd name="adj" fmla="val 25000"/>
            <a:gd name="vf" fmla="val 115470"/>
          </a:avLst>
        </a:prstGeom>
        <a:solidFill>
          <a:schemeClr val="lt1">
            <a:hueOff val="0"/>
            <a:satOff val="0"/>
            <a:lumOff val="0"/>
            <a:alphaOff val="0"/>
          </a:schemeClr>
        </a:solidFill>
        <a:ln w="50800" cap="flat" cmpd="dbl"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altLang="zh-CN" sz="1600" kern="1200" dirty="0" smtClean="0"/>
            <a:t>Evaluation</a:t>
          </a:r>
        </a:p>
        <a:p>
          <a:pPr lvl="0" algn="ctr" defTabSz="711200">
            <a:lnSpc>
              <a:spcPct val="90000"/>
            </a:lnSpc>
            <a:spcBef>
              <a:spcPct val="0"/>
            </a:spcBef>
            <a:spcAft>
              <a:spcPct val="35000"/>
            </a:spcAft>
          </a:pPr>
          <a:r>
            <a:rPr lang="en-US" altLang="zh-CN" sz="1600" kern="1200" dirty="0" smtClean="0"/>
            <a:t>/comments</a:t>
          </a:r>
          <a:endParaRPr lang="zh-CN" altLang="en-US" sz="1600" kern="1200" dirty="0"/>
        </a:p>
      </dsp:txBody>
      <dsp:txXfrm rot="-5400000">
        <a:off x="5173234" y="700365"/>
        <a:ext cx="1439334" cy="446615"/>
      </dsp:txXfrm>
    </dsp:sp>
    <dsp:sp modelId="{45DAD57D-2960-5D47-9E69-C0F22914E566}">
      <dsp:nvSpPr>
        <dsp:cNvPr id="0" name=""/>
        <dsp:cNvSpPr/>
      </dsp:nvSpPr>
      <dsp:spPr>
        <a:xfrm>
          <a:off x="3023053" y="3610927"/>
          <a:ext cx="373704" cy="207613"/>
        </a:xfrm>
        <a:prstGeom prst="rect">
          <a:avLst/>
        </a:prstGeom>
        <a:noFill/>
        <a:ln>
          <a:noFill/>
        </a:ln>
        <a:effectLst/>
      </dsp:spPr>
      <dsp:style>
        <a:lnRef idx="0">
          <a:scrgbClr r="0" g="0" b="0"/>
        </a:lnRef>
        <a:fillRef idx="0">
          <a:scrgbClr r="0" g="0" b="0"/>
        </a:fillRef>
        <a:effectRef idx="0">
          <a:scrgbClr r="0" g="0" b="0"/>
        </a:effectRef>
        <a:fontRef idx="minor"/>
      </dsp:style>
    </dsp:sp>
    <dsp:sp modelId="{F674E591-29F6-814C-A771-81619590A56D}">
      <dsp:nvSpPr>
        <dsp:cNvPr id="0" name=""/>
        <dsp:cNvSpPr/>
      </dsp:nvSpPr>
      <dsp:spPr>
        <a:xfrm rot="5400000">
          <a:off x="1557206" y="2136783"/>
          <a:ext cx="708546" cy="2167065"/>
        </a:xfrm>
        <a:prstGeom prst="hexagon">
          <a:avLst>
            <a:gd name="adj" fmla="val 25000"/>
            <a:gd name="vf" fmla="val 115470"/>
          </a:avLst>
        </a:prstGeom>
        <a:solidFill>
          <a:schemeClr val="lt1">
            <a:hueOff val="0"/>
            <a:satOff val="0"/>
            <a:lumOff val="0"/>
            <a:alphaOff val="0"/>
          </a:schemeClr>
        </a:solidFill>
        <a:ln w="50800" cap="flat" cmpd="dbl"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altLang="zh-CN" sz="2400" kern="1200" dirty="0" smtClean="0"/>
            <a:t>Story time</a:t>
          </a:r>
          <a:endParaRPr lang="zh-CN" altLang="en-US" sz="2400" kern="1200" dirty="0"/>
        </a:p>
      </dsp:txBody>
      <dsp:txXfrm rot="-5400000">
        <a:off x="1189124" y="2984134"/>
        <a:ext cx="1444710" cy="472364"/>
      </dsp:txXfrm>
    </dsp:sp>
    <dsp:sp modelId="{C3577C7E-99FA-4FEC-B9C6-3A0092FD0740}">
      <dsp:nvSpPr>
        <dsp:cNvPr id="0" name=""/>
        <dsp:cNvSpPr/>
      </dsp:nvSpPr>
      <dsp:spPr>
        <a:xfrm rot="5400000">
          <a:off x="4999078" y="2247565"/>
          <a:ext cx="733837" cy="2279293"/>
        </a:xfrm>
        <a:prstGeom prst="hexagon">
          <a:avLst>
            <a:gd name="adj" fmla="val 25000"/>
            <a:gd name="vf" fmla="val 115470"/>
          </a:avLst>
        </a:prstGeom>
        <a:solidFill>
          <a:schemeClr val="lt1">
            <a:hueOff val="0"/>
            <a:satOff val="0"/>
            <a:lumOff val="0"/>
            <a:alphaOff val="0"/>
          </a:schemeClr>
        </a:solidFill>
        <a:ln w="50800" cap="flat" cmpd="dbl"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altLang="zh-CN" sz="1600" kern="1200" dirty="0" smtClean="0"/>
            <a:t>Discourse time</a:t>
          </a:r>
          <a:endParaRPr lang="zh-CN" altLang="en-US" sz="1600" kern="1200" dirty="0"/>
        </a:p>
      </dsp:txBody>
      <dsp:txXfrm rot="-5400000">
        <a:off x="4606232" y="3142599"/>
        <a:ext cx="1519529" cy="489225"/>
      </dsp:txXfrm>
    </dsp:sp>
    <dsp:sp modelId="{C6144989-FEE3-4CE9-A2DD-AAFA2FAE8217}">
      <dsp:nvSpPr>
        <dsp:cNvPr id="0" name=""/>
        <dsp:cNvSpPr/>
      </dsp:nvSpPr>
      <dsp:spPr>
        <a:xfrm>
          <a:off x="3883966" y="4279800"/>
          <a:ext cx="386160" cy="207613"/>
        </a:xfrm>
        <a:prstGeom prst="rect">
          <a:avLst/>
        </a:prstGeom>
        <a:noFill/>
        <a:ln>
          <a:noFill/>
        </a:ln>
        <a:effectLst/>
      </dsp:spPr>
      <dsp:style>
        <a:lnRef idx="0">
          <a:scrgbClr r="0" g="0" b="0"/>
        </a:lnRef>
        <a:fillRef idx="0">
          <a:scrgbClr r="0" g="0" b="0"/>
        </a:fillRef>
        <a:effectRef idx="0">
          <a:scrgbClr r="0" g="0" b="0"/>
        </a:effectRef>
        <a:fontRef idx="minor"/>
      </dsp:style>
    </dsp:sp>
    <dsp:sp modelId="{692031FD-4F28-408E-99D8-52D2AEA2F914}">
      <dsp:nvSpPr>
        <dsp:cNvPr id="0" name=""/>
        <dsp:cNvSpPr/>
      </dsp:nvSpPr>
      <dsp:spPr>
        <a:xfrm rot="5400000">
          <a:off x="4658153" y="4428997"/>
          <a:ext cx="346022" cy="301039"/>
        </a:xfrm>
        <a:prstGeom prst="hexagon">
          <a:avLst>
            <a:gd name="adj" fmla="val 25000"/>
            <a:gd name="vf" fmla="val 115470"/>
          </a:avLst>
        </a:prstGeom>
        <a:solidFill>
          <a:schemeClr val="lt1">
            <a:hueOff val="0"/>
            <a:satOff val="0"/>
            <a:lumOff val="0"/>
            <a:alphaOff val="0"/>
          </a:schemeClr>
        </a:solidFill>
        <a:ln w="50800" cap="flat" cmpd="dbl"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zh-CN" altLang="en-US" sz="1700" kern="1200" dirty="0"/>
        </a:p>
      </dsp:txBody>
      <dsp:txXfrm rot="-5400000">
        <a:off x="4727556" y="4460428"/>
        <a:ext cx="207215" cy="238178"/>
      </dsp:txXfrm>
    </dsp:sp>
  </dsp:spTree>
</dsp:drawing>
</file>

<file path=ppt/diagrams/layout1.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2C7EED-0CC0-7040-BF70-0ABD11FD4C45}" type="datetimeFigureOut">
              <a:rPr kumimoji="1" lang="zh-CN" altLang="en-US" smtClean="0"/>
              <a:t>17/3/8</a:t>
            </a:fld>
            <a:endParaRPr kumimoji="1"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76F6F9-C563-5547-B03C-9B80942FF6FB}" type="slidenum">
              <a:rPr kumimoji="1" lang="zh-CN" altLang="en-US" smtClean="0"/>
              <a:t>‹#›</a:t>
            </a:fld>
            <a:endParaRPr kumimoji="1" lang="zh-CN" altLang="en-US"/>
          </a:p>
        </p:txBody>
      </p:sp>
    </p:spTree>
    <p:extLst>
      <p:ext uri="{BB962C8B-B14F-4D97-AF65-F5344CB8AC3E}">
        <p14:creationId xmlns:p14="http://schemas.microsoft.com/office/powerpoint/2010/main" val="103813522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dirty="0" smtClean="0"/>
              <a:t>First of all, I would like to cite two important books of literary criticism. The Theory of literature by </a:t>
            </a:r>
            <a:r>
              <a:rPr lang="en-US" dirty="0" err="1" smtClean="0"/>
              <a:t>Wellek</a:t>
            </a:r>
            <a:r>
              <a:rPr lang="en-US" dirty="0" smtClean="0"/>
              <a:t> and Warren, and the Mirror and the Lamp by M.H. Abrams. In the theory of literature, </a:t>
            </a:r>
            <a:r>
              <a:rPr lang="en-US" dirty="0" err="1" smtClean="0"/>
              <a:t>Wellek</a:t>
            </a:r>
            <a:r>
              <a:rPr lang="en-US" dirty="0" smtClean="0"/>
              <a:t> and Warren has formulated two basic approaches of literary studies, the internal and external ones; and in The Mirror and the Lamp, Abrams also classified four basic types of literary criticism. As displayed by this diagram, there are four basic things to be considered in our study of literary texts: the universe, the artist, the readers, and the work itself.  In Abram’s formulation, any theories focused on the relationship between the work and the universe is mimetic in nature, theories interested in the relationship between the work and </a:t>
            </a:r>
            <a:r>
              <a:rPr lang="en-US" dirty="0" err="1" smtClean="0"/>
              <a:t>artistist</a:t>
            </a:r>
            <a:r>
              <a:rPr lang="en-US" dirty="0" smtClean="0"/>
              <a:t>, expressive, the work and audience, pragmatic, and any theories that focuses on the internal structure and close reading of the text itself are labeled as objective theories. (although we know that literary criticism can never be truly objective)</a:t>
            </a:r>
          </a:p>
          <a:p>
            <a:endParaRPr lang="en-US" dirty="0" smtClean="0"/>
          </a:p>
          <a:p>
            <a:r>
              <a:rPr lang="en-US" dirty="0" smtClean="0"/>
              <a:t>Seen in this light, classical </a:t>
            </a:r>
            <a:r>
              <a:rPr lang="en-US" dirty="0" err="1" smtClean="0"/>
              <a:t>narratology</a:t>
            </a:r>
            <a:r>
              <a:rPr lang="en-US" dirty="0" smtClean="0"/>
              <a:t>, at its very origin, is internal study of literature, aiming to  abstract the underlying grammar of narrative works. Actually, </a:t>
            </a:r>
            <a:r>
              <a:rPr lang="en-US" dirty="0" err="1" smtClean="0"/>
              <a:t>narratology</a:t>
            </a:r>
            <a:r>
              <a:rPr lang="en-US" dirty="0" smtClean="0"/>
              <a:t> is a discipline that rises in the 1960s, under the influence of Russian formalism and French structuralism. </a:t>
            </a:r>
          </a:p>
          <a:p>
            <a:endParaRPr lang="en-US" dirty="0" smtClean="0"/>
          </a:p>
          <a:p>
            <a:endParaRPr lang="en-US" dirty="0" smtClean="0"/>
          </a:p>
          <a:p>
            <a:endParaRPr lang="en-US" dirty="0" smtClean="0"/>
          </a:p>
          <a:p>
            <a:endParaRPr lang="zh-CN" altLang="en-US" dirty="0"/>
          </a:p>
        </p:txBody>
      </p:sp>
      <p:sp>
        <p:nvSpPr>
          <p:cNvPr id="4" name="灯片编号占位符 3"/>
          <p:cNvSpPr>
            <a:spLocks noGrp="1"/>
          </p:cNvSpPr>
          <p:nvPr>
            <p:ph type="sldNum" sz="quarter" idx="10"/>
          </p:nvPr>
        </p:nvSpPr>
        <p:spPr/>
        <p:txBody>
          <a:bodyPr/>
          <a:lstStyle/>
          <a:p>
            <a:fld id="{9732FF42-149B-4913-9A02-C583E22A4713}" type="slidenum">
              <a:rPr lang="zh-CN" altLang="en-US" smtClean="0"/>
              <a:pPr/>
              <a:t>7</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E219F461-18C6-9644-8F7C-D40DA24BB030}" type="slidenum">
              <a:rPr kumimoji="1" lang="zh-CN" altLang="en-US" smtClean="0"/>
              <a:pPr/>
              <a:t>12</a:t>
            </a:fld>
            <a:endParaRPr kumimoji="1"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8348" y="1371600"/>
            <a:ext cx="8147304" cy="1344168"/>
          </a:xfrm>
        </p:spPr>
        <p:txBody>
          <a:bodyPr vert="horz" lIns="91440" tIns="45720" rIns="91440" bIns="45720" rtlCol="0" anchor="b" anchorCtr="0">
            <a:normAutofit/>
            <a:scene3d>
              <a:camera prst="orthographicFront"/>
              <a:lightRig rig="threePt" dir="t">
                <a:rot lat="0" lon="0" rev="10800000"/>
              </a:lightRig>
            </a:scene3d>
            <a:sp3d extrusionH="57150">
              <a:bevelT w="38100" h="38100" prst="relaxedInset"/>
              <a:bevelB w="38100" h="38100" prst="relaxedInset"/>
            </a:sp3d>
          </a:bodyPr>
          <a:lstStyle>
            <a:lvl1pPr algn="ctr" defTabSz="914400" rtl="0" eaLnBrk="1" latinLnBrk="0" hangingPunct="1">
              <a:lnSpc>
                <a:spcPts val="6400"/>
              </a:lnSpc>
              <a:spcBef>
                <a:spcPct val="0"/>
              </a:spcBef>
              <a:buNone/>
              <a:defRPr sz="6000" kern="1200">
                <a:solidFill>
                  <a:schemeClr val="bg1"/>
                </a:solidFill>
                <a:effectLst>
                  <a:outerShdw blurRad="25400" dist="19050" dir="4200000" algn="ctr" rotWithShape="0">
                    <a:schemeClr val="tx1">
                      <a:alpha val="40000"/>
                    </a:schemeClr>
                  </a:outerShdw>
                </a:effectLst>
                <a:latin typeface="+mj-lt"/>
                <a:ea typeface="+mj-ea"/>
                <a:cs typeface="+mj-cs"/>
              </a:defRPr>
            </a:lvl1pPr>
          </a:lstStyle>
          <a:p>
            <a:r>
              <a:rPr lang="zh-CN" altLang="en-US" smtClean="0"/>
              <a:t>单击此处编辑母版标题样式</a:t>
            </a:r>
            <a:endParaRPr/>
          </a:p>
        </p:txBody>
      </p:sp>
      <p:sp>
        <p:nvSpPr>
          <p:cNvPr id="3" name="Subtitle 2"/>
          <p:cNvSpPr>
            <a:spLocks noGrp="1"/>
          </p:cNvSpPr>
          <p:nvPr>
            <p:ph type="subTitle" idx="1"/>
          </p:nvPr>
        </p:nvSpPr>
        <p:spPr>
          <a:xfrm>
            <a:off x="498348" y="2715767"/>
            <a:ext cx="8147304" cy="667512"/>
          </a:xfrm>
        </p:spPr>
        <p:txBody>
          <a:bodyPr vert="horz" lIns="91440" tIns="45720" rIns="91440" bIns="45720" rtlCol="0">
            <a:normAutofit/>
            <a:scene3d>
              <a:camera prst="orthographicFront"/>
              <a:lightRig rig="threePt" dir="t"/>
            </a:scene3d>
            <a:sp3d extrusionH="57150">
              <a:bevelT w="38100" h="38100" prst="relaxedInset"/>
              <a:bevelB w="38100" h="38100" prst="relaxedInset"/>
            </a:sp3d>
          </a:bodyPr>
          <a:lstStyle>
            <a:lvl1pPr marL="0" indent="0" algn="ctr" defTabSz="914400" rtl="0" eaLnBrk="1" latinLnBrk="0" hangingPunct="1">
              <a:spcBef>
                <a:spcPts val="0"/>
              </a:spcBef>
              <a:buClr>
                <a:schemeClr val="tx1">
                  <a:lumMod val="75000"/>
                  <a:lumOff val="25000"/>
                </a:schemeClr>
              </a:buClr>
              <a:buSzPct val="75000"/>
              <a:buFont typeface="Wingdings 2" pitchFamily="18" charset="2"/>
              <a:buNone/>
              <a:defRPr sz="2200" b="0" kern="1200" baseline="0">
                <a:solidFill>
                  <a:schemeClr val="bg1"/>
                </a:solidFill>
                <a:effectLst>
                  <a:outerShdw blurRad="25400" dist="25400" dir="4200000" algn="ctr" rotWithShape="0">
                    <a:schemeClr val="tx1">
                      <a:alpha val="40000"/>
                    </a:scheme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dirty="0"/>
          </a:p>
        </p:txBody>
      </p:sp>
      <p:sp>
        <p:nvSpPr>
          <p:cNvPr id="4" name="Date Placeholder 3"/>
          <p:cNvSpPr>
            <a:spLocks noGrp="1"/>
          </p:cNvSpPr>
          <p:nvPr>
            <p:ph type="dt" sz="half" idx="10"/>
          </p:nvPr>
        </p:nvSpPr>
        <p:spPr/>
        <p:txBody>
          <a:bodyPr vert="horz" lIns="91440" tIns="45720" rIns="91440" bIns="45720" rtlCol="0" anchor="ctr"/>
          <a:lstStyle>
            <a:lvl1pPr marL="0" algn="l" defTabSz="914400" rtl="0" eaLnBrk="1" latinLnBrk="0" hangingPunct="1">
              <a:defRPr sz="1100"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fld id="{6C906189-2C85-E44C-9F56-FC5BD28341F3}" type="datetimeFigureOut">
              <a:rPr kumimoji="1" lang="zh-CN" altLang="en-US" smtClean="0"/>
              <a:t>17/3/8</a:t>
            </a:fld>
            <a:endParaRPr kumimoji="1" lang="zh-CN" altLang="en-US"/>
          </a:p>
        </p:txBody>
      </p:sp>
      <p:sp>
        <p:nvSpPr>
          <p:cNvPr id="5" name="Footer Placeholder 4"/>
          <p:cNvSpPr>
            <a:spLocks noGrp="1"/>
          </p:cNvSpPr>
          <p:nvPr>
            <p:ph type="ftr" sz="quarter" idx="11"/>
          </p:nvPr>
        </p:nvSpPr>
        <p:spPr/>
        <p:txBody>
          <a:bodyPr vert="horz" lIns="91440" tIns="45720" rIns="91440" bIns="45720" rtlCol="0" anchor="ctr"/>
          <a:lstStyle>
            <a:lvl1pPr marL="0" algn="ctr" defTabSz="914400" rtl="0" eaLnBrk="1" latinLnBrk="0" hangingPunct="1">
              <a:defRPr sz="1100"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endParaRPr kumimoji="1" lang="zh-CN" altLang="en-US"/>
          </a:p>
        </p:txBody>
      </p:sp>
      <p:sp>
        <p:nvSpPr>
          <p:cNvPr id="6" name="Slide Number Placeholder 5"/>
          <p:cNvSpPr>
            <a:spLocks noGrp="1"/>
          </p:cNvSpPr>
          <p:nvPr>
            <p:ph type="sldNum" sz="quarter" idx="12"/>
          </p:nvPr>
        </p:nvSpPr>
        <p:spPr/>
        <p:txBody>
          <a:bodyPr vert="horz" lIns="91440" tIns="45720" rIns="91440" bIns="45720" rtlCol="0" anchor="ctr"/>
          <a:lstStyle>
            <a:lvl1pPr marL="0" algn="r" defTabSz="914400" rtl="0" eaLnBrk="1" latinLnBrk="0" hangingPunct="1">
              <a:defRPr sz="1100"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fld id="{57262250-DE68-4749-AB76-1C68CF47DB9C}" type="slidenum">
              <a:rPr kumimoji="1" lang="zh-CN" altLang="en-US" smtClean="0"/>
              <a:t>‹#›</a:t>
            </a:fld>
            <a:endParaRPr kumimoji="1" lang="zh-CN"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497540" y="416859"/>
            <a:ext cx="3840480" cy="1994647"/>
          </a:xfrm>
        </p:spPr>
        <p:txBody>
          <a:bodyPr anchor="b"/>
          <a:lstStyle>
            <a:lvl1pPr algn="ctr">
              <a:defRPr sz="4400" b="0"/>
            </a:lvl1pPr>
          </a:lstStyle>
          <a:p>
            <a:r>
              <a:rPr lang="zh-CN" altLang="en-US" smtClean="0"/>
              <a:t>单击此处编辑母版标题样式</a:t>
            </a:r>
            <a:endParaRPr/>
          </a:p>
        </p:txBody>
      </p:sp>
      <p:sp>
        <p:nvSpPr>
          <p:cNvPr id="4" name="Text Placeholder 3"/>
          <p:cNvSpPr>
            <a:spLocks noGrp="1"/>
          </p:cNvSpPr>
          <p:nvPr>
            <p:ph type="body" sz="half" idx="2"/>
          </p:nvPr>
        </p:nvSpPr>
        <p:spPr>
          <a:xfrm>
            <a:off x="497540" y="2438400"/>
            <a:ext cx="3840480" cy="3316942"/>
          </a:xfrm>
        </p:spPr>
        <p:txBody>
          <a:bodyPr>
            <a:normAutofit/>
          </a:bodyPr>
          <a:lstStyle>
            <a:lvl1pPr marL="0" indent="0" algn="ctr">
              <a:spcBef>
                <a:spcPts val="6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6C906189-2C85-E44C-9F56-FC5BD28341F3}" type="datetimeFigureOut">
              <a:rPr kumimoji="1" lang="zh-CN" altLang="en-US" smtClean="0"/>
              <a:t>17/3/8</a:t>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3D23C963-6FCD-0C4C-BB7A-244C40C95FB2}" type="slidenum">
              <a:rPr kumimoji="1" lang="zh-CN" altLang="en-US" smtClean="0"/>
              <a:t>‹#›</a:t>
            </a:fld>
            <a:endParaRPr kumimoji="1" lang="zh-CN" altLang="en-US"/>
          </a:p>
        </p:txBody>
      </p:sp>
      <p:sp>
        <p:nvSpPr>
          <p:cNvPr id="8" name="Picture Placeholder 2"/>
          <p:cNvSpPr>
            <a:spLocks noGrp="1"/>
          </p:cNvSpPr>
          <p:nvPr>
            <p:ph type="pic" idx="1"/>
          </p:nvPr>
        </p:nvSpPr>
        <p:spPr>
          <a:xfrm>
            <a:off x="4805045" y="430306"/>
            <a:ext cx="3840480" cy="5432612"/>
          </a:xfrm>
          <a:solidFill>
            <a:schemeClr val="bg1">
              <a:lumMod val="85000"/>
            </a:schemeClr>
          </a:solidFill>
          <a:ln w="127000" cap="sq">
            <a:solidFill>
              <a:schemeClr val="bg1"/>
            </a:solidFill>
            <a:miter lim="800000"/>
          </a:ln>
          <a:effectLst>
            <a:outerShdw blurRad="76200" dist="12700" dir="5400000" sx="100500" sy="100500" rotWithShape="0">
              <a:prstClr val="black">
                <a:alpha val="30000"/>
              </a:prstClr>
            </a:outerShdw>
          </a:effectLst>
          <a:scene3d>
            <a:camera prst="orthographicFront"/>
            <a:lightRig rig="threePt" dir="t"/>
          </a:scene3d>
          <a:sp3d extrusionH="50800">
            <a:extrusionClr>
              <a:schemeClr val="tx1"/>
            </a:extrusionClr>
            <a:contourClr>
              <a:schemeClr val="tx1"/>
            </a:contourClr>
          </a:sp3d>
        </p:spPr>
        <p:txBody>
          <a:bodyPr vert="horz" lIns="91440" tIns="45720" rIns="91440" bIns="45720" rtlCol="0">
            <a:normAutofit/>
          </a:bodyPr>
          <a:lstStyle>
            <a:lvl1pPr marL="457200" indent="-457200" algn="l" defTabSz="914400" rtl="0" eaLnBrk="1" latinLnBrk="0" hangingPunct="1">
              <a:spcBef>
                <a:spcPts val="2000"/>
              </a:spcBef>
              <a:buClr>
                <a:schemeClr val="accent2">
                  <a:lumMod val="50000"/>
                  <a:lumOff val="50000"/>
                </a:schemeClr>
              </a:buClr>
              <a:buSzPct val="75000"/>
              <a:buFont typeface="Wingdings 2" pitchFamily="18" charset="2"/>
              <a:buNone/>
              <a:defRPr sz="2200" kern="1200">
                <a:solidFill>
                  <a:schemeClr val="tx1">
                    <a:lumMod val="75000"/>
                    <a:lumOff val="2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将图片拖动到占位符，或单击添加图标</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a:p>
        </p:txBody>
      </p:sp>
      <p:sp>
        <p:nvSpPr>
          <p:cNvPr id="3" name="Vertical Text Placeholder 2"/>
          <p:cNvSpPr>
            <a:spLocks noGrp="1"/>
          </p:cNvSpPr>
          <p:nvPr>
            <p:ph type="body" orient="vert" idx="1"/>
          </p:nvPr>
        </p:nvSpPr>
        <p:spPr/>
        <p:txBody>
          <a:bodyPr vert="eaVert"/>
          <a:lstStyle>
            <a:lvl5pPr>
              <a:defRPr/>
            </a:lvl5pPr>
            <a:lvl7pPr marL="2743200" indent="-457200">
              <a:defRPr/>
            </a:lvl7pPr>
            <a:lvl8pPr marL="2743200" indent="-457200">
              <a:defRPr/>
            </a:lvl8pPr>
            <a:lvl9pPr marL="2743200" indent="-457200">
              <a:defRPr/>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dirty="0"/>
          </a:p>
        </p:txBody>
      </p:sp>
      <p:sp>
        <p:nvSpPr>
          <p:cNvPr id="4" name="Date Placeholder 3"/>
          <p:cNvSpPr>
            <a:spLocks noGrp="1"/>
          </p:cNvSpPr>
          <p:nvPr>
            <p:ph type="dt" sz="half" idx="10"/>
          </p:nvPr>
        </p:nvSpPr>
        <p:spPr/>
        <p:txBody>
          <a:bodyPr/>
          <a:lstStyle/>
          <a:p>
            <a:fld id="{6C906189-2C85-E44C-9F56-FC5BD28341F3}" type="datetimeFigureOut">
              <a:rPr kumimoji="1" lang="zh-CN" altLang="en-US" smtClean="0"/>
              <a:t>17/3/8</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3D23C963-6FCD-0C4C-BB7A-244C40C95FB2}" type="slidenum">
              <a:rPr kumimoji="1" lang="zh-CN" altLang="en-US" smtClean="0"/>
              <a:t>‹#›</a:t>
            </a:fld>
            <a:endParaRPr kumimoji="1"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61412" y="417513"/>
            <a:ext cx="1600200" cy="5708650"/>
          </a:xfrm>
        </p:spPr>
        <p:txBody>
          <a:bodyPr vert="eaVert"/>
          <a:lstStyle/>
          <a:p>
            <a:r>
              <a:rPr lang="zh-CN" altLang="en-US" smtClean="0"/>
              <a:t>单击此处编辑母版标题样式</a:t>
            </a:r>
            <a:endParaRPr/>
          </a:p>
        </p:txBody>
      </p:sp>
      <p:sp>
        <p:nvSpPr>
          <p:cNvPr id="3" name="Vertical Text Placeholder 2"/>
          <p:cNvSpPr>
            <a:spLocks noGrp="1"/>
          </p:cNvSpPr>
          <p:nvPr>
            <p:ph type="body" orient="vert" idx="1"/>
          </p:nvPr>
        </p:nvSpPr>
        <p:spPr>
          <a:xfrm>
            <a:off x="511174" y="417513"/>
            <a:ext cx="6499225" cy="5708650"/>
          </a:xfrm>
        </p:spPr>
        <p:txBody>
          <a:bodyPr vert="eaVert"/>
          <a:lstStyle>
            <a:lvl5pPr>
              <a:defRPr/>
            </a:lvl5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dirty="0"/>
          </a:p>
        </p:txBody>
      </p:sp>
      <p:sp>
        <p:nvSpPr>
          <p:cNvPr id="4" name="Date Placeholder 3"/>
          <p:cNvSpPr>
            <a:spLocks noGrp="1"/>
          </p:cNvSpPr>
          <p:nvPr>
            <p:ph type="dt" sz="half" idx="10"/>
          </p:nvPr>
        </p:nvSpPr>
        <p:spPr/>
        <p:txBody>
          <a:bodyPr/>
          <a:lstStyle/>
          <a:p>
            <a:fld id="{6C906189-2C85-E44C-9F56-FC5BD28341F3}" type="datetimeFigureOut">
              <a:rPr kumimoji="1" lang="zh-CN" altLang="en-US" smtClean="0"/>
              <a:t>17/3/8</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3D23C963-6FCD-0C4C-BB7A-244C40C95FB2}" type="slidenum">
              <a:rPr kumimoji="1" lang="zh-CN" altLang="en-US" smtClean="0"/>
              <a:t>‹#›</a:t>
            </a:fld>
            <a:endParaRPr kumimoji="1"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正在关闭">
    <p:bg>
      <p:bgRef idx="1003">
        <a:schemeClr val="bg2"/>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vert="horz" lIns="91440" tIns="45720" rIns="91440" bIns="45720" rtlCol="0" anchor="ctr"/>
          <a:lstStyle>
            <a:lvl1pPr marL="0" algn="l" defTabSz="914400" rtl="0" eaLnBrk="1" latinLnBrk="0" hangingPunct="1">
              <a:defRPr sz="1100"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fld id="{6C906189-2C85-E44C-9F56-FC5BD28341F3}" type="datetimeFigureOut">
              <a:rPr kumimoji="1" lang="zh-CN" altLang="en-US" smtClean="0"/>
              <a:t>17/3/8</a:t>
            </a:fld>
            <a:endParaRPr kumimoji="1" lang="zh-CN" altLang="en-US"/>
          </a:p>
        </p:txBody>
      </p:sp>
      <p:sp>
        <p:nvSpPr>
          <p:cNvPr id="4" name="Footer Placeholder 3"/>
          <p:cNvSpPr>
            <a:spLocks noGrp="1"/>
          </p:cNvSpPr>
          <p:nvPr>
            <p:ph type="ftr" sz="quarter" idx="11"/>
          </p:nvPr>
        </p:nvSpPr>
        <p:spPr/>
        <p:txBody>
          <a:bodyPr vert="horz" lIns="91440" tIns="45720" rIns="91440" bIns="45720" rtlCol="0" anchor="ctr"/>
          <a:lstStyle>
            <a:lvl1pPr marL="0" algn="ctr" defTabSz="914400" rtl="0" eaLnBrk="1" latinLnBrk="0" hangingPunct="1">
              <a:defRPr sz="1100"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endParaRPr kumimoji="1" lang="zh-CN" altLang="en-US"/>
          </a:p>
        </p:txBody>
      </p:sp>
      <p:sp>
        <p:nvSpPr>
          <p:cNvPr id="5" name="Slide Number Placeholder 4"/>
          <p:cNvSpPr>
            <a:spLocks noGrp="1"/>
          </p:cNvSpPr>
          <p:nvPr>
            <p:ph type="sldNum" sz="quarter" idx="12"/>
          </p:nvPr>
        </p:nvSpPr>
        <p:spPr/>
        <p:txBody>
          <a:bodyPr vert="horz" lIns="91440" tIns="45720" rIns="91440" bIns="45720" rtlCol="0" anchor="ctr"/>
          <a:lstStyle>
            <a:lvl1pPr marL="0" algn="r" defTabSz="914400" rtl="0" eaLnBrk="1" latinLnBrk="0" hangingPunct="1">
              <a:defRPr sz="1100"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fld id="{3D23C963-6FCD-0C4C-BB7A-244C40C95FB2}" type="slidenum">
              <a:rPr kumimoji="1" lang="zh-CN" altLang="en-US" smtClean="0"/>
              <a:t>‹#›</a:t>
            </a:fld>
            <a:endParaRPr kumimoji="1" lang="zh-CN"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a:p>
        </p:txBody>
      </p:sp>
      <p:sp>
        <p:nvSpPr>
          <p:cNvPr id="3" name="Content Placeholder 2"/>
          <p:cNvSpPr>
            <a:spLocks noGrp="1"/>
          </p:cNvSpPr>
          <p:nvPr>
            <p:ph idx="1"/>
          </p:nvPr>
        </p:nvSpPr>
        <p:spPr/>
        <p:txBody>
          <a:bodyPr/>
          <a:lstStyle>
            <a:lvl5pPr>
              <a:defRPr/>
            </a:lvl5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dirty="0"/>
          </a:p>
        </p:txBody>
      </p:sp>
      <p:sp>
        <p:nvSpPr>
          <p:cNvPr id="4" name="Date Placeholder 3"/>
          <p:cNvSpPr>
            <a:spLocks noGrp="1"/>
          </p:cNvSpPr>
          <p:nvPr>
            <p:ph type="dt" sz="half" idx="10"/>
          </p:nvPr>
        </p:nvSpPr>
        <p:spPr/>
        <p:txBody>
          <a:bodyPr/>
          <a:lstStyle/>
          <a:p>
            <a:fld id="{6C906189-2C85-E44C-9F56-FC5BD28341F3}" type="datetimeFigureOut">
              <a:rPr kumimoji="1" lang="zh-CN" altLang="en-US" smtClean="0"/>
              <a:t>17/3/8</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3D23C963-6FCD-0C4C-BB7A-244C40C95FB2}" type="slidenum">
              <a:rPr kumimoji="1" lang="zh-CN" altLang="en-US" smtClean="0"/>
              <a:t>‹#›</a:t>
            </a:fld>
            <a:endParaRPr kumimoji="1"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标题幻灯片(带图片)">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8475" y="4343398"/>
            <a:ext cx="8147049" cy="1346013"/>
          </a:xfrm>
        </p:spPr>
        <p:txBody>
          <a:bodyPr>
            <a:normAutofit/>
            <a:scene3d>
              <a:camera prst="orthographicFront"/>
              <a:lightRig rig="threePt" dir="t">
                <a:rot lat="0" lon="0" rev="10800000"/>
              </a:lightRig>
            </a:scene3d>
            <a:sp3d extrusionH="57150">
              <a:bevelT w="38100" h="38100" prst="relaxedInset"/>
              <a:bevelB w="38100" h="38100" prst="relaxedInset"/>
            </a:sp3d>
          </a:bodyPr>
          <a:lstStyle>
            <a:lvl1pPr>
              <a:lnSpc>
                <a:spcPts val="6400"/>
              </a:lnSpc>
              <a:defRPr sz="6000">
                <a:solidFill>
                  <a:schemeClr val="bg1"/>
                </a:solidFill>
                <a:effectLst>
                  <a:outerShdw blurRad="25400" dist="19050" dir="4200000" algn="ctr" rotWithShape="0">
                    <a:schemeClr val="tx1">
                      <a:alpha val="40000"/>
                    </a:schemeClr>
                  </a:outerShdw>
                </a:effectLst>
              </a:defRPr>
            </a:lvl1pPr>
          </a:lstStyle>
          <a:p>
            <a:r>
              <a:rPr lang="zh-CN" altLang="en-US" smtClean="0"/>
              <a:t>单击此处编辑母版标题样式</a:t>
            </a:r>
            <a:endParaRPr/>
          </a:p>
        </p:txBody>
      </p:sp>
      <p:sp>
        <p:nvSpPr>
          <p:cNvPr id="3" name="Subtitle 2"/>
          <p:cNvSpPr>
            <a:spLocks noGrp="1"/>
          </p:cNvSpPr>
          <p:nvPr>
            <p:ph type="subTitle" idx="1"/>
          </p:nvPr>
        </p:nvSpPr>
        <p:spPr>
          <a:xfrm>
            <a:off x="498475" y="5688105"/>
            <a:ext cx="8147050" cy="663387"/>
          </a:xfrm>
        </p:spPr>
        <p:txBody>
          <a:bodyPr>
            <a:scene3d>
              <a:camera prst="orthographicFront"/>
              <a:lightRig rig="threePt" dir="t"/>
            </a:scene3d>
            <a:sp3d extrusionH="57150">
              <a:bevelT w="38100" h="38100" prst="relaxedInset"/>
              <a:bevelB w="38100" h="38100" prst="relaxedInset"/>
            </a:sp3d>
          </a:bodyPr>
          <a:lstStyle>
            <a:lvl1pPr marL="0" indent="0" algn="ctr">
              <a:spcBef>
                <a:spcPts val="0"/>
              </a:spcBef>
              <a:buNone/>
              <a:defRPr b="0" baseline="0">
                <a:solidFill>
                  <a:schemeClr val="bg1"/>
                </a:solidFill>
                <a:effectLst>
                  <a:outerShdw blurRad="25400" dist="25400" dir="4200000" algn="ctr"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dirty="0"/>
          </a:p>
        </p:txBody>
      </p:sp>
      <p:sp>
        <p:nvSpPr>
          <p:cNvPr id="4" name="Date Placeholder 3"/>
          <p:cNvSpPr>
            <a:spLocks noGrp="1"/>
          </p:cNvSpPr>
          <p:nvPr>
            <p:ph type="dt" sz="half" idx="10"/>
          </p:nvPr>
        </p:nvSpPr>
        <p:spPr/>
        <p:txBody>
          <a:bodyPr/>
          <a:lstStyle>
            <a:lvl1pPr>
              <a:defRPr>
                <a:solidFill>
                  <a:schemeClr val="bg1">
                    <a:lumMod val="75000"/>
                    <a:lumOff val="25000"/>
                  </a:schemeClr>
                </a:solidFill>
                <a:effectLst>
                  <a:outerShdw blurRad="25400" dist="12700" dir="4200000" algn="ctr" rotWithShape="0">
                    <a:schemeClr val="tx1">
                      <a:alpha val="40000"/>
                    </a:schemeClr>
                  </a:outerShdw>
                </a:effectLst>
              </a:defRPr>
            </a:lvl1pPr>
          </a:lstStyle>
          <a:p>
            <a:fld id="{6C906189-2C85-E44C-9F56-FC5BD28341F3}" type="datetimeFigureOut">
              <a:rPr kumimoji="1" lang="zh-CN" altLang="en-US" smtClean="0"/>
              <a:t>17/3/8</a:t>
            </a:fld>
            <a:endParaRPr kumimoji="1" lang="zh-CN" altLang="en-US"/>
          </a:p>
        </p:txBody>
      </p:sp>
      <p:sp>
        <p:nvSpPr>
          <p:cNvPr id="5" name="Footer Placeholder 4"/>
          <p:cNvSpPr>
            <a:spLocks noGrp="1"/>
          </p:cNvSpPr>
          <p:nvPr>
            <p:ph type="ftr" sz="quarter" idx="11"/>
          </p:nvPr>
        </p:nvSpPr>
        <p:spPr/>
        <p:txBody>
          <a:bodyPr/>
          <a:lstStyle>
            <a:lvl1pPr>
              <a:defRPr>
                <a:solidFill>
                  <a:schemeClr val="bg1">
                    <a:lumMod val="75000"/>
                    <a:lumOff val="25000"/>
                  </a:schemeClr>
                </a:solidFill>
                <a:effectLst>
                  <a:outerShdw blurRad="25400" dist="12700" dir="4200000" algn="ctr" rotWithShape="0">
                    <a:schemeClr val="tx1">
                      <a:alpha val="40000"/>
                    </a:schemeClr>
                  </a:outerShdw>
                </a:effectLst>
              </a:defRPr>
            </a:lvl1pPr>
          </a:lstStyle>
          <a:p>
            <a:endParaRPr kumimoji="1" lang="zh-CN" altLang="en-US"/>
          </a:p>
        </p:txBody>
      </p:sp>
      <p:sp>
        <p:nvSpPr>
          <p:cNvPr id="6" name="Slide Number Placeholder 5"/>
          <p:cNvSpPr>
            <a:spLocks noGrp="1"/>
          </p:cNvSpPr>
          <p:nvPr>
            <p:ph type="sldNum" sz="quarter" idx="12"/>
          </p:nvPr>
        </p:nvSpPr>
        <p:spPr/>
        <p:txBody>
          <a:bodyPr/>
          <a:lstStyle>
            <a:lvl1pPr>
              <a:defRPr>
                <a:solidFill>
                  <a:schemeClr val="bg1">
                    <a:lumMod val="75000"/>
                    <a:lumOff val="25000"/>
                  </a:schemeClr>
                </a:solidFill>
                <a:effectLst>
                  <a:outerShdw blurRad="25400" dist="12700" dir="4200000" algn="ctr" rotWithShape="0">
                    <a:schemeClr val="tx1">
                      <a:alpha val="40000"/>
                    </a:schemeClr>
                  </a:outerShdw>
                </a:effectLst>
              </a:defRPr>
            </a:lvl1pPr>
          </a:lstStyle>
          <a:p>
            <a:fld id="{3D23C963-6FCD-0C4C-BB7A-244C40C95FB2}" type="slidenum">
              <a:rPr kumimoji="1" lang="zh-CN" altLang="en-US" smtClean="0"/>
              <a:t>‹#›</a:t>
            </a:fld>
            <a:endParaRPr kumimoji="1" lang="zh-CN" altLang="en-US"/>
          </a:p>
        </p:txBody>
      </p:sp>
      <p:sp>
        <p:nvSpPr>
          <p:cNvPr id="8" name="Picture Placeholder 7"/>
          <p:cNvSpPr>
            <a:spLocks noGrp="1"/>
          </p:cNvSpPr>
          <p:nvPr>
            <p:ph type="pic" sz="quarter" idx="13"/>
          </p:nvPr>
        </p:nvSpPr>
        <p:spPr>
          <a:xfrm>
            <a:off x="1981200" y="685800"/>
            <a:ext cx="5181600" cy="3352800"/>
          </a:xfrm>
          <a:solidFill>
            <a:schemeClr val="tx1">
              <a:lumMod val="75000"/>
            </a:schemeClr>
          </a:solidFill>
          <a:ln w="127000" cap="sq">
            <a:solidFill>
              <a:schemeClr val="tx1"/>
            </a:solidFill>
            <a:miter lim="800000"/>
          </a:ln>
          <a:effectLst>
            <a:outerShdw blurRad="63500" sx="101000" sy="101000" algn="ctr" rotWithShape="0">
              <a:schemeClr val="bg2">
                <a:lumMod val="20000"/>
                <a:lumOff val="80000"/>
                <a:alpha val="40000"/>
              </a:schemeClr>
            </a:outerShdw>
          </a:effectLst>
          <a:scene3d>
            <a:camera prst="orthographicFront"/>
            <a:lightRig rig="twoPt" dir="t">
              <a:rot lat="0" lon="0" rev="9000000"/>
            </a:lightRig>
          </a:scene3d>
          <a:sp3d prstMaterial="matte">
            <a:bevelT w="12700" prst="relaxedInset"/>
            <a:bevelB w="38100" h="127000" prst="relaxedInset"/>
            <a:extrusionClr>
              <a:schemeClr val="tx1"/>
            </a:extrusionClr>
            <a:contourClr>
              <a:schemeClr val="tx1"/>
            </a:contourClr>
          </a:sp3d>
        </p:spPr>
        <p:txBody>
          <a:bodyPr/>
          <a:lstStyle>
            <a:lvl1pPr>
              <a:buNone/>
              <a:defRPr/>
            </a:lvl1pPr>
          </a:lstStyle>
          <a:p>
            <a:r>
              <a:rPr lang="zh-CN" altLang="en-US" smtClean="0"/>
              <a:t>将图片拖动到占位符，或单击添加图标</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498475" y="1774826"/>
            <a:ext cx="8147050" cy="1873250"/>
          </a:xfrm>
        </p:spPr>
        <p:txBody>
          <a:bodyPr anchor="b" anchorCtr="0"/>
          <a:lstStyle>
            <a:lvl1pPr algn="ctr">
              <a:defRPr sz="6000" b="0" cap="none" baseline="0"/>
            </a:lvl1pPr>
          </a:lstStyle>
          <a:p>
            <a:r>
              <a:rPr lang="zh-CN" altLang="en-US" smtClean="0"/>
              <a:t>单击此处编辑母版标题样式</a:t>
            </a:r>
            <a:endParaRPr/>
          </a:p>
        </p:txBody>
      </p:sp>
      <p:sp>
        <p:nvSpPr>
          <p:cNvPr id="3" name="Text Placeholder 2"/>
          <p:cNvSpPr>
            <a:spLocks noGrp="1"/>
          </p:cNvSpPr>
          <p:nvPr>
            <p:ph type="body" idx="1"/>
          </p:nvPr>
        </p:nvSpPr>
        <p:spPr>
          <a:xfrm>
            <a:off x="498475" y="3654519"/>
            <a:ext cx="8147050" cy="1500187"/>
          </a:xfrm>
        </p:spPr>
        <p:txBody>
          <a:bodyPr anchor="t" anchorCtr="0">
            <a:normAutofit/>
          </a:bodyPr>
          <a:lstStyle>
            <a:lvl1pPr marL="0" indent="0" algn="ctr">
              <a:spcBef>
                <a:spcPts val="0"/>
              </a:spcBef>
              <a:buNone/>
              <a:defRPr sz="22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6C906189-2C85-E44C-9F56-FC5BD28341F3}" type="datetimeFigureOut">
              <a:rPr kumimoji="1" lang="zh-CN" altLang="en-US" smtClean="0"/>
              <a:t>17/3/8</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3D23C963-6FCD-0C4C-BB7A-244C40C95FB2}" type="slidenum">
              <a:rPr kumimoji="1" lang="zh-CN" altLang="en-US" smtClean="0"/>
              <a:t>‹#›</a:t>
            </a:fld>
            <a:endParaRPr kumimoji="1"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Title 1"/>
          <p:cNvSpPr>
            <a:spLocks noGrp="1"/>
          </p:cNvSpPr>
          <p:nvPr>
            <p:ph type="title"/>
          </p:nvPr>
        </p:nvSpPr>
        <p:spPr>
          <a:xfrm>
            <a:off x="498475" y="94129"/>
            <a:ext cx="8147051" cy="1452283"/>
          </a:xfrm>
        </p:spPr>
        <p:txBody>
          <a:bodyPr/>
          <a:lstStyle/>
          <a:p>
            <a:r>
              <a:rPr lang="zh-CN" altLang="en-US" smtClean="0"/>
              <a:t>单击此处编辑母版标题样式</a:t>
            </a:r>
            <a:endParaRPr/>
          </a:p>
        </p:txBody>
      </p:sp>
      <p:sp>
        <p:nvSpPr>
          <p:cNvPr id="3" name="Content Placeholder 2"/>
          <p:cNvSpPr>
            <a:spLocks noGrp="1"/>
          </p:cNvSpPr>
          <p:nvPr>
            <p:ph sz="half" idx="1"/>
          </p:nvPr>
        </p:nvSpPr>
        <p:spPr>
          <a:xfrm>
            <a:off x="498475" y="1762125"/>
            <a:ext cx="3840480" cy="4364038"/>
          </a:xfrm>
        </p:spPr>
        <p:txBody>
          <a:bodyPr>
            <a:normAutofit/>
          </a:bodyPr>
          <a:lstStyle>
            <a:lvl1pPr>
              <a:defRPr sz="20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dirty="0"/>
          </a:p>
        </p:txBody>
      </p:sp>
      <p:sp>
        <p:nvSpPr>
          <p:cNvPr id="4" name="Content Placeholder 3"/>
          <p:cNvSpPr>
            <a:spLocks noGrp="1"/>
          </p:cNvSpPr>
          <p:nvPr>
            <p:ph sz="half" idx="2"/>
          </p:nvPr>
        </p:nvSpPr>
        <p:spPr>
          <a:xfrm>
            <a:off x="4805046" y="1762125"/>
            <a:ext cx="3840480" cy="4364038"/>
          </a:xfrm>
        </p:spPr>
        <p:txBody>
          <a:bodyPr>
            <a:normAutofit/>
          </a:bodyPr>
          <a:lstStyle>
            <a:lvl1pPr>
              <a:defRPr sz="2000"/>
            </a:lvl1pPr>
            <a:lvl2pPr>
              <a:defRPr sz="1800"/>
            </a:lvl2pPr>
            <a:lvl3pPr>
              <a:defRPr sz="1800"/>
            </a:lvl3pPr>
            <a:lvl4pPr>
              <a:defRPr sz="1800"/>
            </a:lvl4pPr>
            <a:lvl5pPr marL="2290763" indent="-461963">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dirty="0"/>
          </a:p>
        </p:txBody>
      </p:sp>
      <p:sp>
        <p:nvSpPr>
          <p:cNvPr id="5" name="Date Placeholder 4"/>
          <p:cNvSpPr>
            <a:spLocks noGrp="1"/>
          </p:cNvSpPr>
          <p:nvPr>
            <p:ph type="dt" sz="half" idx="10"/>
          </p:nvPr>
        </p:nvSpPr>
        <p:spPr/>
        <p:txBody>
          <a:bodyPr/>
          <a:lstStyle/>
          <a:p>
            <a:fld id="{6C906189-2C85-E44C-9F56-FC5BD28341F3}" type="datetimeFigureOut">
              <a:rPr kumimoji="1" lang="zh-CN" altLang="en-US" smtClean="0"/>
              <a:t>17/3/8</a:t>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3D23C963-6FCD-0C4C-BB7A-244C40C95FB2}" type="slidenum">
              <a:rPr kumimoji="1" lang="zh-CN" altLang="en-US" smtClean="0"/>
              <a:t>‹#›</a:t>
            </a:fld>
            <a:endParaRPr kumimoji="1"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498475" y="94129"/>
            <a:ext cx="8147051" cy="1452283"/>
          </a:xfrm>
        </p:spPr>
        <p:txBody>
          <a:bodyPr/>
          <a:lstStyle>
            <a:lvl1pPr>
              <a:defRPr/>
            </a:lvl1pPr>
          </a:lstStyle>
          <a:p>
            <a:r>
              <a:rPr lang="zh-CN" altLang="en-US" smtClean="0"/>
              <a:t>单击此处编辑母版标题样式</a:t>
            </a:r>
            <a:endParaRPr/>
          </a:p>
        </p:txBody>
      </p:sp>
      <p:sp>
        <p:nvSpPr>
          <p:cNvPr id="3" name="Text Placeholder 2"/>
          <p:cNvSpPr>
            <a:spLocks noGrp="1"/>
          </p:cNvSpPr>
          <p:nvPr>
            <p:ph type="body" idx="1"/>
          </p:nvPr>
        </p:nvSpPr>
        <p:spPr>
          <a:xfrm>
            <a:off x="498475" y="1550894"/>
            <a:ext cx="3840480" cy="715962"/>
          </a:xfrm>
        </p:spPr>
        <p:txBody>
          <a:bodyPr anchor="b"/>
          <a:lstStyle>
            <a:lvl1pPr marL="0" indent="0" algn="ctr">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498475" y="2541494"/>
            <a:ext cx="3840480" cy="3584668"/>
          </a:xfrm>
        </p:spPr>
        <p:txBody>
          <a:bodyPr>
            <a:normAutofit/>
          </a:bodyPr>
          <a:lstStyle>
            <a:lvl1pPr>
              <a:defRPr sz="2000"/>
            </a:lvl1pPr>
            <a:lvl2pPr>
              <a:defRPr sz="1800"/>
            </a:lvl2pPr>
            <a:lvl3pPr>
              <a:defRPr sz="1800"/>
            </a:lvl3pPr>
            <a:lvl4pPr>
              <a:defRPr sz="1800"/>
            </a:lvl4pPr>
            <a:lvl5pPr>
              <a:defRPr sz="1800"/>
            </a:lvl5pPr>
            <a:lvl6pPr marL="2290763" indent="-461963">
              <a:defRPr sz="1600"/>
            </a:lvl6pPr>
            <a:lvl7pPr marL="2290763" indent="-461963">
              <a:defRPr sz="1600"/>
            </a:lvl7pPr>
            <a:lvl8pPr marL="2290763" indent="-461963">
              <a:defRPr sz="1600"/>
            </a:lvl8pPr>
            <a:lvl9pPr marL="2290763" indent="-461963">
              <a:defRPr sz="16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dirty="0"/>
          </a:p>
        </p:txBody>
      </p:sp>
      <p:sp>
        <p:nvSpPr>
          <p:cNvPr id="5" name="Text Placeholder 4"/>
          <p:cNvSpPr>
            <a:spLocks noGrp="1"/>
          </p:cNvSpPr>
          <p:nvPr>
            <p:ph type="body" sz="quarter" idx="3"/>
          </p:nvPr>
        </p:nvSpPr>
        <p:spPr>
          <a:xfrm>
            <a:off x="4805046" y="1550894"/>
            <a:ext cx="3840480" cy="715962"/>
          </a:xfrm>
        </p:spPr>
        <p:txBody>
          <a:bodyPr anchor="b"/>
          <a:lstStyle>
            <a:lvl1pPr marL="0" indent="0" algn="ctr">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4805046" y="2541494"/>
            <a:ext cx="3840480" cy="3584668"/>
          </a:xfrm>
        </p:spPr>
        <p:txBody>
          <a:bodyPr>
            <a:normAutofit/>
          </a:bodyPr>
          <a:lstStyle>
            <a:lvl1pPr>
              <a:defRPr sz="2000"/>
            </a:lvl1pPr>
            <a:lvl2pPr>
              <a:defRPr sz="1800"/>
            </a:lvl2pPr>
            <a:lvl3pPr>
              <a:defRPr sz="1800"/>
            </a:lvl3pPr>
            <a:lvl4pPr>
              <a:defRPr sz="1800"/>
            </a:lvl4pPr>
            <a:lvl5pPr>
              <a:defRPr sz="1800"/>
            </a:lvl5pPr>
            <a:lvl6pPr marL="2290763" indent="-461963">
              <a:defRPr sz="1600"/>
            </a:lvl6pPr>
            <a:lvl7pPr marL="2290763" indent="-461963">
              <a:defRPr sz="1600"/>
            </a:lvl7pPr>
            <a:lvl8pPr marL="2290763" indent="-461963">
              <a:defRPr sz="1600"/>
            </a:lvl8pPr>
            <a:lvl9pPr marL="2290763" indent="-461963">
              <a:defRPr sz="16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dirty="0"/>
          </a:p>
        </p:txBody>
      </p:sp>
      <p:sp>
        <p:nvSpPr>
          <p:cNvPr id="7" name="Date Placeholder 6"/>
          <p:cNvSpPr>
            <a:spLocks noGrp="1"/>
          </p:cNvSpPr>
          <p:nvPr>
            <p:ph type="dt" sz="half" idx="10"/>
          </p:nvPr>
        </p:nvSpPr>
        <p:spPr/>
        <p:txBody>
          <a:bodyPr/>
          <a:lstStyle/>
          <a:p>
            <a:fld id="{6C906189-2C85-E44C-9F56-FC5BD28341F3}" type="datetimeFigureOut">
              <a:rPr kumimoji="1" lang="zh-CN" altLang="en-US" smtClean="0"/>
              <a:t>17/3/8</a:t>
            </a:fld>
            <a:endParaRPr kumimoji="1" lang="zh-CN" altLang="en-US"/>
          </a:p>
        </p:txBody>
      </p:sp>
      <p:sp>
        <p:nvSpPr>
          <p:cNvPr id="8" name="Footer Placeholder 7"/>
          <p:cNvSpPr>
            <a:spLocks noGrp="1"/>
          </p:cNvSpPr>
          <p:nvPr>
            <p:ph type="ftr" sz="quarter" idx="11"/>
          </p:nvPr>
        </p:nvSpPr>
        <p:spPr/>
        <p:txBody>
          <a:bodyPr/>
          <a:lstStyle/>
          <a:p>
            <a:endParaRPr kumimoji="1" lang="zh-CN" altLang="en-US"/>
          </a:p>
        </p:txBody>
      </p:sp>
      <p:sp>
        <p:nvSpPr>
          <p:cNvPr id="9" name="Slide Number Placeholder 8"/>
          <p:cNvSpPr>
            <a:spLocks noGrp="1"/>
          </p:cNvSpPr>
          <p:nvPr>
            <p:ph type="sldNum" sz="quarter" idx="12"/>
          </p:nvPr>
        </p:nvSpPr>
        <p:spPr/>
        <p:txBody>
          <a:bodyPr/>
          <a:lstStyle/>
          <a:p>
            <a:fld id="{3D23C963-6FCD-0C4C-BB7A-244C40C95FB2}" type="slidenum">
              <a:rPr kumimoji="1" lang="zh-CN" altLang="en-US" smtClean="0"/>
              <a:t>‹#›</a:t>
            </a:fld>
            <a:endParaRPr kumimoji="1" lang="zh-CN" altLang="en-US"/>
          </a:p>
        </p:txBody>
      </p:sp>
      <p:cxnSp>
        <p:nvCxnSpPr>
          <p:cNvPr id="11" name="Straight Connector 10"/>
          <p:cNvCxnSpPr/>
          <p:nvPr/>
        </p:nvCxnSpPr>
        <p:spPr>
          <a:xfrm>
            <a:off x="502920" y="2353235"/>
            <a:ext cx="3840480" cy="1588"/>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805045" y="2353235"/>
            <a:ext cx="3840480" cy="1588"/>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a:p>
        </p:txBody>
      </p:sp>
      <p:sp>
        <p:nvSpPr>
          <p:cNvPr id="3" name="Date Placeholder 2"/>
          <p:cNvSpPr>
            <a:spLocks noGrp="1"/>
          </p:cNvSpPr>
          <p:nvPr>
            <p:ph type="dt" sz="half" idx="10"/>
          </p:nvPr>
        </p:nvSpPr>
        <p:spPr/>
        <p:txBody>
          <a:bodyPr/>
          <a:lstStyle/>
          <a:p>
            <a:fld id="{6C906189-2C85-E44C-9F56-FC5BD28341F3}" type="datetimeFigureOut">
              <a:rPr kumimoji="1" lang="zh-CN" altLang="en-US" smtClean="0"/>
              <a:t>17/3/8</a:t>
            </a:fld>
            <a:endParaRPr kumimoji="1" lang="zh-CN" altLang="en-US"/>
          </a:p>
        </p:txBody>
      </p:sp>
      <p:sp>
        <p:nvSpPr>
          <p:cNvPr id="4" name="Footer Placeholder 3"/>
          <p:cNvSpPr>
            <a:spLocks noGrp="1"/>
          </p:cNvSpPr>
          <p:nvPr>
            <p:ph type="ftr" sz="quarter" idx="11"/>
          </p:nvPr>
        </p:nvSpPr>
        <p:spPr/>
        <p:txBody>
          <a:bodyPr/>
          <a:lstStyle/>
          <a:p>
            <a:endParaRPr kumimoji="1" lang="zh-CN" altLang="en-US"/>
          </a:p>
        </p:txBody>
      </p:sp>
      <p:sp>
        <p:nvSpPr>
          <p:cNvPr id="5" name="Slide Number Placeholder 4"/>
          <p:cNvSpPr>
            <a:spLocks noGrp="1"/>
          </p:cNvSpPr>
          <p:nvPr>
            <p:ph type="sldNum" sz="quarter" idx="12"/>
          </p:nvPr>
        </p:nvSpPr>
        <p:spPr/>
        <p:txBody>
          <a:bodyPr/>
          <a:lstStyle/>
          <a:p>
            <a:fld id="{3D23C963-6FCD-0C4C-BB7A-244C40C95FB2}" type="slidenum">
              <a:rPr kumimoji="1" lang="zh-CN" altLang="en-US" smtClean="0"/>
              <a:t>‹#›</a:t>
            </a:fld>
            <a:endParaRPr kumimoji="1"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906189-2C85-E44C-9F56-FC5BD28341F3}" type="datetimeFigureOut">
              <a:rPr kumimoji="1" lang="zh-CN" altLang="en-US" smtClean="0"/>
              <a:t>17/3/8</a:t>
            </a:fld>
            <a:endParaRPr kumimoji="1" lang="zh-CN" altLang="en-US"/>
          </a:p>
        </p:txBody>
      </p:sp>
      <p:sp>
        <p:nvSpPr>
          <p:cNvPr id="3" name="Footer Placeholder 2"/>
          <p:cNvSpPr>
            <a:spLocks noGrp="1"/>
          </p:cNvSpPr>
          <p:nvPr>
            <p:ph type="ftr" sz="quarter" idx="11"/>
          </p:nvPr>
        </p:nvSpPr>
        <p:spPr/>
        <p:txBody>
          <a:bodyPr/>
          <a:lstStyle/>
          <a:p>
            <a:endParaRPr kumimoji="1" lang="zh-CN" altLang="en-US"/>
          </a:p>
        </p:txBody>
      </p:sp>
      <p:sp>
        <p:nvSpPr>
          <p:cNvPr id="4" name="Slide Number Placeholder 3"/>
          <p:cNvSpPr>
            <a:spLocks noGrp="1"/>
          </p:cNvSpPr>
          <p:nvPr>
            <p:ph type="sldNum" sz="quarter" idx="12"/>
          </p:nvPr>
        </p:nvSpPr>
        <p:spPr/>
        <p:txBody>
          <a:bodyPr/>
          <a:lstStyle/>
          <a:p>
            <a:fld id="{3D23C963-6FCD-0C4C-BB7A-244C40C95FB2}" type="slidenum">
              <a:rPr kumimoji="1" lang="zh-CN" altLang="en-US" smtClean="0"/>
              <a:t>‹#›</a:t>
            </a:fld>
            <a:endParaRPr kumimoji="1"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497540" y="416859"/>
            <a:ext cx="3840480" cy="1994647"/>
          </a:xfrm>
        </p:spPr>
        <p:txBody>
          <a:bodyPr anchor="b"/>
          <a:lstStyle>
            <a:lvl1pPr algn="ctr">
              <a:defRPr sz="4400" b="0"/>
            </a:lvl1pPr>
          </a:lstStyle>
          <a:p>
            <a:r>
              <a:rPr lang="zh-CN" altLang="en-US" smtClean="0"/>
              <a:t>单击此处编辑母版标题样式</a:t>
            </a:r>
            <a:endParaRPr/>
          </a:p>
        </p:txBody>
      </p:sp>
      <p:sp>
        <p:nvSpPr>
          <p:cNvPr id="3" name="Content Placeholder 2"/>
          <p:cNvSpPr>
            <a:spLocks noGrp="1"/>
          </p:cNvSpPr>
          <p:nvPr>
            <p:ph idx="1"/>
          </p:nvPr>
        </p:nvSpPr>
        <p:spPr>
          <a:xfrm>
            <a:off x="4792532" y="403412"/>
            <a:ext cx="3840480" cy="5722751"/>
          </a:xfrm>
        </p:spPr>
        <p:txBody>
          <a:bodyPr>
            <a:normAutofit/>
          </a:bodyPr>
          <a:lstStyle>
            <a:lvl1pPr>
              <a:defRPr sz="2000"/>
            </a:lvl1pPr>
            <a:lvl2pPr>
              <a:defRPr sz="20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dirty="0"/>
          </a:p>
        </p:txBody>
      </p:sp>
      <p:sp>
        <p:nvSpPr>
          <p:cNvPr id="4" name="Text Placeholder 3"/>
          <p:cNvSpPr>
            <a:spLocks noGrp="1"/>
          </p:cNvSpPr>
          <p:nvPr>
            <p:ph type="body" sz="half" idx="2"/>
          </p:nvPr>
        </p:nvSpPr>
        <p:spPr>
          <a:xfrm>
            <a:off x="497540" y="2438400"/>
            <a:ext cx="3840480" cy="3316942"/>
          </a:xfrm>
        </p:spPr>
        <p:txBody>
          <a:bodyPr>
            <a:normAutofit/>
          </a:bodyPr>
          <a:lstStyle>
            <a:lvl1pPr marL="0" indent="0" algn="ctr">
              <a:spcBef>
                <a:spcPts val="6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6C906189-2C85-E44C-9F56-FC5BD28341F3}" type="datetimeFigureOut">
              <a:rPr kumimoji="1" lang="zh-CN" altLang="en-US" smtClean="0"/>
              <a:t>17/3/8</a:t>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3D23C963-6FCD-0C4C-BB7A-244C40C95FB2}" type="slidenum">
              <a:rPr kumimoji="1" lang="zh-CN" altLang="en-US" smtClean="0"/>
              <a:t>‹#›</a:t>
            </a:fld>
            <a:endParaRPr kumimoji="1"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5" y="94129"/>
            <a:ext cx="8147051" cy="1452283"/>
          </a:xfrm>
          <a:prstGeom prst="rect">
            <a:avLst/>
          </a:prstGeom>
        </p:spPr>
        <p:txBody>
          <a:bodyPr vert="horz" lIns="91440" tIns="45720" rIns="91440" bIns="45720" rtlCol="0" anchor="b" anchorCtr="0">
            <a:noAutofit/>
          </a:bodyPr>
          <a:lstStyle/>
          <a:p>
            <a:r>
              <a:rPr lang="zh-CN" altLang="en-US" smtClean="0"/>
              <a:t>单击此处编辑母版标题样式</a:t>
            </a:r>
            <a:endParaRPr/>
          </a:p>
        </p:txBody>
      </p:sp>
      <p:sp>
        <p:nvSpPr>
          <p:cNvPr id="3" name="Text Placeholder 2"/>
          <p:cNvSpPr>
            <a:spLocks noGrp="1"/>
          </p:cNvSpPr>
          <p:nvPr>
            <p:ph type="body" idx="1"/>
          </p:nvPr>
        </p:nvSpPr>
        <p:spPr>
          <a:xfrm>
            <a:off x="498475" y="1761565"/>
            <a:ext cx="8147051" cy="436459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dirty="0"/>
          </a:p>
        </p:txBody>
      </p:sp>
      <p:sp>
        <p:nvSpPr>
          <p:cNvPr id="4" name="Date Placeholder 3"/>
          <p:cNvSpPr>
            <a:spLocks noGrp="1"/>
          </p:cNvSpPr>
          <p:nvPr>
            <p:ph type="dt" sz="half" idx="2"/>
          </p:nvPr>
        </p:nvSpPr>
        <p:spPr>
          <a:xfrm>
            <a:off x="188259" y="6356350"/>
            <a:ext cx="2133600" cy="365125"/>
          </a:xfrm>
          <a:prstGeom prst="rect">
            <a:avLst/>
          </a:prstGeom>
        </p:spPr>
        <p:txBody>
          <a:bodyPr vert="horz" lIns="91440" tIns="45720" rIns="91440" bIns="45720" rtlCol="0" anchor="ctr"/>
          <a:lstStyle>
            <a:lvl1pPr algn="l">
              <a:defRPr sz="1100">
                <a:solidFill>
                  <a:schemeClr val="tx1">
                    <a:lumMod val="75000"/>
                    <a:lumOff val="25000"/>
                  </a:schemeClr>
                </a:solidFill>
              </a:defRPr>
            </a:lvl1pPr>
          </a:lstStyle>
          <a:p>
            <a:fld id="{6C906189-2C85-E44C-9F56-FC5BD28341F3}" type="datetimeFigureOut">
              <a:rPr kumimoji="1" lang="zh-CN" altLang="en-US" smtClean="0"/>
              <a:t>17/3/8</a:t>
            </a:fld>
            <a:endParaRPr kumimoji="1" lang="zh-CN"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100">
                <a:solidFill>
                  <a:schemeClr val="tx1">
                    <a:lumMod val="75000"/>
                    <a:lumOff val="25000"/>
                  </a:schemeClr>
                </a:solidFill>
              </a:defRPr>
            </a:lvl1pPr>
          </a:lstStyle>
          <a:p>
            <a:endParaRPr kumimoji="1" lang="zh-CN" altLang="en-US"/>
          </a:p>
        </p:txBody>
      </p:sp>
      <p:sp>
        <p:nvSpPr>
          <p:cNvPr id="6" name="Slide Number Placeholder 5"/>
          <p:cNvSpPr>
            <a:spLocks noGrp="1"/>
          </p:cNvSpPr>
          <p:nvPr>
            <p:ph type="sldNum" sz="quarter" idx="4"/>
          </p:nvPr>
        </p:nvSpPr>
        <p:spPr>
          <a:xfrm>
            <a:off x="6817659" y="6356350"/>
            <a:ext cx="2133600" cy="365125"/>
          </a:xfrm>
          <a:prstGeom prst="rect">
            <a:avLst/>
          </a:prstGeom>
        </p:spPr>
        <p:txBody>
          <a:bodyPr vert="horz" lIns="91440" tIns="45720" rIns="91440" bIns="45720" rtlCol="0" anchor="ctr"/>
          <a:lstStyle>
            <a:lvl1pPr algn="r">
              <a:defRPr sz="1100">
                <a:solidFill>
                  <a:schemeClr val="tx1">
                    <a:lumMod val="75000"/>
                    <a:lumOff val="25000"/>
                  </a:schemeClr>
                </a:solidFill>
              </a:defRPr>
            </a:lvl1pPr>
          </a:lstStyle>
          <a:p>
            <a:fld id="{3D23C963-6FCD-0C4C-BB7A-244C40C95FB2}" type="slidenum">
              <a:rPr kumimoji="1" lang="zh-CN" altLang="en-US" smtClean="0"/>
              <a:t>‹#›</a:t>
            </a:fld>
            <a:endParaRPr kumimoji="1" lang="zh-CN" altLang="en-US"/>
          </a:p>
        </p:txBody>
      </p:sp>
    </p:spTree>
  </p:cSld>
  <p:clrMap bg1="lt1" tx1="dk1" bg2="lt2" tx2="dk2" accent1="accent1" accent2="accent2" accent3="accent3" accent4="accent4" accent5="accent5" accent6="accent6" hlink="hlink" folHlink="folHlink"/>
  <p:sldLayoutIdLst>
    <p:sldLayoutId id="2147483999" r:id="rId1"/>
    <p:sldLayoutId id="2147484000" r:id="rId2"/>
    <p:sldLayoutId id="2147484001" r:id="rId3"/>
    <p:sldLayoutId id="2147484002" r:id="rId4"/>
    <p:sldLayoutId id="2147484003" r:id="rId5"/>
    <p:sldLayoutId id="2147484004" r:id="rId6"/>
    <p:sldLayoutId id="2147484005" r:id="rId7"/>
    <p:sldLayoutId id="2147484006" r:id="rId8"/>
    <p:sldLayoutId id="2147484007" r:id="rId9"/>
    <p:sldLayoutId id="2147484008" r:id="rId10"/>
    <p:sldLayoutId id="2147484009" r:id="rId11"/>
    <p:sldLayoutId id="2147484010" r:id="rId12"/>
    <p:sldLayoutId id="2147484011" r:id="rId13"/>
  </p:sldLayoutIdLst>
  <p:txStyles>
    <p:titleStyle>
      <a:lvl1pPr algn="ctr" defTabSz="914400" rtl="0" eaLnBrk="1" latinLnBrk="0" hangingPunct="1">
        <a:spcBef>
          <a:spcPct val="0"/>
        </a:spcBef>
        <a:buNone/>
        <a:defRPr sz="5000" kern="1200">
          <a:solidFill>
            <a:schemeClr val="tx1"/>
          </a:solidFill>
          <a:latin typeface="+mj-lt"/>
          <a:ea typeface="+mj-ea"/>
          <a:cs typeface="+mj-cs"/>
        </a:defRPr>
      </a:lvl1pPr>
    </p:titleStyle>
    <p:bodyStyle>
      <a:lvl1pPr marL="457200" indent="-457200" algn="l" defTabSz="914400" rtl="0" eaLnBrk="1" latinLnBrk="0" hangingPunct="1">
        <a:spcBef>
          <a:spcPts val="2000"/>
        </a:spcBef>
        <a:buClr>
          <a:schemeClr val="tx1">
            <a:lumMod val="75000"/>
            <a:lumOff val="25000"/>
          </a:schemeClr>
        </a:buClr>
        <a:buSzPct val="75000"/>
        <a:buFont typeface="Wingdings 2" pitchFamily="18" charset="2"/>
        <a:buChar char=""/>
        <a:defRPr sz="2200" kern="1200">
          <a:solidFill>
            <a:schemeClr val="tx1">
              <a:lumMod val="75000"/>
              <a:lumOff val="25000"/>
            </a:schemeClr>
          </a:solidFill>
          <a:latin typeface="+mn-lt"/>
          <a:ea typeface="+mn-ea"/>
          <a:cs typeface="+mn-cs"/>
        </a:defRPr>
      </a:lvl1pPr>
      <a:lvl2pPr marL="914400" indent="-457200" algn="l" defTabSz="914400" rtl="0" eaLnBrk="1" latinLnBrk="0" hangingPunct="1">
        <a:spcBef>
          <a:spcPts val="600"/>
        </a:spcBef>
        <a:buClr>
          <a:schemeClr val="tx1">
            <a:lumMod val="50000"/>
            <a:lumOff val="50000"/>
          </a:schemeClr>
        </a:buClr>
        <a:buSzPct val="75000"/>
        <a:buFont typeface="Wingdings 2" pitchFamily="18" charset="2"/>
        <a:buChar char=""/>
        <a:defRPr sz="2000" kern="1200">
          <a:solidFill>
            <a:schemeClr val="tx1">
              <a:lumMod val="75000"/>
              <a:lumOff val="25000"/>
            </a:schemeClr>
          </a:solidFill>
          <a:latin typeface="+mn-lt"/>
          <a:ea typeface="+mn-ea"/>
          <a:cs typeface="+mn-cs"/>
        </a:defRPr>
      </a:lvl2pPr>
      <a:lvl3pPr marL="1371600" indent="-457200" algn="l" defTabSz="914400" rtl="0" eaLnBrk="1" latinLnBrk="0" hangingPunct="1">
        <a:spcBef>
          <a:spcPts val="600"/>
        </a:spcBef>
        <a:buClr>
          <a:schemeClr val="tx1">
            <a:lumMod val="75000"/>
            <a:lumOff val="25000"/>
          </a:schemeClr>
        </a:buClr>
        <a:buSzPct val="75000"/>
        <a:buFont typeface="Wingdings 2" pitchFamily="18" charset="2"/>
        <a:buChar char=""/>
        <a:defRPr sz="1800" kern="1200">
          <a:solidFill>
            <a:schemeClr val="tx1">
              <a:lumMod val="75000"/>
              <a:lumOff val="25000"/>
            </a:schemeClr>
          </a:solidFill>
          <a:latin typeface="+mn-lt"/>
          <a:ea typeface="+mn-ea"/>
          <a:cs typeface="+mn-cs"/>
        </a:defRPr>
      </a:lvl3pPr>
      <a:lvl4pPr marL="1828800" indent="-457200" algn="l" defTabSz="914400" rtl="0" eaLnBrk="1" latinLnBrk="0" hangingPunct="1">
        <a:spcBef>
          <a:spcPts val="600"/>
        </a:spcBef>
        <a:buClr>
          <a:schemeClr val="tx1">
            <a:lumMod val="50000"/>
            <a:lumOff val="50000"/>
          </a:schemeClr>
        </a:buClr>
        <a:buSzPct val="75000"/>
        <a:buFont typeface="Wingdings 2" pitchFamily="18" charset="2"/>
        <a:buChar char=""/>
        <a:defRPr sz="1800" kern="1200">
          <a:solidFill>
            <a:schemeClr val="tx1">
              <a:lumMod val="75000"/>
              <a:lumOff val="25000"/>
            </a:schemeClr>
          </a:solidFill>
          <a:latin typeface="+mn-lt"/>
          <a:ea typeface="+mn-ea"/>
          <a:cs typeface="+mn-cs"/>
        </a:defRPr>
      </a:lvl4pPr>
      <a:lvl5pPr marL="2286000" indent="-457200" algn="l" defTabSz="914400" rtl="0" eaLnBrk="1" latinLnBrk="0" hangingPunct="1">
        <a:spcBef>
          <a:spcPts val="600"/>
        </a:spcBef>
        <a:buClr>
          <a:schemeClr val="tx1">
            <a:lumMod val="75000"/>
            <a:lumOff val="25000"/>
          </a:schemeClr>
        </a:buClr>
        <a:buSzPct val="75000"/>
        <a:buFont typeface="Wingdings 2" pitchFamily="18" charset="2"/>
        <a:buChar char=""/>
        <a:defRPr sz="1800" kern="1200">
          <a:solidFill>
            <a:schemeClr val="tx1">
              <a:lumMod val="75000"/>
              <a:lumOff val="25000"/>
            </a:schemeClr>
          </a:solidFill>
          <a:latin typeface="+mn-lt"/>
          <a:ea typeface="+mn-ea"/>
          <a:cs typeface="+mn-cs"/>
        </a:defRPr>
      </a:lvl5pPr>
      <a:lvl6pPr marL="2743200" indent="-461963" algn="l" defTabSz="914400" rtl="0" eaLnBrk="1" latinLnBrk="0" hangingPunct="1">
        <a:spcBef>
          <a:spcPct val="20000"/>
        </a:spcBef>
        <a:buClr>
          <a:schemeClr val="tx1">
            <a:lumMod val="50000"/>
            <a:lumOff val="50000"/>
          </a:schemeClr>
        </a:buClr>
        <a:buSzPct val="75000"/>
        <a:buFont typeface="Wingdings 2" pitchFamily="18" charset="2"/>
        <a:buChar char=""/>
        <a:defRPr lang="en-US" sz="1800" kern="1200" dirty="0" smtClean="0">
          <a:solidFill>
            <a:schemeClr val="tx1">
              <a:lumMod val="75000"/>
              <a:lumOff val="25000"/>
            </a:schemeClr>
          </a:solidFill>
          <a:latin typeface="+mn-lt"/>
          <a:ea typeface="+mn-ea"/>
          <a:cs typeface="+mn-cs"/>
        </a:defRPr>
      </a:lvl6pPr>
      <a:lvl7pPr marL="3205163" indent="-461963" algn="l" defTabSz="914400" rtl="0" eaLnBrk="1" latinLnBrk="0" hangingPunct="1">
        <a:spcBef>
          <a:spcPct val="20000"/>
        </a:spcBef>
        <a:buClr>
          <a:schemeClr val="tx1">
            <a:lumMod val="75000"/>
            <a:lumOff val="25000"/>
          </a:schemeClr>
        </a:buClr>
        <a:buSzPct val="75000"/>
        <a:buFont typeface="Wingdings 2" pitchFamily="18" charset="2"/>
        <a:buChar char=""/>
        <a:defRPr lang="en-US" sz="1800" kern="1200" dirty="0" smtClean="0">
          <a:solidFill>
            <a:schemeClr val="tx1">
              <a:lumMod val="75000"/>
              <a:lumOff val="25000"/>
            </a:schemeClr>
          </a:solidFill>
          <a:latin typeface="+mn-lt"/>
          <a:ea typeface="+mn-ea"/>
          <a:cs typeface="+mn-cs"/>
        </a:defRPr>
      </a:lvl7pPr>
      <a:lvl8pPr marL="3657600" indent="-461963" algn="l" defTabSz="914400" rtl="0" eaLnBrk="1" latinLnBrk="0" hangingPunct="1">
        <a:spcBef>
          <a:spcPct val="20000"/>
        </a:spcBef>
        <a:buClr>
          <a:schemeClr val="tx1">
            <a:lumMod val="50000"/>
            <a:lumOff val="50000"/>
          </a:schemeClr>
        </a:buClr>
        <a:buSzPct val="75000"/>
        <a:buFont typeface="Wingdings 2" pitchFamily="18" charset="2"/>
        <a:buChar char=""/>
        <a:defRPr lang="en-US" sz="1800" kern="1200" dirty="0" smtClean="0">
          <a:solidFill>
            <a:schemeClr val="tx1">
              <a:lumMod val="75000"/>
              <a:lumOff val="25000"/>
            </a:schemeClr>
          </a:solidFill>
          <a:latin typeface="+mn-lt"/>
          <a:ea typeface="+mn-ea"/>
          <a:cs typeface="+mn-cs"/>
        </a:defRPr>
      </a:lvl8pPr>
      <a:lvl9pPr marL="4119563" indent="-461963" algn="l" defTabSz="914400" rtl="0" eaLnBrk="1" latinLnBrk="0" hangingPunct="1">
        <a:spcBef>
          <a:spcPct val="20000"/>
        </a:spcBef>
        <a:buClr>
          <a:schemeClr val="tx1">
            <a:lumMod val="75000"/>
            <a:lumOff val="25000"/>
          </a:schemeClr>
        </a:buClr>
        <a:buSzPct val="75000"/>
        <a:buFont typeface="Wingdings 2" pitchFamily="18" charset="2"/>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duanfeng@fudan.edu.cn" TargetMode="Externa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5.xml"/><Relationship Id="rId2"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gif"/><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273868" y="921146"/>
            <a:ext cx="8671274" cy="1501531"/>
          </a:xfrm>
        </p:spPr>
        <p:txBody>
          <a:bodyPr>
            <a:normAutofit fontScale="90000"/>
          </a:bodyPr>
          <a:lstStyle/>
          <a:p>
            <a:r>
              <a:rPr kumimoji="1" lang="en-US" altLang="zh-CN" b="1" dirty="0" smtClean="0"/>
              <a:t> Western Short Narrative Fiction</a:t>
            </a:r>
            <a:endParaRPr kumimoji="1" lang="zh-CN" altLang="en-US" b="1" dirty="0"/>
          </a:p>
        </p:txBody>
      </p:sp>
      <p:sp>
        <p:nvSpPr>
          <p:cNvPr id="4" name="副标题 3"/>
          <p:cNvSpPr>
            <a:spLocks noGrp="1"/>
          </p:cNvSpPr>
          <p:nvPr>
            <p:ph type="subTitle" idx="1"/>
          </p:nvPr>
        </p:nvSpPr>
        <p:spPr>
          <a:xfrm>
            <a:off x="665808" y="2819263"/>
            <a:ext cx="8279334" cy="795536"/>
          </a:xfrm>
        </p:spPr>
        <p:txBody>
          <a:bodyPr>
            <a:normAutofit/>
          </a:bodyPr>
          <a:lstStyle/>
          <a:p>
            <a:pPr algn="l"/>
            <a:r>
              <a:rPr kumimoji="1" lang="en-US" altLang="zh-CN" b="1" dirty="0" smtClean="0"/>
              <a:t>Historical Survey, Formulae of the Genre, Textual Analysis and Contextual Interpretations</a:t>
            </a:r>
            <a:endParaRPr kumimoji="1" lang="zh-CN" altLang="en-US" b="1" dirty="0"/>
          </a:p>
        </p:txBody>
      </p:sp>
      <p:sp>
        <p:nvSpPr>
          <p:cNvPr id="5" name="文本框 4"/>
          <p:cNvSpPr txBox="1"/>
          <p:nvPr/>
        </p:nvSpPr>
        <p:spPr>
          <a:xfrm>
            <a:off x="4130443" y="4337261"/>
            <a:ext cx="4290729" cy="2215991"/>
          </a:xfrm>
          <a:prstGeom prst="rect">
            <a:avLst/>
          </a:prstGeom>
          <a:noFill/>
        </p:spPr>
        <p:txBody>
          <a:bodyPr wrap="square" rtlCol="0">
            <a:spAutoFit/>
          </a:bodyPr>
          <a:lstStyle/>
          <a:p>
            <a:r>
              <a:rPr kumimoji="1" lang="en-US" altLang="zh-CN" sz="2000" dirty="0" smtClean="0">
                <a:solidFill>
                  <a:srgbClr val="302C24"/>
                </a:solidFill>
              </a:rPr>
              <a:t>By Feng Duan</a:t>
            </a:r>
          </a:p>
          <a:p>
            <a:r>
              <a:rPr kumimoji="1" lang="en-US" altLang="zh-CN" sz="2000" dirty="0" smtClean="0">
                <a:solidFill>
                  <a:srgbClr val="302C24"/>
                </a:solidFill>
              </a:rPr>
              <a:t>Associate Professor</a:t>
            </a:r>
          </a:p>
          <a:p>
            <a:r>
              <a:rPr kumimoji="1" lang="en-US" altLang="zh-CN" sz="2000" dirty="0" smtClean="0">
                <a:solidFill>
                  <a:srgbClr val="302C24"/>
                </a:solidFill>
              </a:rPr>
              <a:t>English Department, </a:t>
            </a:r>
          </a:p>
          <a:p>
            <a:r>
              <a:rPr kumimoji="1" lang="en-US" altLang="zh-CN" sz="2000" dirty="0" err="1" smtClean="0">
                <a:solidFill>
                  <a:srgbClr val="302C24"/>
                </a:solidFill>
              </a:rPr>
              <a:t>Fudan</a:t>
            </a:r>
            <a:r>
              <a:rPr kumimoji="1" lang="en-US" altLang="zh-CN" sz="2000" dirty="0" smtClean="0">
                <a:solidFill>
                  <a:srgbClr val="302C24"/>
                </a:solidFill>
              </a:rPr>
              <a:t> University</a:t>
            </a:r>
          </a:p>
          <a:p>
            <a:r>
              <a:rPr kumimoji="1" lang="en-US" altLang="zh-CN" sz="2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hlinkClick r:id="rId2"/>
              </a:rPr>
              <a:t>duanfeng@fudan.edu.cn</a:t>
            </a:r>
            <a:endParaRPr kumimoji="1" lang="en-US" altLang="zh-CN" sz="2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r>
              <a:rPr kumimoji="1" lang="en-US" altLang="zh-CN" sz="2000" u="sng" dirty="0" smtClean="0">
                <a:ln w="17780" cmpd="sng">
                  <a:solidFill>
                    <a:srgbClr val="FFFFFF"/>
                  </a:solidFill>
                  <a:prstDash val="solid"/>
                  <a:miter lim="800000"/>
                </a:ln>
                <a:solidFill>
                  <a:srgbClr val="302C24"/>
                </a:solidFill>
                <a:effectLst>
                  <a:outerShdw blurRad="50800" algn="tl" rotWithShape="0">
                    <a:srgbClr val="000000"/>
                  </a:outerShdw>
                </a:effectLst>
              </a:rPr>
              <a:t>13391128261</a:t>
            </a:r>
          </a:p>
          <a:p>
            <a:endParaRPr kumimoji="1" lang="zh-CN" alt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54822634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half" idx="1"/>
          </p:nvPr>
        </p:nvSpPr>
        <p:spPr>
          <a:xfrm>
            <a:off x="636960" y="1174750"/>
            <a:ext cx="3647008" cy="4846538"/>
          </a:xfrm>
          <a:solidFill>
            <a:schemeClr val="tx1">
              <a:lumMod val="50000"/>
              <a:lumOff val="50000"/>
            </a:schemeClr>
          </a:solidFill>
        </p:spPr>
        <p:style>
          <a:lnRef idx="1">
            <a:schemeClr val="dk1"/>
          </a:lnRef>
          <a:fillRef idx="3">
            <a:schemeClr val="dk1"/>
          </a:fillRef>
          <a:effectRef idx="2">
            <a:schemeClr val="dk1"/>
          </a:effectRef>
          <a:fontRef idx="minor">
            <a:schemeClr val="lt1"/>
          </a:fontRef>
        </p:style>
        <p:txBody>
          <a:bodyPr/>
          <a:lstStyle/>
          <a:p>
            <a:pPr marL="0" indent="0">
              <a:buNone/>
            </a:pPr>
            <a:r>
              <a:rPr lang="en-US" altLang="zh-CN" dirty="0" smtClean="0"/>
              <a:t>Story </a:t>
            </a:r>
            <a:endParaRPr lang="en-US" altLang="zh-CN" dirty="0"/>
          </a:p>
          <a:p>
            <a:pPr marL="114300" indent="0">
              <a:buNone/>
            </a:pPr>
            <a:r>
              <a:rPr lang="en-US" altLang="zh-CN" dirty="0" smtClean="0"/>
              <a:t>Content matter</a:t>
            </a:r>
            <a:endParaRPr lang="zh-CN" altLang="en-US" dirty="0"/>
          </a:p>
        </p:txBody>
      </p:sp>
      <p:sp>
        <p:nvSpPr>
          <p:cNvPr id="4" name="内容占位符 3"/>
          <p:cNvSpPr>
            <a:spLocks noGrp="1"/>
          </p:cNvSpPr>
          <p:nvPr>
            <p:ph sz="half" idx="2"/>
          </p:nvPr>
        </p:nvSpPr>
        <p:spPr>
          <a:xfrm>
            <a:off x="4427984" y="1174750"/>
            <a:ext cx="3985766" cy="4846538"/>
          </a:xfrm>
          <a:solidFill>
            <a:schemeClr val="tx1">
              <a:lumMod val="75000"/>
              <a:lumOff val="25000"/>
            </a:schemeClr>
          </a:solidFill>
        </p:spPr>
        <p:style>
          <a:lnRef idx="1">
            <a:schemeClr val="dk1"/>
          </a:lnRef>
          <a:fillRef idx="3">
            <a:schemeClr val="dk1"/>
          </a:fillRef>
          <a:effectRef idx="2">
            <a:schemeClr val="dk1"/>
          </a:effectRef>
          <a:fontRef idx="minor">
            <a:schemeClr val="lt1"/>
          </a:fontRef>
        </p:style>
        <p:txBody>
          <a:bodyPr/>
          <a:lstStyle/>
          <a:p>
            <a:pPr marL="0" indent="0">
              <a:buNone/>
            </a:pPr>
            <a:r>
              <a:rPr lang="en-US" altLang="zh-CN" dirty="0" smtClean="0"/>
              <a:t>Discourse</a:t>
            </a:r>
          </a:p>
          <a:p>
            <a:pPr marL="114300" indent="0">
              <a:buNone/>
            </a:pPr>
            <a:r>
              <a:rPr lang="en-US" altLang="zh-CN" dirty="0" smtClean="0"/>
              <a:t>Fictional mediation</a:t>
            </a:r>
            <a:endParaRPr lang="zh-CN" altLang="en-US" dirty="0"/>
          </a:p>
        </p:txBody>
      </p:sp>
      <p:graphicFrame>
        <p:nvGraphicFramePr>
          <p:cNvPr id="6" name="图示 5"/>
          <p:cNvGraphicFramePr/>
          <p:nvPr>
            <p:extLst>
              <p:ext uri="{D42A27DB-BD31-4B8C-83A1-F6EECF244321}">
                <p14:modId xmlns:p14="http://schemas.microsoft.com/office/powerpoint/2010/main" val="3619080192"/>
              </p:ext>
            </p:extLst>
          </p:nvPr>
        </p:nvGraphicFramePr>
        <p:xfrm>
          <a:off x="636960" y="2420888"/>
          <a:ext cx="7448624"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标题 7"/>
          <p:cNvSpPr>
            <a:spLocks noGrp="1"/>
          </p:cNvSpPr>
          <p:nvPr>
            <p:ph type="title"/>
          </p:nvPr>
        </p:nvSpPr>
        <p:spPr>
          <a:xfrm>
            <a:off x="795530" y="-508719"/>
            <a:ext cx="7290054" cy="1499616"/>
          </a:xfrm>
        </p:spPr>
        <p:txBody>
          <a:bodyPr>
            <a:normAutofit/>
          </a:bodyPr>
          <a:lstStyle/>
          <a:p>
            <a:r>
              <a:rPr lang="en-US" altLang="zh-CN" sz="3200" dirty="0" smtClean="0">
                <a:latin typeface="Abadi MT Condensed Light"/>
                <a:cs typeface="Abadi MT Condensed Light"/>
              </a:rPr>
              <a:t>The </a:t>
            </a:r>
            <a:r>
              <a:rPr lang="en-US" altLang="zh-CN" sz="3200" dirty="0">
                <a:latin typeface="Abadi MT Condensed Light"/>
                <a:cs typeface="Abadi MT Condensed Light"/>
              </a:rPr>
              <a:t>basic dichotomy </a:t>
            </a:r>
            <a:r>
              <a:rPr lang="en-US" altLang="zh-CN" sz="3200" dirty="0" smtClean="0">
                <a:latin typeface="Abadi MT Condensed Light"/>
                <a:cs typeface="Abadi MT Condensed Light"/>
              </a:rPr>
              <a:t>of Story and discourse</a:t>
            </a:r>
            <a:endParaRPr lang="zh-CN" altLang="en-US" sz="3200" dirty="0">
              <a:latin typeface="Abadi MT Condensed Light"/>
              <a:cs typeface="Abadi MT Condensed Light"/>
            </a:endParaRPr>
          </a:p>
        </p:txBody>
      </p:sp>
    </p:spTree>
    <p:extLst>
      <p:ext uri="{BB962C8B-B14F-4D97-AF65-F5344CB8AC3E}">
        <p14:creationId xmlns:p14="http://schemas.microsoft.com/office/powerpoint/2010/main" val="21891126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bg/>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animBg="1"/>
      <p:bldGraphic spid="6"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kumimoji="1" lang="en-US" altLang="zh-CN" dirty="0" smtClean="0"/>
              <a:t>Course Objectives</a:t>
            </a:r>
            <a:endParaRPr kumimoji="1" lang="zh-CN" altLang="en-US" dirty="0"/>
          </a:p>
        </p:txBody>
      </p:sp>
      <p:sp>
        <p:nvSpPr>
          <p:cNvPr id="2" name="内容占位符 1"/>
          <p:cNvSpPr>
            <a:spLocks noGrp="1"/>
          </p:cNvSpPr>
          <p:nvPr>
            <p:ph idx="1"/>
          </p:nvPr>
        </p:nvSpPr>
        <p:spPr>
          <a:xfrm>
            <a:off x="320965" y="1761565"/>
            <a:ext cx="8324561" cy="4364598"/>
          </a:xfrm>
        </p:spPr>
        <p:style>
          <a:lnRef idx="2">
            <a:schemeClr val="accent1"/>
          </a:lnRef>
          <a:fillRef idx="1">
            <a:schemeClr val="lt1"/>
          </a:fillRef>
          <a:effectRef idx="0">
            <a:schemeClr val="accent1"/>
          </a:effectRef>
          <a:fontRef idx="minor">
            <a:schemeClr val="dk1"/>
          </a:fontRef>
        </p:style>
        <p:txBody>
          <a:bodyPr>
            <a:normAutofit/>
          </a:bodyPr>
          <a:lstStyle/>
          <a:p>
            <a:pPr marL="0" indent="0" algn="l">
              <a:buNone/>
            </a:pPr>
            <a:endParaRPr kumimoji="1" lang="en-US" altLang="zh-CN" dirty="0" smtClean="0"/>
          </a:p>
          <a:p>
            <a:pPr marL="514350" indent="-514350" algn="l">
              <a:buAutoNum type="romanUcPeriod"/>
            </a:pPr>
            <a:r>
              <a:rPr kumimoji="1" lang="en-US" altLang="zh-CN" dirty="0" smtClean="0"/>
              <a:t>A basic grasp of the genre formula and historical development of western short fiction.</a:t>
            </a:r>
          </a:p>
          <a:p>
            <a:pPr marL="514350" indent="-514350" algn="l">
              <a:buAutoNum type="romanUcPeriod"/>
            </a:pPr>
            <a:r>
              <a:rPr kumimoji="1" lang="en-US" altLang="zh-CN" dirty="0" smtClean="0"/>
              <a:t>A tool kit of analytical instruments in interpretation and appreciation of narrative fiction</a:t>
            </a:r>
            <a:r>
              <a:rPr kumimoji="1" lang="en-US" altLang="zh-CN" dirty="0"/>
              <a:t> </a:t>
            </a:r>
            <a:r>
              <a:rPr kumimoji="1" lang="en-US" altLang="zh-CN" dirty="0" smtClean="0"/>
              <a:t>[</a:t>
            </a:r>
            <a:r>
              <a:rPr kumimoji="1" lang="en-US" altLang="zh-CN" dirty="0" err="1" smtClean="0"/>
              <a:t>Narratological</a:t>
            </a:r>
            <a:r>
              <a:rPr kumimoji="1" lang="en-US" altLang="zh-CN" dirty="0" smtClean="0"/>
              <a:t> terms and their applications]</a:t>
            </a:r>
          </a:p>
          <a:p>
            <a:pPr marL="514350" indent="-514350" algn="l">
              <a:buAutoNum type="romanUcPeriod"/>
            </a:pPr>
            <a:r>
              <a:rPr kumimoji="1" lang="en-US" altLang="zh-CN" dirty="0" smtClean="0"/>
              <a:t>Close reading and textual analysis of selected sample texts.</a:t>
            </a:r>
          </a:p>
          <a:p>
            <a:endParaRPr kumimoji="1" lang="zh-CN" altLang="en-US" dirty="0"/>
          </a:p>
        </p:txBody>
      </p:sp>
    </p:spTree>
    <p:extLst>
      <p:ext uri="{BB962C8B-B14F-4D97-AF65-F5344CB8AC3E}">
        <p14:creationId xmlns:p14="http://schemas.microsoft.com/office/powerpoint/2010/main" val="387328160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8778" y="787400"/>
            <a:ext cx="8772702" cy="5816600"/>
          </a:xfrm>
        </p:spPr>
        <p:style>
          <a:lnRef idx="2">
            <a:schemeClr val="dk1"/>
          </a:lnRef>
          <a:fillRef idx="1">
            <a:schemeClr val="lt1"/>
          </a:fillRef>
          <a:effectRef idx="0">
            <a:schemeClr val="dk1"/>
          </a:effectRef>
          <a:fontRef idx="minor">
            <a:schemeClr val="dk1"/>
          </a:fontRef>
        </p:style>
        <p:txBody>
          <a:bodyPr numCol="1">
            <a:normAutofit fontScale="85000" lnSpcReduction="10000"/>
          </a:bodyPr>
          <a:lstStyle/>
          <a:p>
            <a:pPr marL="0" indent="0">
              <a:buNone/>
            </a:pPr>
            <a:r>
              <a:rPr kumimoji="1" lang="en-US" altLang="zh-CN"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Form of instruction:  </a:t>
            </a:r>
          </a:p>
          <a:p>
            <a:pPr marL="0" indent="0">
              <a:lnSpc>
                <a:spcPct val="150000"/>
              </a:lnSpc>
              <a:spcBef>
                <a:spcPts val="0"/>
              </a:spcBef>
              <a:buNone/>
            </a:pPr>
            <a:r>
              <a:rPr kumimoji="1" lang="en-US" altLang="zh-CN" dirty="0" smtClean="0"/>
              <a:t>=&gt;Lecture + Seminar (about 14 weeks): brief reading report after each lecture</a:t>
            </a:r>
          </a:p>
          <a:p>
            <a:pPr marL="0" indent="0">
              <a:lnSpc>
                <a:spcPct val="150000"/>
              </a:lnSpc>
              <a:spcBef>
                <a:spcPts val="0"/>
              </a:spcBef>
              <a:buNone/>
            </a:pPr>
            <a:r>
              <a:rPr kumimoji="1" lang="en-US" altLang="zh-CN" dirty="0" smtClean="0"/>
              <a:t> =&gt;Presentation, discussion and draft writing (about 2 weeks)</a:t>
            </a:r>
          </a:p>
          <a:p>
            <a:pPr marL="0" indent="0">
              <a:lnSpc>
                <a:spcPct val="150000"/>
              </a:lnSpc>
              <a:spcBef>
                <a:spcPts val="0"/>
              </a:spcBef>
              <a:buNone/>
            </a:pPr>
            <a:r>
              <a:rPr kumimoji="1" lang="en-US" altLang="zh-CN"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Work to do: Reading, writing, presenting</a:t>
            </a:r>
          </a:p>
          <a:p>
            <a:pPr marL="457200" indent="-457200">
              <a:lnSpc>
                <a:spcPct val="150000"/>
              </a:lnSpc>
              <a:spcBef>
                <a:spcPts val="0"/>
              </a:spcBef>
              <a:buFont typeface="+mj-lt"/>
              <a:buAutoNum type="arabicPeriod"/>
            </a:pPr>
            <a:r>
              <a:rPr kumimoji="1" lang="en-US" altLang="zh-CN" dirty="0" smtClean="0"/>
              <a:t>Selected readings</a:t>
            </a:r>
          </a:p>
          <a:p>
            <a:pPr marL="457200" indent="-457200">
              <a:lnSpc>
                <a:spcPct val="150000"/>
              </a:lnSpc>
              <a:spcBef>
                <a:spcPts val="0"/>
              </a:spcBef>
              <a:buFont typeface="+mj-lt"/>
              <a:buAutoNum type="arabicPeriod"/>
            </a:pPr>
            <a:r>
              <a:rPr kumimoji="1" lang="en-US" altLang="zh-CN" dirty="0" smtClean="0"/>
              <a:t>Reading reports (every lecture/seminar weeks) and questions</a:t>
            </a:r>
          </a:p>
          <a:p>
            <a:pPr marL="457200" indent="-457200">
              <a:lnSpc>
                <a:spcPct val="150000"/>
              </a:lnSpc>
              <a:spcBef>
                <a:spcPts val="0"/>
              </a:spcBef>
              <a:buFont typeface="+mj-lt"/>
              <a:buAutoNum type="arabicPeriod" startAt="2"/>
            </a:pPr>
            <a:r>
              <a:rPr kumimoji="1" lang="en-US" altLang="zh-CN" dirty="0" smtClean="0"/>
              <a:t>Textual analysis of chosen short stories: </a:t>
            </a:r>
            <a:r>
              <a:rPr kumimoji="1" lang="en-US" altLang="zh-CN" dirty="0"/>
              <a:t> </a:t>
            </a:r>
            <a:r>
              <a:rPr kumimoji="1" lang="en-US" altLang="zh-CN" dirty="0" smtClean="0"/>
              <a:t>Presentation, group discussion and final paper</a:t>
            </a:r>
          </a:p>
          <a:p>
            <a:pPr marL="0" indent="0">
              <a:lnSpc>
                <a:spcPct val="150000"/>
              </a:lnSpc>
              <a:spcBef>
                <a:spcPts val="0"/>
              </a:spcBef>
              <a:buNone/>
            </a:pPr>
            <a:r>
              <a:rPr kumimoji="1" lang="en-US" altLang="zh-CN"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Final grading:</a:t>
            </a:r>
          </a:p>
          <a:p>
            <a:pPr marL="457200" indent="-457200">
              <a:lnSpc>
                <a:spcPct val="150000"/>
              </a:lnSpc>
              <a:spcBef>
                <a:spcPts val="0"/>
              </a:spcBef>
              <a:buFont typeface="+mj-lt"/>
              <a:buAutoNum type="arabicPeriod"/>
            </a:pPr>
            <a:r>
              <a:rPr kumimoji="1" lang="en-US" altLang="zh-CN" dirty="0" smtClean="0"/>
              <a:t>Class participation (10%)</a:t>
            </a:r>
          </a:p>
          <a:p>
            <a:pPr marL="457200" indent="-457200">
              <a:lnSpc>
                <a:spcPct val="150000"/>
              </a:lnSpc>
              <a:spcBef>
                <a:spcPts val="0"/>
              </a:spcBef>
              <a:buFont typeface="+mj-lt"/>
              <a:buAutoNum type="arabicPeriod"/>
            </a:pPr>
            <a:r>
              <a:rPr kumimoji="1" lang="en-US" altLang="zh-CN" dirty="0" smtClean="0"/>
              <a:t>Reading reports and feedbacks (40%)</a:t>
            </a:r>
          </a:p>
          <a:p>
            <a:pPr marL="457200" indent="-457200">
              <a:lnSpc>
                <a:spcPct val="150000"/>
              </a:lnSpc>
              <a:spcBef>
                <a:spcPts val="0"/>
              </a:spcBef>
              <a:buFont typeface="+mj-lt"/>
              <a:buAutoNum type="arabicPeriod"/>
            </a:pPr>
            <a:r>
              <a:rPr kumimoji="1" lang="en-US" altLang="zh-CN" dirty="0" smtClean="0"/>
              <a:t>Paper drafting, class presentation and final paper (50%)</a:t>
            </a:r>
          </a:p>
          <a:p>
            <a:pPr marL="0" indent="0">
              <a:lnSpc>
                <a:spcPct val="150000"/>
              </a:lnSpc>
              <a:spcBef>
                <a:spcPts val="0"/>
              </a:spcBef>
              <a:buNone/>
            </a:pPr>
            <a:r>
              <a:rPr kumimoji="1" lang="en-US" altLang="zh-CN" dirty="0" smtClean="0"/>
              <a:t>=&gt; Integrate the narrative tools we have learned in your reading of the selected short stories</a:t>
            </a:r>
            <a:r>
              <a:rPr kumimoji="1" lang="en-US" altLang="zh-CN" dirty="0"/>
              <a:t>.</a:t>
            </a:r>
          </a:p>
        </p:txBody>
      </p:sp>
    </p:spTree>
    <p:extLst>
      <p:ext uri="{BB962C8B-B14F-4D97-AF65-F5344CB8AC3E}">
        <p14:creationId xmlns:p14="http://schemas.microsoft.com/office/powerpoint/2010/main" val="136884889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37235" y="167482"/>
            <a:ext cx="8721862" cy="6531760"/>
          </a:xfrm>
        </p:spPr>
        <p:style>
          <a:lnRef idx="2">
            <a:schemeClr val="accent6"/>
          </a:lnRef>
          <a:fillRef idx="1">
            <a:schemeClr val="lt1"/>
          </a:fillRef>
          <a:effectRef idx="0">
            <a:schemeClr val="accent6"/>
          </a:effectRef>
          <a:fontRef idx="minor">
            <a:schemeClr val="dk1"/>
          </a:fontRef>
        </p:style>
        <p:txBody>
          <a:bodyPr>
            <a:normAutofit fontScale="77500" lnSpcReduction="20000"/>
          </a:bodyPr>
          <a:lstStyle/>
          <a:p>
            <a:pPr marL="0" indent="0">
              <a:buNone/>
            </a:pPr>
            <a:r>
              <a:rPr kumimoji="1" lang="en-US" altLang="zh-CN" dirty="0" smtClean="0"/>
              <a:t>Nine Lectures and Chosen texts (tentative):</a:t>
            </a:r>
          </a:p>
          <a:p>
            <a:pPr>
              <a:buAutoNum type="arabicPeriod"/>
            </a:pPr>
            <a:r>
              <a:rPr kumimoji="1" lang="en-US" altLang="zh-CN" dirty="0" smtClean="0"/>
              <a:t>Religious, Allegorical, Romantic, Gothic, and Realistic: Hybrid Origin or Short Narrative (from </a:t>
            </a:r>
            <a:r>
              <a:rPr kumimoji="1" lang="en-US" altLang="zh-CN" i="1" dirty="0" smtClean="0"/>
              <a:t>the Book of Job; Cain and Abel; </a:t>
            </a:r>
            <a:r>
              <a:rPr kumimoji="1" lang="en-US" altLang="zh-CN" dirty="0" smtClean="0"/>
              <a:t>to </a:t>
            </a:r>
            <a:r>
              <a:rPr kumimoji="1" lang="en-US" altLang="zh-CN" i="1" dirty="0" smtClean="0"/>
              <a:t>Decameron</a:t>
            </a:r>
            <a:r>
              <a:rPr kumimoji="1" lang="en-US" altLang="zh-CN" dirty="0" smtClean="0"/>
              <a:t>; </a:t>
            </a:r>
            <a:r>
              <a:rPr kumimoji="1" lang="en-US" altLang="zh-CN" i="1" dirty="0" smtClean="0"/>
              <a:t>the story of the Wife of Bath,  a True Relation of the Apparition of One Mrs. Veal </a:t>
            </a:r>
            <a:r>
              <a:rPr kumimoji="1" lang="en-US" altLang="zh-CN" dirty="0" smtClean="0"/>
              <a:t>by Daniel Defoe</a:t>
            </a:r>
            <a:r>
              <a:rPr kumimoji="1" lang="en-US" altLang="zh-CN" i="1" dirty="0" smtClean="0"/>
              <a:t>)</a:t>
            </a:r>
          </a:p>
          <a:p>
            <a:pPr>
              <a:buAutoNum type="arabicPeriod"/>
            </a:pPr>
            <a:r>
              <a:rPr kumimoji="1" lang="en-US" altLang="zh-CN" dirty="0" smtClean="0"/>
              <a:t>The Gothic Romance: Edgar Allen Poe and The </a:t>
            </a:r>
            <a:r>
              <a:rPr kumimoji="1" lang="en-US" altLang="zh-CN" dirty="0"/>
              <a:t>S</a:t>
            </a:r>
            <a:r>
              <a:rPr kumimoji="1" lang="en-US" altLang="zh-CN" dirty="0" smtClean="0"/>
              <a:t>ingle Effect of the Short story: (</a:t>
            </a:r>
            <a:r>
              <a:rPr kumimoji="1" lang="en-US" altLang="zh-CN" i="1" dirty="0" smtClean="0"/>
              <a:t>A Tell-Tale Heart; Review of Twice-Told Tales; the Black Cat) </a:t>
            </a:r>
          </a:p>
          <a:p>
            <a:pPr>
              <a:buFont typeface="Wingdings 2" pitchFamily="18" charset="2"/>
              <a:buAutoNum type="arabicPeriod"/>
            </a:pPr>
            <a:r>
              <a:rPr kumimoji="1" lang="en-US" altLang="zh-CN" dirty="0" smtClean="0"/>
              <a:t>Reading </a:t>
            </a:r>
            <a:r>
              <a:rPr kumimoji="1" lang="en-US" altLang="zh-CN" dirty="0"/>
              <a:t>for the </a:t>
            </a:r>
            <a:r>
              <a:rPr kumimoji="1" lang="en-US" altLang="zh-CN" u="sng" dirty="0">
                <a:solidFill>
                  <a:schemeClr val="tx1"/>
                </a:solidFill>
              </a:rPr>
              <a:t>P</a:t>
            </a:r>
            <a:r>
              <a:rPr kumimoji="1" lang="en-US" altLang="zh-CN" u="sng" dirty="0" smtClean="0">
                <a:solidFill>
                  <a:schemeClr val="tx1"/>
                </a:solidFill>
              </a:rPr>
              <a:t>lot</a:t>
            </a:r>
            <a:r>
              <a:rPr kumimoji="1" lang="en-US" altLang="zh-CN" dirty="0" smtClean="0"/>
              <a:t>: Unity of the Story</a:t>
            </a:r>
            <a:r>
              <a:rPr kumimoji="1" lang="en-US" altLang="zh-CN" i="1" dirty="0" smtClean="0"/>
              <a:t>: (</a:t>
            </a:r>
            <a:r>
              <a:rPr kumimoji="1" lang="en-US" altLang="zh-CN" i="1" dirty="0"/>
              <a:t>the Nightingale and the </a:t>
            </a:r>
            <a:r>
              <a:rPr kumimoji="1" lang="en-US" altLang="zh-CN" i="1" dirty="0" smtClean="0"/>
              <a:t>Rose; </a:t>
            </a:r>
            <a:r>
              <a:rPr kumimoji="1" lang="en-US" altLang="zh-CN" i="1" dirty="0" err="1" smtClean="0"/>
              <a:t>Bartelby</a:t>
            </a:r>
            <a:r>
              <a:rPr kumimoji="1" lang="en-US" altLang="zh-CN" i="1" dirty="0" smtClean="0"/>
              <a:t> the Scrivener)</a:t>
            </a:r>
          </a:p>
          <a:p>
            <a:pPr>
              <a:buFont typeface="Wingdings 2" pitchFamily="18" charset="2"/>
              <a:buAutoNum type="arabicPeriod"/>
            </a:pPr>
            <a:r>
              <a:rPr kumimoji="1" lang="en-US" altLang="zh-CN" dirty="0" smtClean="0"/>
              <a:t>Reading for the </a:t>
            </a:r>
            <a:r>
              <a:rPr kumimoji="1" lang="en-US" altLang="zh-CN" u="sng" dirty="0"/>
              <a:t>C</a:t>
            </a:r>
            <a:r>
              <a:rPr kumimoji="1" lang="en-US" altLang="zh-CN" u="sng" dirty="0" smtClean="0"/>
              <a:t>haracters</a:t>
            </a:r>
            <a:r>
              <a:rPr kumimoji="1" lang="en-US" altLang="zh-CN" dirty="0" smtClean="0"/>
              <a:t>: Short Stories as Sketches ( Mark Twain, Turgenev </a:t>
            </a:r>
            <a:r>
              <a:rPr kumimoji="1" lang="en-US" altLang="zh-CN" i="1" dirty="0" smtClean="0"/>
              <a:t>A Sportsman’s Sketches)</a:t>
            </a:r>
            <a:endParaRPr kumimoji="1" lang="en-US" altLang="zh-CN" dirty="0" smtClean="0"/>
          </a:p>
          <a:p>
            <a:pPr>
              <a:buAutoNum type="arabicPeriod"/>
            </a:pPr>
            <a:r>
              <a:rPr kumimoji="1" lang="en-US" altLang="zh-CN" dirty="0" smtClean="0"/>
              <a:t>Kafka and The Allegorical Power of the Short Story (</a:t>
            </a:r>
            <a:r>
              <a:rPr kumimoji="1" lang="en-US" altLang="zh-CN" i="1" dirty="0" smtClean="0"/>
              <a:t>In the Penal Colony, A Report to an Academy, </a:t>
            </a:r>
            <a:r>
              <a:rPr kumimoji="1" lang="en-US" altLang="zh-CN" i="1" dirty="0" err="1" smtClean="0"/>
              <a:t>Judgement</a:t>
            </a:r>
            <a:r>
              <a:rPr kumimoji="1" lang="en-US" altLang="zh-CN" i="1" dirty="0" smtClean="0"/>
              <a:t>)</a:t>
            </a:r>
            <a:endParaRPr kumimoji="1" lang="en-US" altLang="zh-CN" dirty="0" smtClean="0"/>
          </a:p>
          <a:p>
            <a:pPr>
              <a:buAutoNum type="arabicPeriod"/>
            </a:pPr>
            <a:r>
              <a:rPr kumimoji="1" lang="en-US" altLang="zh-CN" dirty="0" smtClean="0"/>
              <a:t>Modernist Turn I: The Ambiguous Speech 	(</a:t>
            </a:r>
            <a:r>
              <a:rPr kumimoji="1" lang="en-US" altLang="zh-CN" i="1" dirty="0" smtClean="0"/>
              <a:t>Hills like White Elephants; Rope)</a:t>
            </a:r>
          </a:p>
          <a:p>
            <a:pPr>
              <a:buAutoNum type="arabicPeriod"/>
            </a:pPr>
            <a:r>
              <a:rPr kumimoji="1" lang="en-US" altLang="zh-CN" dirty="0" smtClean="0"/>
              <a:t>Modernist Turn II: Emotions, Cognitions and Fleeting Perceptions (“the Art of Fiction” by Henry James; </a:t>
            </a:r>
            <a:r>
              <a:rPr kumimoji="1" lang="en-US" altLang="zh-CN" i="1" dirty="0" smtClean="0"/>
              <a:t>Psychology; A Pair of Silk Stockings; </a:t>
            </a:r>
            <a:r>
              <a:rPr kumimoji="1" lang="en-US" altLang="zh-CN" i="1" dirty="0" err="1" smtClean="0"/>
              <a:t>Eveline</a:t>
            </a:r>
            <a:r>
              <a:rPr kumimoji="1" lang="en-US" altLang="zh-CN" i="1" dirty="0" smtClean="0"/>
              <a:t>)</a:t>
            </a:r>
          </a:p>
          <a:p>
            <a:pPr>
              <a:buFont typeface="Wingdings 2" pitchFamily="18" charset="2"/>
              <a:buAutoNum type="arabicPeriod"/>
            </a:pPr>
            <a:r>
              <a:rPr kumimoji="1" lang="en-US" altLang="zh-CN" dirty="0"/>
              <a:t>The Mythic </a:t>
            </a:r>
            <a:r>
              <a:rPr kumimoji="1" lang="en-US" altLang="zh-CN" dirty="0" smtClean="0"/>
              <a:t>Brevity: </a:t>
            </a:r>
            <a:r>
              <a:rPr kumimoji="1" lang="en-US" altLang="zh-CN" i="1" dirty="0"/>
              <a:t>Killers; The Yellow Woman; the Snake (Steinbeck); Atlas (Margaret Atwood</a:t>
            </a:r>
            <a:r>
              <a:rPr kumimoji="1" lang="en-US" altLang="zh-CN" i="1" dirty="0" smtClean="0"/>
              <a:t>)</a:t>
            </a:r>
          </a:p>
          <a:p>
            <a:pPr>
              <a:buAutoNum type="arabicPeriod"/>
            </a:pPr>
            <a:r>
              <a:rPr kumimoji="1" lang="en-US" altLang="zh-CN" dirty="0" smtClean="0"/>
              <a:t>Feminine </a:t>
            </a:r>
            <a:r>
              <a:rPr kumimoji="1" lang="en-US" altLang="zh-CN" dirty="0"/>
              <a:t>experience and the short fictional form: from Katherine Mansfield, Kate Chopin, to Leslie Marmon </a:t>
            </a:r>
            <a:r>
              <a:rPr kumimoji="1" lang="en-US" altLang="zh-CN" dirty="0" err="1"/>
              <a:t>Silko</a:t>
            </a:r>
            <a:r>
              <a:rPr kumimoji="1" lang="en-US" altLang="zh-CN" dirty="0"/>
              <a:t> and Alice Munro</a:t>
            </a:r>
            <a:r>
              <a:rPr kumimoji="1" lang="en-US" altLang="zh-CN" dirty="0" smtClean="0"/>
              <a:t>)</a:t>
            </a:r>
          </a:p>
          <a:p>
            <a:pPr>
              <a:buAutoNum type="arabicPeriod"/>
            </a:pPr>
            <a:endParaRPr kumimoji="1" lang="en-US" altLang="zh-CN" i="1" dirty="0" smtClean="0"/>
          </a:p>
          <a:p>
            <a:pPr>
              <a:buAutoNum type="arabicPeriod"/>
            </a:pPr>
            <a:endParaRPr kumimoji="1" lang="zh-CN" altLang="en-US" dirty="0"/>
          </a:p>
        </p:txBody>
      </p:sp>
    </p:spTree>
    <p:extLst>
      <p:ext uri="{BB962C8B-B14F-4D97-AF65-F5344CB8AC3E}">
        <p14:creationId xmlns:p14="http://schemas.microsoft.com/office/powerpoint/2010/main" val="31099737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kumimoji="1" lang="en-US" altLang="zh-CN" sz="2400" dirty="0" smtClean="0"/>
              <a:t>Assignment for the next class</a:t>
            </a:r>
            <a:endParaRPr kumimoji="1" lang="zh-CN" altLang="en-US" sz="2400" dirty="0"/>
          </a:p>
        </p:txBody>
      </p:sp>
      <p:sp>
        <p:nvSpPr>
          <p:cNvPr id="3" name="内容占位符 2"/>
          <p:cNvSpPr>
            <a:spLocks noGrp="1"/>
          </p:cNvSpPr>
          <p:nvPr>
            <p:ph idx="1"/>
          </p:nvPr>
        </p:nvSpPr>
        <p:spPr/>
        <p:txBody>
          <a:bodyPr/>
          <a:lstStyle/>
          <a:p>
            <a:pPr>
              <a:buAutoNum type="arabicPeriod"/>
            </a:pPr>
            <a:r>
              <a:rPr kumimoji="1" lang="en-US" altLang="zh-CN" dirty="0" smtClean="0"/>
              <a:t>“Cupid and Psyche” from </a:t>
            </a:r>
            <a:r>
              <a:rPr kumimoji="1" lang="en-US" altLang="zh-CN" i="1" dirty="0" smtClean="0"/>
              <a:t>The Golden Ass</a:t>
            </a:r>
            <a:r>
              <a:rPr kumimoji="1" lang="en-US" altLang="zh-CN" dirty="0" smtClean="0"/>
              <a:t> by </a:t>
            </a:r>
            <a:r>
              <a:rPr kumimoji="1" lang="en-US" altLang="zh-CN" dirty="0" err="1" smtClean="0"/>
              <a:t>Apulieus</a:t>
            </a:r>
            <a:r>
              <a:rPr kumimoji="1" lang="en-US" altLang="zh-CN" dirty="0" smtClean="0"/>
              <a:t> </a:t>
            </a:r>
          </a:p>
          <a:p>
            <a:pPr>
              <a:buAutoNum type="arabicPeriod"/>
            </a:pPr>
            <a:r>
              <a:rPr kumimoji="1" lang="en-US" altLang="zh-CN" i="1" dirty="0"/>
              <a:t>a True Relation of the Apparition of One Mrs. Veal </a:t>
            </a:r>
            <a:r>
              <a:rPr kumimoji="1" lang="en-US" altLang="zh-CN" dirty="0"/>
              <a:t>by Daniel </a:t>
            </a:r>
            <a:r>
              <a:rPr kumimoji="1" lang="en-US" altLang="zh-CN" dirty="0" smtClean="0"/>
              <a:t>Defoe</a:t>
            </a:r>
          </a:p>
          <a:p>
            <a:pPr>
              <a:buAutoNum type="arabicPeriod"/>
            </a:pPr>
            <a:r>
              <a:rPr kumimoji="1" lang="en-US" altLang="zh-CN" dirty="0" smtClean="0"/>
              <a:t>A historical survey of </a:t>
            </a:r>
            <a:r>
              <a:rPr kumimoji="1" lang="en-US" altLang="zh-CN" dirty="0"/>
              <a:t>short story at </a:t>
            </a:r>
            <a:endParaRPr kumimoji="1" lang="en-US" altLang="zh-CN" dirty="0" smtClean="0"/>
          </a:p>
          <a:p>
            <a:pPr marL="0" indent="0">
              <a:buNone/>
            </a:pPr>
            <a:r>
              <a:rPr kumimoji="1" lang="en-US" altLang="zh-CN" u="sng" dirty="0" smtClean="0"/>
              <a:t>https</a:t>
            </a:r>
            <a:r>
              <a:rPr kumimoji="1" lang="en-US" altLang="zh-CN" u="sng" dirty="0"/>
              <a:t>://</a:t>
            </a:r>
            <a:r>
              <a:rPr kumimoji="1" lang="en-US" altLang="zh-CN" u="sng" dirty="0" err="1"/>
              <a:t>global.britannica.com</a:t>
            </a:r>
            <a:r>
              <a:rPr kumimoji="1" lang="en-US" altLang="zh-CN" u="sng" dirty="0"/>
              <a:t>/art/short-story</a:t>
            </a:r>
            <a:endParaRPr kumimoji="1" lang="en-US" altLang="zh-CN" u="sng" dirty="0" smtClean="0"/>
          </a:p>
          <a:p>
            <a:pPr>
              <a:buAutoNum type="arabicPeriod"/>
            </a:pPr>
            <a:endParaRPr kumimoji="1" lang="zh-CN" altLang="en-US" dirty="0"/>
          </a:p>
        </p:txBody>
      </p:sp>
    </p:spTree>
    <p:extLst>
      <p:ext uri="{BB962C8B-B14F-4D97-AF65-F5344CB8AC3E}">
        <p14:creationId xmlns:p14="http://schemas.microsoft.com/office/powerpoint/2010/main" val="3575534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687700" y="-97704"/>
            <a:ext cx="8705252" cy="946266"/>
          </a:xfrm>
        </p:spPr>
        <p:txBody>
          <a:bodyPr>
            <a:normAutofit/>
          </a:bodyPr>
          <a:lstStyle/>
          <a:p>
            <a:r>
              <a:rPr kumimoji="1" lang="en-US" altLang="zh-CN" sz="3600" dirty="0" smtClean="0"/>
              <a:t>What is the </a:t>
            </a:r>
            <a:r>
              <a:rPr kumimoji="1" lang="en-US" altLang="zh-CN" sz="3600" u="sng" dirty="0" smtClean="0">
                <a:solidFill>
                  <a:schemeClr val="accent6">
                    <a:lumMod val="75000"/>
                  </a:schemeClr>
                </a:solidFill>
              </a:rPr>
              <a:t>Short</a:t>
            </a:r>
            <a:r>
              <a:rPr kumimoji="1" lang="en-US" altLang="zh-CN" sz="3600" u="sng" dirty="0" smtClean="0"/>
              <a:t> </a:t>
            </a:r>
            <a:r>
              <a:rPr kumimoji="1" lang="en-US" altLang="zh-CN" sz="3600" u="sng" dirty="0" smtClean="0">
                <a:solidFill>
                  <a:schemeClr val="accent5">
                    <a:lumMod val="75000"/>
                  </a:schemeClr>
                </a:solidFill>
              </a:rPr>
              <a:t>Narrative</a:t>
            </a:r>
            <a:r>
              <a:rPr kumimoji="1" lang="en-US" altLang="zh-CN" sz="3600" u="sng" dirty="0" smtClean="0"/>
              <a:t> </a:t>
            </a:r>
            <a:r>
              <a:rPr kumimoji="1" lang="en-US" altLang="zh-CN" sz="3600" u="sng" dirty="0" smtClean="0">
                <a:solidFill>
                  <a:schemeClr val="accent4">
                    <a:lumMod val="75000"/>
                  </a:schemeClr>
                </a:solidFill>
              </a:rPr>
              <a:t>Fiction</a:t>
            </a:r>
            <a:endParaRPr kumimoji="1" lang="zh-CN" altLang="en-US" sz="3600" u="sng" dirty="0">
              <a:solidFill>
                <a:schemeClr val="accent4">
                  <a:lumMod val="75000"/>
                </a:schemeClr>
              </a:solidFill>
            </a:endParaRPr>
          </a:p>
        </p:txBody>
      </p:sp>
      <p:pic>
        <p:nvPicPr>
          <p:cNvPr id="6" name="内容占位符 3" descr="genren0.gif"/>
          <p:cNvPicPr>
            <a:picLocks noGrp="1" noChangeAspect="1"/>
          </p:cNvPicPr>
          <p:nvPr>
            <p:ph idx="1"/>
          </p:nvPr>
        </p:nvPicPr>
        <p:blipFill>
          <a:blip r:embed="rId2">
            <a:extLst>
              <a:ext uri="{28A0092B-C50C-407E-A947-70E740481C1C}">
                <a14:useLocalDpi xmlns:a14="http://schemas.microsoft.com/office/drawing/2010/main" val="0"/>
              </a:ext>
            </a:extLst>
          </a:blip>
          <a:srcRect t="2465" b="2465"/>
          <a:stretch>
            <a:fillRect/>
          </a:stretch>
        </p:blipFill>
        <p:spPr>
          <a:xfrm>
            <a:off x="181414" y="993666"/>
            <a:ext cx="7693321" cy="4245922"/>
          </a:xfrm>
        </p:spPr>
      </p:pic>
      <p:sp>
        <p:nvSpPr>
          <p:cNvPr id="7" name="TextBox 5"/>
          <p:cNvSpPr txBox="1"/>
          <p:nvPr/>
        </p:nvSpPr>
        <p:spPr>
          <a:xfrm>
            <a:off x="5902956" y="3386117"/>
            <a:ext cx="3167781" cy="1200329"/>
          </a:xfrm>
          <a:prstGeom prst="rect">
            <a:avLst/>
          </a:prstGeom>
          <a:solidFill>
            <a:schemeClr val="accent5">
              <a:lumMod val="60000"/>
              <a:lumOff val="40000"/>
            </a:schemeClr>
          </a:solidFill>
        </p:spPr>
        <p:txBody>
          <a:bodyPr wrap="square" rtlCol="0">
            <a:spAutoFit/>
          </a:bodyPr>
          <a:lstStyle/>
          <a:p>
            <a:r>
              <a:rPr lang="en-US" altLang="zh-CN" dirty="0" smtClean="0"/>
              <a:t>Non-fictional narrative:</a:t>
            </a:r>
          </a:p>
          <a:p>
            <a:r>
              <a:rPr lang="en-US" altLang="zh-CN" dirty="0" smtClean="0"/>
              <a:t>Of special interest:</a:t>
            </a:r>
          </a:p>
          <a:p>
            <a:pPr marL="285750" indent="-285750">
              <a:buFont typeface="Wingdings" pitchFamily="2" charset="2"/>
              <a:buChar char="u"/>
            </a:pPr>
            <a:r>
              <a:rPr lang="en-US" altLang="zh-CN" dirty="0" smtClean="0"/>
              <a:t>Historical narrative</a:t>
            </a:r>
          </a:p>
          <a:p>
            <a:pPr marL="285750" indent="-285750">
              <a:buFont typeface="Wingdings" pitchFamily="2" charset="2"/>
              <a:buChar char="u"/>
            </a:pPr>
            <a:r>
              <a:rPr lang="en-US" altLang="zh-CN" dirty="0" smtClean="0"/>
              <a:t>Legal narrative</a:t>
            </a:r>
            <a:endParaRPr lang="en-US" altLang="zh-CN" dirty="0"/>
          </a:p>
        </p:txBody>
      </p:sp>
      <p:sp>
        <p:nvSpPr>
          <p:cNvPr id="8" name="文本框 7"/>
          <p:cNvSpPr txBox="1"/>
          <p:nvPr/>
        </p:nvSpPr>
        <p:spPr>
          <a:xfrm>
            <a:off x="6634529" y="4722812"/>
            <a:ext cx="2404003" cy="2031325"/>
          </a:xfrm>
          <a:prstGeom prst="rect">
            <a:avLst/>
          </a:prstGeom>
          <a:solidFill>
            <a:schemeClr val="bg2">
              <a:lumMod val="75000"/>
            </a:schemeClr>
          </a:solidFill>
        </p:spPr>
        <p:txBody>
          <a:bodyPr wrap="square" rtlCol="0">
            <a:spAutoFit/>
          </a:bodyPr>
          <a:lstStyle/>
          <a:p>
            <a:r>
              <a:rPr kumimoji="1" lang="en-US" altLang="zh-CN" dirty="0" smtClean="0"/>
              <a:t>Popular genres:</a:t>
            </a:r>
          </a:p>
          <a:p>
            <a:endParaRPr kumimoji="1" lang="en-US" altLang="zh-CN" dirty="0"/>
          </a:p>
          <a:p>
            <a:r>
              <a:rPr kumimoji="1" lang="en-US" altLang="zh-CN" dirty="0" smtClean="0"/>
              <a:t>Science fiction</a:t>
            </a:r>
          </a:p>
          <a:p>
            <a:r>
              <a:rPr kumimoji="1" lang="en-US" altLang="zh-CN" dirty="0" smtClean="0"/>
              <a:t>Comics</a:t>
            </a:r>
          </a:p>
          <a:p>
            <a:r>
              <a:rPr kumimoji="1" lang="en-US" altLang="zh-CN" dirty="0" smtClean="0"/>
              <a:t>Detective story/thrillers/horror</a:t>
            </a:r>
          </a:p>
          <a:p>
            <a:r>
              <a:rPr kumimoji="1" lang="en-US" altLang="zh-CN" dirty="0" smtClean="0"/>
              <a:t>Situation comedy</a:t>
            </a:r>
          </a:p>
        </p:txBody>
      </p:sp>
      <p:sp>
        <p:nvSpPr>
          <p:cNvPr id="9" name="文本框 8"/>
          <p:cNvSpPr txBox="1"/>
          <p:nvPr/>
        </p:nvSpPr>
        <p:spPr>
          <a:xfrm>
            <a:off x="130539" y="5295416"/>
            <a:ext cx="7877675" cy="369332"/>
          </a:xfrm>
          <a:prstGeom prst="rect">
            <a:avLst/>
          </a:prstGeom>
          <a:noFill/>
        </p:spPr>
        <p:txBody>
          <a:bodyPr wrap="square" rtlCol="0">
            <a:spAutoFit/>
          </a:bodyPr>
          <a:lstStyle/>
          <a:p>
            <a:r>
              <a:rPr kumimoji="1" lang="en-US" altLang="zh-CN" dirty="0" smtClean="0"/>
              <a:t>Manfred </a:t>
            </a:r>
            <a:r>
              <a:rPr kumimoji="1" lang="en-US" altLang="zh-CN" dirty="0" err="1" smtClean="0"/>
              <a:t>Jahn’s</a:t>
            </a:r>
            <a:r>
              <a:rPr kumimoji="1" lang="en-US" altLang="zh-CN" dirty="0" smtClean="0"/>
              <a:t> modification of Roland Barthes’s famous list </a:t>
            </a:r>
            <a:endParaRPr kumimoji="1" lang="zh-CN" altLang="en-US" dirty="0"/>
          </a:p>
        </p:txBody>
      </p:sp>
      <p:sp>
        <p:nvSpPr>
          <p:cNvPr id="10" name="文本框 9"/>
          <p:cNvSpPr txBox="1"/>
          <p:nvPr/>
        </p:nvSpPr>
        <p:spPr>
          <a:xfrm>
            <a:off x="905647" y="5770694"/>
            <a:ext cx="8001001" cy="369332"/>
          </a:xfrm>
          <a:prstGeom prst="rect">
            <a:avLst/>
          </a:prstGeom>
          <a:solidFill>
            <a:srgbClr val="9CBEBD"/>
          </a:solidFill>
        </p:spPr>
        <p:txBody>
          <a:bodyPr wrap="square" rtlCol="0">
            <a:spAutoFit/>
          </a:bodyPr>
          <a:lstStyle/>
          <a:p>
            <a:r>
              <a:rPr kumimoji="1" lang="en-US" altLang="zh-CN" dirty="0" smtClean="0"/>
              <a:t>Can you add something to this list, is there any other narrative </a:t>
            </a:r>
            <a:endParaRPr kumimoji="1" lang="zh-CN" altLang="en-US" dirty="0"/>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603" y="5717096"/>
            <a:ext cx="589359"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2703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1"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linds(horizont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animBg="1"/>
      <p:bldP spid="8"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67460" y="1116542"/>
            <a:ext cx="5607957" cy="5401262"/>
          </a:xfrm>
        </p:spPr>
        <p:style>
          <a:lnRef idx="2">
            <a:schemeClr val="accent1"/>
          </a:lnRef>
          <a:fillRef idx="1">
            <a:schemeClr val="lt1"/>
          </a:fillRef>
          <a:effectRef idx="0">
            <a:schemeClr val="accent1"/>
          </a:effectRef>
          <a:fontRef idx="minor">
            <a:schemeClr val="dk1"/>
          </a:fontRef>
        </p:style>
        <p:txBody>
          <a:bodyPr>
            <a:normAutofit/>
          </a:bodyPr>
          <a:lstStyle/>
          <a:p>
            <a:pPr marL="514350" indent="-514350">
              <a:buAutoNum type="romanUcPeriod"/>
            </a:pPr>
            <a:r>
              <a:rPr kumimoji="1" lang="en-US" altLang="zh-CN" dirty="0" smtClean="0"/>
              <a:t>The Greek and Roman Tales: </a:t>
            </a:r>
            <a:r>
              <a:rPr kumimoji="1" lang="en-US" altLang="zh-CN" i="1" dirty="0" smtClean="0"/>
              <a:t>Aesop’s Fables</a:t>
            </a:r>
            <a:r>
              <a:rPr kumimoji="1" lang="en-US" altLang="zh-CN" dirty="0" smtClean="0"/>
              <a:t>; </a:t>
            </a:r>
            <a:r>
              <a:rPr kumimoji="1" lang="en-US" altLang="zh-CN" i="1" dirty="0" smtClean="0"/>
              <a:t>The Golden Ass</a:t>
            </a:r>
          </a:p>
          <a:p>
            <a:pPr marL="514350" indent="-514350">
              <a:buAutoNum type="romanUcPeriod"/>
            </a:pPr>
            <a:r>
              <a:rPr kumimoji="1" lang="en-US" altLang="zh-CN" dirty="0" smtClean="0"/>
              <a:t>The Popularity of the In-set Tales: </a:t>
            </a:r>
            <a:r>
              <a:rPr kumimoji="1" lang="en-US" altLang="zh-CN" i="1" dirty="0" smtClean="0"/>
              <a:t>the Canterbury Tales </a:t>
            </a:r>
            <a:r>
              <a:rPr kumimoji="1" lang="en-US" altLang="zh-CN" dirty="0" smtClean="0"/>
              <a:t>(1387-1400)</a:t>
            </a:r>
            <a:r>
              <a:rPr kumimoji="1" lang="en-US" altLang="zh-CN" i="1" dirty="0" smtClean="0"/>
              <a:t>; Decameron</a:t>
            </a:r>
            <a:r>
              <a:rPr kumimoji="1" lang="en-US" altLang="zh-CN" dirty="0" smtClean="0"/>
              <a:t> (1349-1353)</a:t>
            </a:r>
            <a:endParaRPr kumimoji="1" lang="en-US" altLang="zh-CN" i="1" dirty="0" smtClean="0"/>
          </a:p>
          <a:p>
            <a:pPr marL="514350" indent="-514350">
              <a:buAutoNum type="romanUcPeriod"/>
            </a:pPr>
            <a:r>
              <a:rPr kumimoji="1" lang="en-US" altLang="zh-CN" dirty="0" smtClean="0"/>
              <a:t>The decline of the Boccaccio tradition in 17</a:t>
            </a:r>
            <a:r>
              <a:rPr kumimoji="1" lang="en-US" altLang="zh-CN" baseline="30000" dirty="0" smtClean="0"/>
              <a:t>th</a:t>
            </a:r>
            <a:r>
              <a:rPr kumimoji="1" lang="en-US" altLang="zh-CN" dirty="0" smtClean="0"/>
              <a:t> and 18</a:t>
            </a:r>
            <a:r>
              <a:rPr kumimoji="1" lang="en-US" altLang="zh-CN" baseline="30000" dirty="0" smtClean="0"/>
              <a:t>th</a:t>
            </a:r>
            <a:r>
              <a:rPr kumimoji="1" lang="en-US" altLang="zh-CN" dirty="0" smtClean="0"/>
              <a:t> Century (with the rise of novels, drama and poetry)</a:t>
            </a:r>
          </a:p>
          <a:p>
            <a:pPr marL="514350" indent="-514350">
              <a:buAutoNum type="romanUcPeriod"/>
            </a:pPr>
            <a:r>
              <a:rPr kumimoji="1" lang="en-US" altLang="zh-CN" dirty="0" smtClean="0"/>
              <a:t>The emergence of the 19</a:t>
            </a:r>
            <a:r>
              <a:rPr kumimoji="1" lang="en-US" altLang="zh-CN" baseline="30000" dirty="0" smtClean="0"/>
              <a:t>th</a:t>
            </a:r>
            <a:r>
              <a:rPr kumimoji="1" lang="en-US" altLang="zh-CN" dirty="0" smtClean="0"/>
              <a:t> century Modern Short Story</a:t>
            </a:r>
          </a:p>
          <a:p>
            <a:pPr marL="514350" indent="-514350">
              <a:buAutoNum type="romanUcPeriod"/>
            </a:pPr>
            <a:endParaRPr kumimoji="1" lang="en-US" altLang="zh-CN" dirty="0" smtClean="0"/>
          </a:p>
        </p:txBody>
      </p:sp>
      <p:sp>
        <p:nvSpPr>
          <p:cNvPr id="5" name="文本框 4"/>
          <p:cNvSpPr txBox="1"/>
          <p:nvPr/>
        </p:nvSpPr>
        <p:spPr>
          <a:xfrm>
            <a:off x="111638" y="251222"/>
            <a:ext cx="8781171" cy="523220"/>
          </a:xfrm>
          <a:prstGeom prst="rect">
            <a:avLst/>
          </a:prstGeom>
          <a:noFill/>
        </p:spPr>
        <p:txBody>
          <a:bodyPr wrap="square" rtlCol="0">
            <a:spAutoFit/>
          </a:bodyPr>
          <a:lstStyle/>
          <a:p>
            <a:r>
              <a:rPr kumimoji="1" lang="en-US" altLang="zh-CN" sz="2800" dirty="0" smtClean="0"/>
              <a:t>A Brief Historical Survey</a:t>
            </a:r>
            <a:endParaRPr kumimoji="1" lang="zh-CN" altLang="en-US" sz="2800" dirty="0"/>
          </a:p>
        </p:txBody>
      </p:sp>
      <p:pic>
        <p:nvPicPr>
          <p:cNvPr id="6" name="图片 5"/>
          <p:cNvPicPr>
            <a:picLocks noChangeAspect="1"/>
          </p:cNvPicPr>
          <p:nvPr/>
        </p:nvPicPr>
        <p:blipFill>
          <a:blip r:embed="rId2"/>
          <a:stretch>
            <a:fillRect/>
          </a:stretch>
        </p:blipFill>
        <p:spPr>
          <a:xfrm>
            <a:off x="6026940" y="1116557"/>
            <a:ext cx="2768183" cy="2944876"/>
          </a:xfrm>
          <a:prstGeom prst="rect">
            <a:avLst/>
          </a:prstGeom>
        </p:spPr>
      </p:pic>
      <p:pic>
        <p:nvPicPr>
          <p:cNvPr id="7" name="图片 6"/>
          <p:cNvPicPr>
            <a:picLocks noChangeAspect="1"/>
          </p:cNvPicPr>
          <p:nvPr/>
        </p:nvPicPr>
        <p:blipFill>
          <a:blip r:embed="rId3"/>
          <a:stretch>
            <a:fillRect/>
          </a:stretch>
        </p:blipFill>
        <p:spPr>
          <a:xfrm>
            <a:off x="5983154" y="4260654"/>
            <a:ext cx="3067359" cy="2133209"/>
          </a:xfrm>
          <a:prstGeom prst="rect">
            <a:avLst/>
          </a:prstGeom>
        </p:spPr>
      </p:pic>
    </p:spTree>
    <p:extLst>
      <p:ext uri="{BB962C8B-B14F-4D97-AF65-F5344CB8AC3E}">
        <p14:creationId xmlns:p14="http://schemas.microsoft.com/office/powerpoint/2010/main" val="323932531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11638" y="251222"/>
            <a:ext cx="8781171" cy="954107"/>
          </a:xfrm>
          <a:prstGeom prst="rect">
            <a:avLst/>
          </a:prstGeom>
          <a:noFill/>
        </p:spPr>
        <p:txBody>
          <a:bodyPr wrap="square" rtlCol="0">
            <a:spAutoFit/>
          </a:bodyPr>
          <a:lstStyle/>
          <a:p>
            <a:r>
              <a:rPr kumimoji="1" lang="en-US" altLang="zh-CN" sz="2800" dirty="0" smtClean="0"/>
              <a:t>The Emergence of the 19</a:t>
            </a:r>
            <a:r>
              <a:rPr kumimoji="1" lang="en-US" altLang="zh-CN" sz="2800" baseline="30000" dirty="0" smtClean="0"/>
              <a:t>th</a:t>
            </a:r>
            <a:r>
              <a:rPr kumimoji="1" lang="en-US" altLang="zh-CN" sz="2800" dirty="0" smtClean="0"/>
              <a:t> century Modern Short Stories in Two Strains</a:t>
            </a:r>
            <a:endParaRPr kumimoji="1" lang="zh-CN" altLang="en-US" sz="2800" dirty="0"/>
          </a:p>
        </p:txBody>
      </p:sp>
      <p:sp>
        <p:nvSpPr>
          <p:cNvPr id="6" name="文本框 5"/>
          <p:cNvSpPr txBox="1"/>
          <p:nvPr/>
        </p:nvSpPr>
        <p:spPr>
          <a:xfrm>
            <a:off x="55818" y="1521286"/>
            <a:ext cx="9032361" cy="283154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en-US" altLang="zh-CN" sz="2000" dirty="0" smtClean="0"/>
              <a:t>       Important chronological facts</a:t>
            </a:r>
          </a:p>
          <a:p>
            <a:endParaRPr kumimoji="1" lang="en-US" altLang="zh-CN" sz="2000" dirty="0"/>
          </a:p>
          <a:p>
            <a:pPr marL="800100" lvl="1" indent="-342900">
              <a:buAutoNum type="arabicPlain" startAt="1837"/>
            </a:pPr>
            <a:r>
              <a:rPr kumimoji="1" lang="en-US" altLang="zh-CN" sz="2000" dirty="0" smtClean="0"/>
              <a:t>              </a:t>
            </a:r>
            <a:r>
              <a:rPr kumimoji="1" lang="en-US" altLang="zh-CN" sz="2000" i="1" dirty="0" smtClean="0"/>
              <a:t>Twice-told Tales</a:t>
            </a:r>
            <a:r>
              <a:rPr kumimoji="1" lang="en-US" altLang="zh-CN" sz="2000" dirty="0" smtClean="0"/>
              <a:t>, by Nathaniel Hawthorne</a:t>
            </a:r>
          </a:p>
          <a:p>
            <a:pPr lvl="1"/>
            <a:r>
              <a:rPr kumimoji="1" lang="en-US" altLang="zh-CN" sz="2000" dirty="0" smtClean="0"/>
              <a:t>1840              </a:t>
            </a:r>
            <a:r>
              <a:rPr kumimoji="1" lang="en-US" altLang="zh-CN" sz="2000" i="1" dirty="0" smtClean="0"/>
              <a:t>Tales of the Grotesque and Arabesque, </a:t>
            </a:r>
            <a:r>
              <a:rPr kumimoji="1" lang="en-US" altLang="zh-CN" sz="2000" dirty="0" smtClean="0"/>
              <a:t>by Edgar Allan Poe</a:t>
            </a:r>
          </a:p>
          <a:p>
            <a:pPr lvl="1"/>
            <a:r>
              <a:rPr kumimoji="1" lang="en-US" altLang="zh-CN" sz="2000" dirty="0" smtClean="0"/>
              <a:t>1842	       </a:t>
            </a:r>
            <a:r>
              <a:rPr kumimoji="1" lang="en-US" altLang="zh-CN" sz="2000" i="1" dirty="0" smtClean="0"/>
              <a:t>The Overcoat, </a:t>
            </a:r>
            <a:r>
              <a:rPr kumimoji="1" lang="en-US" altLang="zh-CN" sz="2000" dirty="0" smtClean="0"/>
              <a:t>by Nikolai Gogol</a:t>
            </a:r>
          </a:p>
          <a:p>
            <a:pPr lvl="1"/>
            <a:r>
              <a:rPr kumimoji="1" lang="en-US" altLang="zh-CN" sz="2000" dirty="0" smtClean="0"/>
              <a:t>                     </a:t>
            </a:r>
            <a:r>
              <a:rPr kumimoji="1" lang="en-US" altLang="zh-CN" sz="2000" i="1" dirty="0" smtClean="0"/>
              <a:t>Review of Twice-Told Tales, </a:t>
            </a:r>
            <a:r>
              <a:rPr kumimoji="1" lang="en-US" altLang="zh-CN" sz="2000" dirty="0" smtClean="0"/>
              <a:t>by Edgar Allan Poe</a:t>
            </a:r>
          </a:p>
          <a:p>
            <a:pPr lvl="1"/>
            <a:r>
              <a:rPr kumimoji="1" lang="en-US" altLang="zh-CN" sz="2000" dirty="0" smtClean="0"/>
              <a:t>1852	       </a:t>
            </a:r>
            <a:r>
              <a:rPr kumimoji="1" lang="en-US" altLang="zh-CN" sz="2000" i="1" dirty="0" smtClean="0"/>
              <a:t>A Sportsman’s Sketches</a:t>
            </a:r>
            <a:r>
              <a:rPr kumimoji="1" lang="en-US" altLang="zh-CN" sz="2000" dirty="0" smtClean="0"/>
              <a:t>, by Ivan Turgenev </a:t>
            </a:r>
          </a:p>
          <a:p>
            <a:pPr lvl="1"/>
            <a:r>
              <a:rPr kumimoji="1" lang="en-US" altLang="zh-CN" sz="2000" dirty="0" smtClean="0"/>
              <a:t>1867             </a:t>
            </a:r>
            <a:r>
              <a:rPr kumimoji="1" lang="en-US" altLang="zh-CN" sz="2000" i="1" dirty="0" smtClean="0"/>
              <a:t>The Celebrated Jumping Frog and Other Sketches, </a:t>
            </a:r>
            <a:r>
              <a:rPr kumimoji="1" lang="en-US" altLang="zh-CN" sz="2000" dirty="0" smtClean="0"/>
              <a:t>by Mark Twain</a:t>
            </a:r>
          </a:p>
          <a:p>
            <a:pPr marL="342900" indent="-342900">
              <a:buAutoNum type="arabicPlain" startAt="1837"/>
            </a:pPr>
            <a:endParaRPr kumimoji="1" lang="en-US" altLang="zh-CN" dirty="0" smtClean="0"/>
          </a:p>
        </p:txBody>
      </p:sp>
      <p:graphicFrame>
        <p:nvGraphicFramePr>
          <p:cNvPr id="8" name="图表 7"/>
          <p:cNvGraphicFramePr/>
          <p:nvPr>
            <p:extLst>
              <p:ext uri="{D42A27DB-BD31-4B8C-83A1-F6EECF244321}">
                <p14:modId xmlns:p14="http://schemas.microsoft.com/office/powerpoint/2010/main" val="3181062264"/>
              </p:ext>
            </p:extLst>
          </p:nvPr>
        </p:nvGraphicFramePr>
        <p:xfrm>
          <a:off x="1239141" y="3593951"/>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567652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kumimoji="1" lang="en-US" altLang="zh-CN" sz="3200" dirty="0" smtClean="0"/>
              <a:t>Poe’s Guidelines for the Short Story</a:t>
            </a:r>
            <a:endParaRPr kumimoji="1" lang="zh-CN" altLang="en-US" sz="3200" dirty="0"/>
          </a:p>
        </p:txBody>
      </p:sp>
      <p:sp>
        <p:nvSpPr>
          <p:cNvPr id="3" name="内容占位符 2"/>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a:bodyPr>
          <a:lstStyle/>
          <a:p>
            <a:r>
              <a:rPr lang="en-US" altLang="zh-CN" dirty="0" smtClean="0"/>
              <a:t>It </a:t>
            </a:r>
            <a:r>
              <a:rPr lang="en-US" altLang="zh-CN" dirty="0"/>
              <a:t>must produce a certain unique effect.</a:t>
            </a:r>
          </a:p>
          <a:p>
            <a:r>
              <a:rPr lang="en-US" altLang="zh-CN" dirty="0"/>
              <a:t>It must have brevity (a reader should be able to read it in "one sitting").</a:t>
            </a:r>
          </a:p>
          <a:p>
            <a:r>
              <a:rPr lang="en-US" altLang="zh-CN" dirty="0"/>
              <a:t>It must have unity.</a:t>
            </a:r>
          </a:p>
          <a:p>
            <a:r>
              <a:rPr lang="en-US" altLang="zh-CN" dirty="0"/>
              <a:t>It must have intensity.</a:t>
            </a:r>
          </a:p>
          <a:p>
            <a:r>
              <a:rPr lang="en-US" altLang="zh-CN" dirty="0"/>
              <a:t>It must begin with the first sentence (i.e., not spend too long on background, setting, introduction of characters, etc.).</a:t>
            </a:r>
          </a:p>
          <a:p>
            <a:endParaRPr kumimoji="1" lang="zh-CN" altLang="en-US" dirty="0"/>
          </a:p>
        </p:txBody>
      </p:sp>
    </p:spTree>
    <p:extLst>
      <p:ext uri="{BB962C8B-B14F-4D97-AF65-F5344CB8AC3E}">
        <p14:creationId xmlns:p14="http://schemas.microsoft.com/office/powerpoint/2010/main" val="271609013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34919" y="1381720"/>
            <a:ext cx="7912474" cy="5108172"/>
          </a:xfrm>
        </p:spPr>
        <p:txBody>
          <a:bodyPr>
            <a:normAutofit/>
          </a:bodyPr>
          <a:lstStyle/>
          <a:p>
            <a:pPr marL="0" indent="0" algn="l">
              <a:buNone/>
            </a:pPr>
            <a:r>
              <a:rPr kumimoji="1" lang="en-US" altLang="zh-CN" dirty="0" smtClean="0"/>
              <a:t>Critical Contemplations:</a:t>
            </a:r>
          </a:p>
          <a:p>
            <a:pPr marL="342900" indent="-342900" algn="l">
              <a:buFont typeface="Wingdings" charset="2"/>
              <a:buChar char="p"/>
            </a:pPr>
            <a:r>
              <a:rPr kumimoji="1" lang="en-US" altLang="zh-CN" dirty="0" smtClean="0"/>
              <a:t>“</a:t>
            </a:r>
            <a:r>
              <a:rPr kumimoji="1" lang="en-US" altLang="zh-CN" dirty="0" smtClean="0">
                <a:solidFill>
                  <a:srgbClr val="3366FF"/>
                </a:solidFill>
              </a:rPr>
              <a:t>Fiction</a:t>
            </a:r>
            <a:r>
              <a:rPr kumimoji="1" lang="en-US" altLang="zh-CN" dirty="0" smtClean="0"/>
              <a:t> at its most intensive and compact”</a:t>
            </a:r>
          </a:p>
          <a:p>
            <a:pPr marL="342900" indent="-342900" algn="l">
              <a:buFont typeface="Wingdings" charset="2"/>
              <a:buChar char="p"/>
            </a:pPr>
            <a:r>
              <a:rPr kumimoji="1" lang="en-US" altLang="zh-CN" dirty="0" smtClean="0"/>
              <a:t>“small in a way that a bullet is small”</a:t>
            </a:r>
          </a:p>
          <a:p>
            <a:pPr marL="342900" indent="-342900" algn="l">
              <a:buFont typeface="Wingdings" charset="2"/>
              <a:buChar char="p"/>
            </a:pPr>
            <a:r>
              <a:rPr kumimoji="1" lang="en-US" altLang="zh-CN" dirty="0" smtClean="0"/>
              <a:t>“a laboratory where just about </a:t>
            </a:r>
            <a:r>
              <a:rPr kumimoji="1" lang="en-US" altLang="zh-CN" u="sng" dirty="0" smtClean="0"/>
              <a:t>all the structures, forms and tricks </a:t>
            </a:r>
            <a:r>
              <a:rPr kumimoji="1" lang="en-US" altLang="zh-CN" dirty="0" smtClean="0"/>
              <a:t>available to the writers can meet.”</a:t>
            </a:r>
          </a:p>
        </p:txBody>
      </p:sp>
      <p:sp>
        <p:nvSpPr>
          <p:cNvPr id="4" name="文本框 3"/>
          <p:cNvSpPr txBox="1"/>
          <p:nvPr/>
        </p:nvSpPr>
        <p:spPr>
          <a:xfrm>
            <a:off x="3502700" y="4402196"/>
            <a:ext cx="5358711" cy="193899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en-US" altLang="zh-CN" sz="2000" dirty="0"/>
              <a:t>Questions to be considered</a:t>
            </a:r>
          </a:p>
          <a:p>
            <a:pPr marL="342900" indent="-342900">
              <a:buFont typeface="Wingdings" charset="2"/>
              <a:buChar char="p"/>
            </a:pPr>
            <a:r>
              <a:rPr kumimoji="1" lang="en-US" altLang="zh-CN" sz="2000" dirty="0"/>
              <a:t>Implications of the form’s shortness</a:t>
            </a:r>
          </a:p>
          <a:p>
            <a:pPr marL="342900" indent="-342900">
              <a:buFont typeface="Wingdings" charset="2"/>
              <a:buChar char="p"/>
            </a:pPr>
            <a:r>
              <a:rPr kumimoji="1" lang="en-US" altLang="zh-CN" sz="2000" dirty="0"/>
              <a:t>Formal characteristics of the </a:t>
            </a:r>
            <a:r>
              <a:rPr kumimoji="1" lang="en-US" altLang="zh-CN" sz="2000" dirty="0" smtClean="0"/>
              <a:t>genre</a:t>
            </a:r>
          </a:p>
          <a:p>
            <a:pPr marL="342900" indent="-342900">
              <a:buFont typeface="Wingdings" charset="2"/>
              <a:buChar char="p"/>
            </a:pPr>
            <a:r>
              <a:rPr kumimoji="1" lang="en-US" altLang="zh-CN" sz="2000" dirty="0" smtClean="0"/>
              <a:t>The affective side of the short narrative fiction</a:t>
            </a:r>
            <a:endParaRPr kumimoji="1" lang="en-US" altLang="zh-CN" sz="2000" dirty="0"/>
          </a:p>
          <a:p>
            <a:endParaRPr kumimoji="1" lang="zh-CN" altLang="en-US" sz="2000" dirty="0"/>
          </a:p>
        </p:txBody>
      </p:sp>
    </p:spTree>
    <p:extLst>
      <p:ext uri="{BB962C8B-B14F-4D97-AF65-F5344CB8AC3E}">
        <p14:creationId xmlns:p14="http://schemas.microsoft.com/office/powerpoint/2010/main" val="307407407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the mirror and the lamp.png"/>
          <p:cNvPicPr>
            <a:picLocks noChangeAspect="1"/>
          </p:cNvPicPr>
          <p:nvPr/>
        </p:nvPicPr>
        <p:blipFill>
          <a:blip r:embed="rId3" cstate="print"/>
          <a:stretch>
            <a:fillRect/>
          </a:stretch>
        </p:blipFill>
        <p:spPr>
          <a:xfrm>
            <a:off x="2471745" y="2338182"/>
            <a:ext cx="4457709" cy="2448140"/>
          </a:xfrm>
          <a:prstGeom prst="rect">
            <a:avLst/>
          </a:prstGeom>
        </p:spPr>
        <p:style>
          <a:lnRef idx="1">
            <a:schemeClr val="accent1"/>
          </a:lnRef>
          <a:fillRef idx="2">
            <a:schemeClr val="accent1"/>
          </a:fillRef>
          <a:effectRef idx="1">
            <a:schemeClr val="accent1"/>
          </a:effectRef>
          <a:fontRef idx="minor">
            <a:schemeClr val="dk1"/>
          </a:fontRef>
        </p:style>
      </p:pic>
      <p:sp>
        <p:nvSpPr>
          <p:cNvPr id="10" name="TextBox 9"/>
          <p:cNvSpPr txBox="1"/>
          <p:nvPr/>
        </p:nvSpPr>
        <p:spPr>
          <a:xfrm>
            <a:off x="3906499" y="1638089"/>
            <a:ext cx="1670056"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dirty="0" smtClean="0"/>
              <a:t>Mimetic Theories</a:t>
            </a:r>
            <a:endParaRPr lang="zh-CN" altLang="en-US" dirty="0"/>
          </a:p>
        </p:txBody>
      </p:sp>
      <p:sp>
        <p:nvSpPr>
          <p:cNvPr id="11" name="TextBox 10"/>
          <p:cNvSpPr txBox="1"/>
          <p:nvPr/>
        </p:nvSpPr>
        <p:spPr>
          <a:xfrm>
            <a:off x="5117257" y="4714884"/>
            <a:ext cx="1833558" cy="66991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dirty="0" smtClean="0"/>
              <a:t>Pragmatic Theories</a:t>
            </a:r>
            <a:endParaRPr lang="zh-CN" altLang="en-US" dirty="0"/>
          </a:p>
        </p:txBody>
      </p:sp>
      <p:sp>
        <p:nvSpPr>
          <p:cNvPr id="12" name="TextBox 11"/>
          <p:cNvSpPr txBox="1"/>
          <p:nvPr/>
        </p:nvSpPr>
        <p:spPr>
          <a:xfrm>
            <a:off x="2465736" y="4714884"/>
            <a:ext cx="1963754" cy="66991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dirty="0" smtClean="0"/>
              <a:t>Expressive Theories</a:t>
            </a:r>
            <a:endParaRPr lang="zh-CN" altLang="en-US" dirty="0"/>
          </a:p>
        </p:txBody>
      </p:sp>
      <p:sp>
        <p:nvSpPr>
          <p:cNvPr id="13" name="TextBox 12"/>
          <p:cNvSpPr txBox="1"/>
          <p:nvPr/>
        </p:nvSpPr>
        <p:spPr>
          <a:xfrm>
            <a:off x="1728435" y="3374987"/>
            <a:ext cx="1651020"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altLang="zh-CN" dirty="0" smtClean="0"/>
              <a:t>Objective theories</a:t>
            </a:r>
            <a:endParaRPr lang="zh-CN" altLang="en-US" dirty="0"/>
          </a:p>
        </p:txBody>
      </p:sp>
      <p:sp>
        <p:nvSpPr>
          <p:cNvPr id="3" name="标题 2"/>
          <p:cNvSpPr>
            <a:spLocks noGrp="1"/>
          </p:cNvSpPr>
          <p:nvPr>
            <p:ph type="title"/>
          </p:nvPr>
        </p:nvSpPr>
        <p:spPr>
          <a:xfrm>
            <a:off x="0" y="265178"/>
            <a:ext cx="8913813" cy="1188878"/>
          </a:xfrm>
        </p:spPr>
        <p:txBody>
          <a:bodyPr>
            <a:noAutofit/>
          </a:bodyPr>
          <a:lstStyle/>
          <a:p>
            <a:r>
              <a:rPr kumimoji="1" lang="en-US" altLang="zh-CN" sz="2800" dirty="0" smtClean="0"/>
              <a:t>Internal and External Approaches to Literature</a:t>
            </a:r>
            <a:br>
              <a:rPr kumimoji="1" lang="en-US" altLang="zh-CN" sz="2800" dirty="0" smtClean="0"/>
            </a:br>
            <a:r>
              <a:rPr kumimoji="1" lang="en-US" altLang="zh-CN" sz="2800" dirty="0" smtClean="0"/>
              <a:t>and Four basic types of literary criticism</a:t>
            </a:r>
            <a:endParaRPr kumimoji="1" lang="zh-CN" altLang="en-US" sz="2800" dirty="0"/>
          </a:p>
        </p:txBody>
      </p:sp>
      <p:sp>
        <p:nvSpPr>
          <p:cNvPr id="15" name="标题 1"/>
          <p:cNvSpPr txBox="1">
            <a:spLocks/>
          </p:cNvSpPr>
          <p:nvPr/>
        </p:nvSpPr>
        <p:spPr>
          <a:xfrm>
            <a:off x="2819400" y="5724525"/>
            <a:ext cx="5860597" cy="76536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vert="horz" lIns="1188720" tIns="45720" rIns="274320" bIns="45720" rtlCol="0" anchor="ctr">
            <a:normAutofit fontScale="40000" lnSpcReduction="200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altLang="zh-CN" sz="3500" b="1" i="0" u="none" strike="noStrike" kern="1200" cap="none" spc="0" normalizeH="0" baseline="0" noProof="0" dirty="0" err="1" smtClean="0">
                <a:ln>
                  <a:noFill/>
                </a:ln>
                <a:solidFill>
                  <a:schemeClr val="tx1"/>
                </a:solidFill>
                <a:effectLst/>
                <a:uLnTx/>
                <a:uFillTx/>
                <a:latin typeface="+mj-lt"/>
                <a:ea typeface="+mj-ea"/>
                <a:cs typeface="+mj-cs"/>
              </a:rPr>
              <a:t>Wellek</a:t>
            </a:r>
            <a:r>
              <a:rPr kumimoji="0" lang="en-US" altLang="zh-CN" sz="3500" b="1" i="0" u="none" strike="noStrike" kern="1200" cap="none" spc="0" normalizeH="0" baseline="0" noProof="0" dirty="0" smtClean="0">
                <a:ln>
                  <a:noFill/>
                </a:ln>
                <a:solidFill>
                  <a:schemeClr val="tx1"/>
                </a:solidFill>
                <a:effectLst/>
                <a:uLnTx/>
                <a:uFillTx/>
                <a:latin typeface="+mj-lt"/>
                <a:ea typeface="+mj-ea"/>
                <a:cs typeface="+mj-cs"/>
              </a:rPr>
              <a:t> and Warren. </a:t>
            </a:r>
            <a:r>
              <a:rPr kumimoji="0" lang="en-US" altLang="zh-CN" sz="3500" b="1" i="1" u="none" strike="noStrike" kern="1200" cap="none" spc="0" normalizeH="0" baseline="0" noProof="0" dirty="0" smtClean="0">
                <a:ln>
                  <a:noFill/>
                </a:ln>
                <a:solidFill>
                  <a:schemeClr val="tx1"/>
                </a:solidFill>
                <a:effectLst/>
                <a:uLnTx/>
                <a:uFillTx/>
                <a:latin typeface="+mj-lt"/>
                <a:ea typeface="+mj-ea"/>
                <a:cs typeface="+mj-cs"/>
              </a:rPr>
              <a:t> Theory of Literature </a:t>
            </a:r>
            <a:r>
              <a:rPr kumimoji="0" lang="en-US" altLang="zh-CN" sz="3500" b="1" i="0" u="none" strike="noStrike" kern="1200" cap="none" spc="0" normalizeH="0" baseline="0" noProof="0" dirty="0" smtClean="0">
                <a:ln>
                  <a:noFill/>
                </a:ln>
                <a:solidFill>
                  <a:schemeClr val="tx1"/>
                </a:solidFill>
                <a:effectLst/>
                <a:uLnTx/>
                <a:uFillTx/>
                <a:latin typeface="+mj-lt"/>
                <a:ea typeface="+mj-ea"/>
                <a:cs typeface="+mj-cs"/>
              </a:rPr>
              <a:t>(1942).</a:t>
            </a:r>
          </a:p>
          <a:p>
            <a:pPr marL="0" marR="0" lvl="0" indent="0" defTabSz="914400" rtl="0" eaLnBrk="1" fontAlgn="auto" latinLnBrk="0" hangingPunct="1">
              <a:lnSpc>
                <a:spcPct val="100000"/>
              </a:lnSpc>
              <a:spcBef>
                <a:spcPct val="0"/>
              </a:spcBef>
              <a:spcAft>
                <a:spcPts val="0"/>
              </a:spcAft>
              <a:buClrTx/>
              <a:buSzTx/>
              <a:buFontTx/>
              <a:buNone/>
              <a:tabLst/>
              <a:defRPr/>
            </a:pPr>
            <a:r>
              <a:rPr kumimoji="0" lang="en-US" altLang="zh-CN" sz="3500" b="1" i="0" u="none" strike="noStrike" kern="1200" cap="none" spc="0" normalizeH="0" baseline="0" noProof="0" dirty="0" err="1" smtClean="0">
                <a:ln>
                  <a:noFill/>
                </a:ln>
                <a:solidFill>
                  <a:schemeClr val="tx1"/>
                </a:solidFill>
                <a:effectLst/>
                <a:uLnTx/>
                <a:uFillTx/>
                <a:latin typeface="+mj-lt"/>
                <a:ea typeface="+mj-ea"/>
                <a:cs typeface="+mj-cs"/>
              </a:rPr>
              <a:t>M.H.Abrams</a:t>
            </a:r>
            <a:r>
              <a:rPr kumimoji="0" lang="en-US" altLang="zh-CN" sz="3500" b="1" i="0" u="none" strike="noStrike" kern="1200" cap="none" spc="0" normalizeH="0" baseline="0" noProof="0" dirty="0" smtClean="0">
                <a:ln>
                  <a:noFill/>
                </a:ln>
                <a:solidFill>
                  <a:schemeClr val="tx1"/>
                </a:solidFill>
                <a:effectLst/>
                <a:uLnTx/>
                <a:uFillTx/>
                <a:latin typeface="+mj-lt"/>
                <a:ea typeface="+mj-ea"/>
                <a:cs typeface="+mj-cs"/>
              </a:rPr>
              <a:t>. </a:t>
            </a:r>
            <a:r>
              <a:rPr kumimoji="0" lang="en-US" altLang="zh-CN" sz="3500" b="1" i="1" u="none" strike="noStrike" kern="1200" cap="none" spc="0" normalizeH="0" baseline="0" noProof="0" dirty="0" smtClean="0">
                <a:ln>
                  <a:noFill/>
                </a:ln>
                <a:solidFill>
                  <a:schemeClr val="tx1"/>
                </a:solidFill>
                <a:effectLst/>
                <a:uLnTx/>
                <a:uFillTx/>
                <a:latin typeface="+mj-lt"/>
                <a:ea typeface="+mj-ea"/>
                <a:cs typeface="+mj-cs"/>
              </a:rPr>
              <a:t>The Mirror and the Lamp </a:t>
            </a:r>
            <a:r>
              <a:rPr kumimoji="0" lang="en-US" altLang="zh-CN" sz="3500" b="1" i="0" u="none" strike="noStrike" kern="1200" cap="none" spc="0" normalizeH="0" baseline="0" noProof="0" dirty="0" smtClean="0">
                <a:ln>
                  <a:noFill/>
                </a:ln>
                <a:solidFill>
                  <a:schemeClr val="tx1"/>
                </a:solidFill>
                <a:effectLst/>
                <a:uLnTx/>
                <a:uFillTx/>
                <a:latin typeface="+mj-lt"/>
                <a:ea typeface="+mj-ea"/>
                <a:cs typeface="+mj-cs"/>
              </a:rPr>
              <a:t>(1953). </a:t>
            </a:r>
            <a:endParaRPr kumimoji="0" lang="zh-CN" altLang="en-US" sz="3500" b="0" i="0" u="none" strike="noStrike" kern="1200" cap="none" spc="0" normalizeH="0" baseline="0" noProof="0" dirty="0">
              <a:ln>
                <a:noFill/>
              </a:ln>
              <a:solidFill>
                <a:schemeClr val="bg1"/>
              </a:solidFill>
              <a:effectLst/>
              <a:uLnTx/>
              <a:uFillTx/>
              <a:latin typeface="+mj-lt"/>
              <a:ea typeface="+mj-ea"/>
              <a:cs typeface="+mj-cs"/>
            </a:endParaRPr>
          </a:p>
        </p:txBody>
      </p:sp>
    </p:spTree>
    <p:extLst>
      <p:ext uri="{BB962C8B-B14F-4D97-AF65-F5344CB8AC3E}">
        <p14:creationId xmlns:p14="http://schemas.microsoft.com/office/powerpoint/2010/main" val="2432634095"/>
      </p:ext>
    </p:extLst>
  </p:cSld>
  <p:clrMapOvr>
    <a:masterClrMapping/>
  </p:clrMapOvr>
  <mc:AlternateContent xmlns:mc="http://schemas.openxmlformats.org/markup-compatibility/2006" xmlns:p14="http://schemas.microsoft.com/office/powerpoint/2010/main">
    <mc:Choice Requires="p14">
      <p:transition spd="slow" p14:dur="2000" advTm="16"/>
    </mc:Choice>
    <mc:Fallback xmlns="">
      <p:transition spd="slow" advTm="16"/>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81000" y="2332454"/>
            <a:ext cx="8439472" cy="267765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endParaRPr kumimoji="1" lang="en-US" altLang="zh-CN" sz="2400" dirty="0"/>
          </a:p>
          <a:p>
            <a:r>
              <a:rPr kumimoji="1" lang="en-US" altLang="zh-CN" sz="2400" dirty="0" smtClean="0"/>
              <a:t>“The phrase ‘narrative as rhetoric’…means instead that narrative is not just story but also action, </a:t>
            </a:r>
            <a:r>
              <a:rPr kumimoji="1" lang="en-US" altLang="zh-CN" sz="2400" i="1" dirty="0" smtClean="0"/>
              <a:t>the telling of a story by someone to someone on some occasion for some purpose.”</a:t>
            </a:r>
          </a:p>
          <a:p>
            <a:endParaRPr kumimoji="1" lang="en-US" altLang="zh-CN" sz="2400" i="1" dirty="0"/>
          </a:p>
          <a:p>
            <a:r>
              <a:rPr kumimoji="1" lang="en-US" altLang="zh-CN" sz="2400" dirty="0" smtClean="0"/>
              <a:t>James Phelan</a:t>
            </a:r>
            <a:r>
              <a:rPr kumimoji="1" lang="en-US" altLang="zh-CN" sz="2400" i="1" dirty="0" smtClean="0"/>
              <a:t>, Narrative as Rhetoric: Techniques, Audiences, Ethics, Ideology</a:t>
            </a:r>
            <a:r>
              <a:rPr kumimoji="1" lang="en-US" altLang="zh-CN" sz="2400" dirty="0" smtClean="0"/>
              <a:t>, Columbus: Ohio UP, 1996.</a:t>
            </a:r>
            <a:endParaRPr kumimoji="1" lang="zh-CN" altLang="en-US" sz="2400" dirty="0"/>
          </a:p>
        </p:txBody>
      </p:sp>
      <p:sp>
        <p:nvSpPr>
          <p:cNvPr id="4" name="标题 3"/>
          <p:cNvSpPr>
            <a:spLocks noGrp="1"/>
          </p:cNvSpPr>
          <p:nvPr>
            <p:ph type="title"/>
          </p:nvPr>
        </p:nvSpPr>
        <p:spPr>
          <a:xfrm>
            <a:off x="768096" y="489224"/>
            <a:ext cx="7290054" cy="1499616"/>
          </a:xfrm>
        </p:spPr>
        <p:txBody>
          <a:bodyPr>
            <a:normAutofit/>
          </a:bodyPr>
          <a:lstStyle/>
          <a:p>
            <a:r>
              <a:rPr lang="en-US" altLang="zh-CN" dirty="0" smtClean="0">
                <a:latin typeface="Abadi MT Condensed Light"/>
                <a:cs typeface="Abadi MT Condensed Light"/>
              </a:rPr>
              <a:t>Narrative as Rhetoric</a:t>
            </a:r>
            <a:endParaRPr lang="zh-CN" altLang="en-US" dirty="0">
              <a:latin typeface="Abadi MT Condensed Light"/>
              <a:cs typeface="Abadi MT Condensed Light"/>
            </a:endParaRPr>
          </a:p>
        </p:txBody>
      </p:sp>
    </p:spTree>
    <p:extLst>
      <p:ext uri="{BB962C8B-B14F-4D97-AF65-F5344CB8AC3E}">
        <p14:creationId xmlns:p14="http://schemas.microsoft.com/office/powerpoint/2010/main" val="362548948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0"/>
          <p:cNvSpPr txBox="1">
            <a:spLocks/>
          </p:cNvSpPr>
          <p:nvPr/>
        </p:nvSpPr>
        <p:spPr>
          <a:xfrm>
            <a:off x="365126" y="2266082"/>
            <a:ext cx="8493124" cy="1924918"/>
          </a:xfrm>
          <a:prstGeom prst="rect">
            <a:avLst/>
          </a:prstGeom>
        </p:spPr>
        <p:style>
          <a:lnRef idx="2">
            <a:schemeClr val="accent1"/>
          </a:lnRef>
          <a:fillRef idx="1">
            <a:schemeClr val="lt1"/>
          </a:fillRef>
          <a:effectRef idx="0">
            <a:schemeClr val="accent1"/>
          </a:effectRef>
          <a:fontRef idx="minor">
            <a:schemeClr val="dk1"/>
          </a:fontRef>
        </p:style>
        <p:txBody>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dirty="0" smtClean="0"/>
              <a:t>Who tells the stories, what does he/she tell, and how!</a:t>
            </a:r>
          </a:p>
          <a:p>
            <a:r>
              <a:rPr lang="en-US" dirty="0" smtClean="0"/>
              <a:t>How overtly or covertly the narrator makes his presence felt</a:t>
            </a:r>
          </a:p>
          <a:p>
            <a:r>
              <a:rPr lang="en-US" altLang="zh-CN" dirty="0"/>
              <a:t>Where the narrator is located (inside or outside the story world</a:t>
            </a:r>
            <a:r>
              <a:rPr lang="en-US" altLang="zh-CN" dirty="0" smtClean="0"/>
              <a:t>)</a:t>
            </a:r>
            <a:endParaRPr lang="en-US" dirty="0" smtClean="0"/>
          </a:p>
          <a:p>
            <a:r>
              <a:rPr lang="en-US" dirty="0" smtClean="0"/>
              <a:t>The relationship between the narrator and character</a:t>
            </a:r>
          </a:p>
        </p:txBody>
      </p:sp>
      <p:sp>
        <p:nvSpPr>
          <p:cNvPr id="11" name="标题 1"/>
          <p:cNvSpPr>
            <a:spLocks noGrp="1"/>
          </p:cNvSpPr>
          <p:nvPr>
            <p:ph type="title"/>
          </p:nvPr>
        </p:nvSpPr>
        <p:spPr>
          <a:xfrm>
            <a:off x="611560" y="620383"/>
            <a:ext cx="7613901" cy="1146733"/>
          </a:xfrm>
        </p:spPr>
        <p:txBody>
          <a:bodyPr/>
          <a:lstStyle/>
          <a:p>
            <a:r>
              <a:rPr lang="en-US" altLang="zh-CN" sz="3200" dirty="0" smtClean="0">
                <a:latin typeface="Abadi MT Condensed Light"/>
                <a:cs typeface="Abadi MT Condensed Light"/>
              </a:rPr>
              <a:t>Questions to ask in approaching a narrative fiction</a:t>
            </a:r>
            <a:endParaRPr lang="zh-CN" altLang="en-US" sz="3200" dirty="0">
              <a:latin typeface="Abadi MT Condensed Light"/>
              <a:cs typeface="Abadi MT Condensed Light"/>
            </a:endParaRPr>
          </a:p>
        </p:txBody>
      </p:sp>
    </p:spTree>
    <p:extLst>
      <p:ext uri="{BB962C8B-B14F-4D97-AF65-F5344CB8AC3E}">
        <p14:creationId xmlns:p14="http://schemas.microsoft.com/office/powerpoint/2010/main" val="1606852227"/>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鞍具">
  <a:themeElements>
    <a:clrScheme name="鞍具">
      <a:dk1>
        <a:srgbClr val="302C24"/>
      </a:dk1>
      <a:lt1>
        <a:sysClr val="window" lastClr="FFFFFF"/>
      </a:lt1>
      <a:dk2>
        <a:srgbClr val="AC6416"/>
      </a:dk2>
      <a:lt2>
        <a:srgbClr val="E8E4DB"/>
      </a:lt2>
      <a:accent1>
        <a:srgbClr val="C6B178"/>
      </a:accent1>
      <a:accent2>
        <a:srgbClr val="9C5B14"/>
      </a:accent2>
      <a:accent3>
        <a:srgbClr val="71B2BC"/>
      </a:accent3>
      <a:accent4>
        <a:srgbClr val="78AA5D"/>
      </a:accent4>
      <a:accent5>
        <a:srgbClr val="867099"/>
      </a:accent5>
      <a:accent6>
        <a:srgbClr val="4C6F75"/>
      </a:accent6>
      <a:hlink>
        <a:srgbClr val="F27B0E"/>
      </a:hlink>
      <a:folHlink>
        <a:srgbClr val="989268"/>
      </a:folHlink>
    </a:clrScheme>
    <a:fontScheme name="鞍具">
      <a:majorFont>
        <a:latin typeface="Book Antiqua"/>
        <a:ea typeface=""/>
        <a:cs typeface=""/>
        <a:font script="Jpan" typeface="ＭＳ 明朝"/>
        <a:font script="Hans" typeface="宋体"/>
        <a:font script="Hant" typeface="新細明體"/>
      </a:majorFont>
      <a:minorFont>
        <a:latin typeface="Book Antiqua"/>
        <a:ea typeface=""/>
        <a:cs typeface=""/>
        <a:font script="Jpan" typeface="ＭＳ 明朝"/>
        <a:font script="Hans" typeface="宋体"/>
        <a:font script="Hant" typeface="新細明體"/>
      </a:minorFont>
    </a:fontScheme>
    <a:fmtScheme name="鞍具">
      <a:fillStyleLst>
        <a:solidFill>
          <a:schemeClr val="phClr"/>
        </a:solidFill>
        <a:gradFill rotWithShape="1">
          <a:gsLst>
            <a:gs pos="0">
              <a:schemeClr val="phClr"/>
            </a:gs>
            <a:gs pos="30000">
              <a:schemeClr val="phClr">
                <a:tint val="80000"/>
              </a:schemeClr>
            </a:gs>
            <a:gs pos="100000">
              <a:schemeClr val="phClr">
                <a:tint val="100000"/>
              </a:schemeClr>
            </a:gs>
          </a:gsLst>
          <a:path path="rect">
            <a:fillToRect l="50000" r="100000"/>
          </a:path>
        </a:gradFill>
        <a:blipFill rotWithShape="1">
          <a:blip xmlns:r="http://schemas.openxmlformats.org/officeDocument/2006/relationships" r:embed="rId1">
            <a:duotone>
              <a:schemeClr val="phClr">
                <a:shade val="70000"/>
                <a:satMod val="120000"/>
              </a:schemeClr>
              <a:schemeClr val="phClr">
                <a:tint val="30000"/>
                <a:satMod val="120000"/>
              </a:schemeClr>
            </a:duotone>
          </a:blip>
          <a:stretch/>
        </a:blipFill>
      </a:fillStyleLst>
      <a:lnStyleLst>
        <a:ln w="25400" cap="flat" cmpd="sng" algn="ctr">
          <a:solidFill>
            <a:schemeClr val="phClr">
              <a:shade val="95000"/>
              <a:satMod val="105000"/>
            </a:schemeClr>
          </a:solidFill>
          <a:prstDash val="solid"/>
        </a:ln>
        <a:ln w="50800" cap="flat" cmpd="dbl" algn="ctr">
          <a:solidFill>
            <a:schemeClr val="phClr"/>
          </a:solidFill>
          <a:prstDash val="solid"/>
        </a:ln>
        <a:ln w="76200" cap="flat" cmpd="dbl" algn="ctr">
          <a:solidFill>
            <a:schemeClr val="phClr"/>
          </a:solidFill>
          <a:prstDash val="solid"/>
        </a:ln>
      </a:lnStyleLst>
      <a:effectStyleLst>
        <a:effectStyle>
          <a:effectLst/>
        </a:effectStyle>
        <a:effectStyle>
          <a:effectLst>
            <a:outerShdw blurRad="38100" dist="25400" dir="5400000" rotWithShape="0">
              <a:srgbClr val="FFFFFF">
                <a:alpha val="75000"/>
              </a:srgbClr>
            </a:outerShdw>
          </a:effectLst>
          <a:scene3d>
            <a:camera prst="orthographicFront">
              <a:rot lat="0" lon="0" rev="0"/>
            </a:camera>
            <a:lightRig rig="sunrise" dir="tl">
              <a:rot lat="0" lon="0" rev="1200000"/>
            </a:lightRig>
          </a:scene3d>
          <a:sp3d prstMaterial="softEdge">
            <a:bevelT w="0" h="0"/>
          </a:sp3d>
        </a:effectStyle>
        <a:effectStyle>
          <a:effectLst>
            <a:innerShdw blurRad="76200" dist="38100" dir="13500000">
              <a:srgbClr val="FFFFFF">
                <a:alpha val="75000"/>
              </a:srgbClr>
            </a:innerShdw>
          </a:effectLst>
          <a:scene3d>
            <a:camera prst="perspectiveFront" fov="2400000"/>
            <a:lightRig rig="twoPt" dir="tl"/>
          </a:scene3d>
          <a:sp3d>
            <a:bevelT w="25400" h="12700" prst="angle"/>
          </a:sp3d>
        </a:effectStyle>
      </a:effectStyleLst>
      <a:bgFillStyleLst>
        <a:solidFill>
          <a:schemeClr val="phClr"/>
        </a:solidFill>
        <a:blipFill rotWithShape="1">
          <a:blip xmlns:r="http://schemas.openxmlformats.org/officeDocument/2006/relationships" r:embed="rId2">
            <a:duotone>
              <a:schemeClr val="phClr">
                <a:shade val="30000"/>
                <a:satMod val="250000"/>
              </a:schemeClr>
              <a:schemeClr val="phClr">
                <a:tint val="50000"/>
                <a:satMod val="200000"/>
              </a:schemeClr>
            </a:duotone>
          </a:blip>
          <a:stretch/>
        </a:blipFill>
        <a:blipFill rotWithShape="1">
          <a:blip xmlns:r="http://schemas.openxmlformats.org/officeDocument/2006/relationships" r:embed="rId3">
            <a:duotone>
              <a:schemeClr val="phClr">
                <a:shade val="90000"/>
                <a:hueMod val="90000"/>
                <a:satMod val="150000"/>
                <a:lumMod val="90000"/>
              </a:schemeClr>
              <a:schemeClr val="phClr">
                <a:tint val="70000"/>
                <a:shade val="80000"/>
                <a:satMod val="30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主题">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鞍具.thmx</Template>
  <TotalTime>4511</TotalTime>
  <Words>1138</Words>
  <Application>Microsoft Macintosh PowerPoint</Application>
  <PresentationFormat>全屏显示(4:3)</PresentationFormat>
  <Paragraphs>129</Paragraphs>
  <Slides>14</Slides>
  <Notes>2</Notes>
  <HiddenSlides>0</HiddenSlides>
  <MMClips>0</MMClips>
  <ScaleCrop>false</ScaleCrop>
  <HeadingPairs>
    <vt:vector size="4" baseType="variant">
      <vt:variant>
        <vt:lpstr>主题</vt:lpstr>
      </vt:variant>
      <vt:variant>
        <vt:i4>1</vt:i4>
      </vt:variant>
      <vt:variant>
        <vt:lpstr>幻灯片标题</vt:lpstr>
      </vt:variant>
      <vt:variant>
        <vt:i4>14</vt:i4>
      </vt:variant>
    </vt:vector>
  </HeadingPairs>
  <TitlesOfParts>
    <vt:vector size="15" baseType="lpstr">
      <vt:lpstr>鞍具</vt:lpstr>
      <vt:lpstr> Western Short Narrative Fiction</vt:lpstr>
      <vt:lpstr>What is the Short Narrative Fiction</vt:lpstr>
      <vt:lpstr>PowerPoint 演示文稿</vt:lpstr>
      <vt:lpstr>PowerPoint 演示文稿</vt:lpstr>
      <vt:lpstr>Poe’s Guidelines for the Short Story</vt:lpstr>
      <vt:lpstr>PowerPoint 演示文稿</vt:lpstr>
      <vt:lpstr>Internal and External Approaches to Literature and Four basic types of literary criticism</vt:lpstr>
      <vt:lpstr>Narrative as Rhetoric</vt:lpstr>
      <vt:lpstr>Questions to ask in approaching a narrative fiction</vt:lpstr>
      <vt:lpstr>The basic dichotomy of Story and discourse</vt:lpstr>
      <vt:lpstr>Course Objectives</vt:lpstr>
      <vt:lpstr>PowerPoint 演示文稿</vt:lpstr>
      <vt:lpstr>PowerPoint 演示文稿</vt:lpstr>
      <vt:lpstr>Assignment for the next class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Short Fictions</dc:title>
  <dc:creator>Duan Feng</dc:creator>
  <cp:lastModifiedBy>Duan Feng</cp:lastModifiedBy>
  <cp:revision>64</cp:revision>
  <dcterms:created xsi:type="dcterms:W3CDTF">2017-02-22T03:14:24Z</dcterms:created>
  <dcterms:modified xsi:type="dcterms:W3CDTF">2017-03-08T09:22:32Z</dcterms:modified>
</cp:coreProperties>
</file>