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675D4-13A9-49D5-A247-183E119DED40}" type="datetimeFigureOut">
              <a:rPr lang="zh-CN" altLang="en-US" smtClean="0"/>
              <a:t>2017/3/9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BBAC2-1F74-4273-AB13-FD4E8AFBC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58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mtClean="0"/>
              <a:t>1</a:t>
            </a:r>
          </a:p>
        </p:txBody>
      </p:sp>
      <p:sp>
        <p:nvSpPr>
          <p:cNvPr id="829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28BAA75A-A4B3-4AA5-9F6B-57F6026CAAB3}" type="slidenum">
              <a:rPr lang="en-US" altLang="zh-CN" smtClean="0"/>
              <a:pPr eaLnBrk="1" hangingPunct="1"/>
              <a:t>1</a:t>
            </a:fld>
            <a:endParaRPr lang="en-US" altLang="zh-CN" smtClean="0"/>
          </a:p>
        </p:txBody>
      </p:sp>
      <p:sp>
        <p:nvSpPr>
          <p:cNvPr id="82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480" y="4343144"/>
            <a:ext cx="5487041" cy="41150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4264743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3E01DA43-A9A6-40DA-A961-882EC8EA7026}" type="slidenum">
              <a:rPr lang="en-US" altLang="zh-CN" smtClean="0"/>
              <a:pPr eaLnBrk="1" hangingPunct="1"/>
              <a:t>2</a:t>
            </a:fld>
            <a:endParaRPr lang="en-US" altLang="zh-CN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6866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879F0-F03D-41BE-9E93-DF094F838D4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32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E0520-D02B-4462-AF78-5D89B5CD361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25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AEDD7-891E-45EE-9221-2FCB470A188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84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FC27B-89E3-4A2B-93AA-9178FBC0D64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75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960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960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latin typeface="Arial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960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8AA042-482B-480B-9697-1D8BB76D0B99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61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19"/>
          <p:cNvSpPr>
            <a:spLocks noChangeArrowheads="1"/>
          </p:cNvSpPr>
          <p:nvPr/>
        </p:nvSpPr>
        <p:spPr bwMode="auto">
          <a:xfrm>
            <a:off x="1565672" y="1943100"/>
            <a:ext cx="61150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7200" b="1" dirty="0">
                <a:latin typeface="微软雅黑" pitchFamily="34" charset="-122"/>
                <a:ea typeface="微软雅黑" pitchFamily="34" charset="-122"/>
              </a:rPr>
              <a:t>幸福心理学</a:t>
            </a:r>
          </a:p>
        </p:txBody>
      </p:sp>
      <p:sp>
        <p:nvSpPr>
          <p:cNvPr id="6150" name="Rectangle 20"/>
          <p:cNvSpPr>
            <a:spLocks noChangeArrowheads="1"/>
          </p:cNvSpPr>
          <p:nvPr/>
        </p:nvSpPr>
        <p:spPr bwMode="auto">
          <a:xfrm>
            <a:off x="2457450" y="4343401"/>
            <a:ext cx="4514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复旦大学心理健康教育中心：曹高举</a:t>
            </a:r>
          </a:p>
        </p:txBody>
      </p:sp>
    </p:spTree>
    <p:extLst>
      <p:ext uri="{BB962C8B-B14F-4D97-AF65-F5344CB8AC3E}">
        <p14:creationId xmlns:p14="http://schemas.microsoft.com/office/powerpoint/2010/main" val="285484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223962" y="1428750"/>
            <a:ext cx="67770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lnSpc>
                <a:spcPct val="140000"/>
              </a:lnSpc>
              <a:defRPr/>
            </a:pPr>
            <a:endParaRPr kumimoji="1" lang="en-US" altLang="zh-CN" sz="4500" b="1">
              <a:effectLst>
                <a:outerShdw blurRad="38100" dist="38100" dir="2700000" algn="tl">
                  <a:srgbClr val="C0C0C0"/>
                </a:outerShdw>
              </a:effectLst>
              <a:latin typeface="幼圆" pitchFamily="49" charset="-122"/>
              <a:ea typeface="幼圆" pitchFamily="49" charset="-122"/>
            </a:endParaRPr>
          </a:p>
          <a:p>
            <a:pPr algn="ctr">
              <a:lnSpc>
                <a:spcPct val="140000"/>
              </a:lnSpc>
              <a:defRPr/>
            </a:pPr>
            <a:endParaRPr kumimoji="1" lang="en-US" altLang="zh-CN" sz="4500" b="1">
              <a:effectLst>
                <a:outerShdw blurRad="38100" dist="38100" dir="2700000" algn="tl">
                  <a:srgbClr val="C0C0C0"/>
                </a:outerShdw>
              </a:effectLst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1554956" y="1428750"/>
            <a:ext cx="611505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ts val="6000"/>
              </a:lnSpc>
            </a:pPr>
            <a:r>
              <a:rPr lang="zh-CN" altLang="en-US" sz="4050" b="1" dirty="0" smtClean="0">
                <a:latin typeface="微软雅黑" pitchFamily="34" charset="-122"/>
                <a:ea typeface="微软雅黑" pitchFamily="34" charset="-122"/>
              </a:rPr>
              <a:t>第八讲  期中作业</a:t>
            </a:r>
            <a:endParaRPr lang="en-US" altLang="zh-CN" sz="405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" name="Picture 2" descr="https://timgsa.baidu.com/timg?image&amp;quality=80&amp;size=b9999_10000&amp;sec=1489035304429&amp;di=751181e6b7c212110f5b497fd61f7856&amp;imgtype=0&amp;src=http%3A%2F%2Fimg.sanhao.com%2Farticle%2F1593%2F2015121210570083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910" y="2571750"/>
            <a:ext cx="5721753" cy="287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8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7588" y="815797"/>
            <a:ext cx="6172200" cy="529568"/>
          </a:xfrm>
        </p:spPr>
        <p:txBody>
          <a:bodyPr>
            <a:norm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期中作业：课程影评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52895" y="1551181"/>
            <a:ext cx="6602383" cy="3942437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u"/>
            </a:pP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内容与选题：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CN" altLang="en-US" sz="1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题目自拟</a:t>
            </a:r>
            <a:r>
              <a:rPr lang="zh-CN" altLang="en-US" sz="1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，题材</a:t>
            </a:r>
            <a:r>
              <a:rPr lang="zh-CN" altLang="en-US" sz="1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不限，字数不限</a:t>
            </a:r>
            <a:r>
              <a:rPr lang="zh-CN" altLang="en-US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2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CN" altLang="en-US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具体</a:t>
            </a:r>
            <a:r>
              <a:rPr lang="zh-CN" altLang="en-US" sz="1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电影</a:t>
            </a:r>
            <a:r>
              <a:rPr lang="zh-CN" altLang="en-US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于课程时播放；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u"/>
            </a:pP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论文要求：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CN" altLang="en-US" sz="1050" b="1" dirty="0"/>
              <a:t>论文要有</a:t>
            </a:r>
            <a:r>
              <a:rPr lang="zh-CN" altLang="en-US" sz="1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题目、姓名及学号</a:t>
            </a:r>
            <a:r>
              <a:rPr lang="zh-CN" altLang="en-US" sz="1050" b="1" dirty="0"/>
              <a:t>；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CN" altLang="en-US" sz="1050" b="1" dirty="0"/>
              <a:t>论文字体全部用宋体简体；题目要求用二号字加黑；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CN" altLang="en-US" sz="1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1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sz="1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周上课</a:t>
            </a:r>
            <a:r>
              <a:rPr lang="zh-CN" altLang="en-US" sz="1050" b="1" dirty="0" smtClean="0"/>
              <a:t>前</a:t>
            </a:r>
            <a:r>
              <a:rPr lang="zh-CN" altLang="en-US" sz="1050" b="1" dirty="0"/>
              <a:t>递交纸质版的</a:t>
            </a:r>
            <a:r>
              <a:rPr lang="zh-CN" altLang="en-US" sz="1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期末论文</a:t>
            </a:r>
            <a:r>
              <a:rPr lang="en-US" altLang="zh-CN" sz="1050" b="1" dirty="0"/>
              <a:t>+</a:t>
            </a:r>
            <a:r>
              <a:rPr lang="zh-CN" altLang="en-US" sz="1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期中</a:t>
            </a:r>
            <a:r>
              <a:rPr lang="zh-CN" altLang="en-US" sz="1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影评</a:t>
            </a:r>
            <a:r>
              <a:rPr lang="zh-CN" altLang="en-US" sz="1050" b="1" dirty="0" smtClean="0"/>
              <a:t>，</a:t>
            </a:r>
            <a:r>
              <a:rPr lang="zh-CN" altLang="en-US" sz="1050" b="1" dirty="0"/>
              <a:t>谢绝拒收电子版；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u"/>
            </a:pP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评分标准：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CN" altLang="en-US" sz="1200" b="1" dirty="0"/>
              <a:t>深入思考、感受真切、分享真实，论述与表达条理分明、语言流畅，按时完成，按教务处规定的百分比的同学可得</a:t>
            </a:r>
            <a:r>
              <a:rPr lang="en-US" altLang="zh-CN" sz="1200" b="1" dirty="0"/>
              <a:t>A</a:t>
            </a:r>
            <a:r>
              <a:rPr lang="zh-CN" altLang="en-US" sz="1200" b="1" dirty="0"/>
              <a:t>；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CN" altLang="en-US" sz="1200" b="1" dirty="0"/>
              <a:t>有思考、有感受，有价值观上的反思，思路基本清晰，按时完成，可得</a:t>
            </a:r>
            <a:r>
              <a:rPr lang="en-US" altLang="zh-CN" sz="1200" b="1" dirty="0"/>
              <a:t>B</a:t>
            </a:r>
            <a:r>
              <a:rPr lang="zh-CN" altLang="en-US" sz="1200" b="1" dirty="0"/>
              <a:t>；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CN" altLang="en-US" sz="1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网上下载，抄袭剽窃，一律零分处理</a:t>
            </a:r>
            <a:r>
              <a:rPr lang="zh-CN" altLang="en-US" sz="1200" b="1" dirty="0"/>
              <a:t>；</a:t>
            </a:r>
          </a:p>
        </p:txBody>
      </p:sp>
    </p:spTree>
    <p:extLst>
      <p:ext uri="{BB962C8B-B14F-4D97-AF65-F5344CB8AC3E}">
        <p14:creationId xmlns:p14="http://schemas.microsoft.com/office/powerpoint/2010/main" val="84798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159</Words>
  <Application>Microsoft Office PowerPoint</Application>
  <PresentationFormat>全屏显示(4:3)</PresentationFormat>
  <Paragraphs>18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等线</vt:lpstr>
      <vt:lpstr>宋体</vt:lpstr>
      <vt:lpstr>微软雅黑</vt:lpstr>
      <vt:lpstr>幼圆</vt:lpstr>
      <vt:lpstr>Arial</vt:lpstr>
      <vt:lpstr>Wingdings</vt:lpstr>
      <vt:lpstr>默认设计模板</vt:lpstr>
      <vt:lpstr>PowerPoint 演示文稿</vt:lpstr>
      <vt:lpstr>PowerPoint 演示文稿</vt:lpstr>
      <vt:lpstr>期中作业：课程影评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期末考试：课程论文</dc:title>
  <dc:creator>lenovo</dc:creator>
  <cp:lastModifiedBy>lenovo</cp:lastModifiedBy>
  <cp:revision>5</cp:revision>
  <dcterms:created xsi:type="dcterms:W3CDTF">2016-11-29T00:51:26Z</dcterms:created>
  <dcterms:modified xsi:type="dcterms:W3CDTF">2017-03-09T02:13:37Z</dcterms:modified>
</cp:coreProperties>
</file>