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5" r:id="rId5"/>
    <p:sldId id="264" r:id="rId6"/>
    <p:sldId id="263" r:id="rId7"/>
    <p:sldId id="266" r:id="rId8"/>
    <p:sldId id="267" r:id="rId9"/>
    <p:sldId id="268" r:id="rId10"/>
    <p:sldId id="271" r:id="rId11"/>
    <p:sldId id="269" r:id="rId12"/>
    <p:sldId id="262" r:id="rId13"/>
    <p:sldId id="274" r:id="rId14"/>
    <p:sldId id="273" r:id="rId15"/>
    <p:sldId id="287" r:id="rId16"/>
    <p:sldId id="276" r:id="rId17"/>
    <p:sldId id="275" r:id="rId18"/>
    <p:sldId id="272" r:id="rId19"/>
    <p:sldId id="277" r:id="rId20"/>
    <p:sldId id="278" r:id="rId21"/>
    <p:sldId id="279" r:id="rId22"/>
    <p:sldId id="280" r:id="rId23"/>
    <p:sldId id="270" r:id="rId24"/>
    <p:sldId id="282" r:id="rId25"/>
    <p:sldId id="283" r:id="rId26"/>
    <p:sldId id="281" r:id="rId27"/>
    <p:sldId id="290" r:id="rId28"/>
    <p:sldId id="289" r:id="rId29"/>
    <p:sldId id="258" r:id="rId30"/>
    <p:sldId id="284" r:id="rId31"/>
    <p:sldId id="285" r:id="rId32"/>
    <p:sldId id="286" r:id="rId33"/>
    <p:sldId id="288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Market Share in China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Omega</c:v>
                </c:pt>
                <c:pt idx="1">
                  <c:v>Longines</c:v>
                </c:pt>
                <c:pt idx="2">
                  <c:v>Rolex</c:v>
                </c:pt>
                <c:pt idx="3">
                  <c:v>Tag-Heuer</c:v>
                </c:pt>
                <c:pt idx="4">
                  <c:v>Tutor</c:v>
                </c:pt>
                <c:pt idx="5">
                  <c:v>Else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0.25</c:v>
                </c:pt>
                <c:pt idx="1">
                  <c:v>0.11</c:v>
                </c:pt>
                <c:pt idx="2">
                  <c:v>0.06</c:v>
                </c:pt>
                <c:pt idx="3">
                  <c:v>0.11</c:v>
                </c:pt>
                <c:pt idx="4">
                  <c:v>0.03</c:v>
                </c:pt>
                <c:pt idx="5">
                  <c:v>0.44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Rolex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2012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0.54</c:v>
                </c:pt>
                <c:pt idx="1">
                  <c:v>0.21</c:v>
                </c:pt>
                <c:pt idx="2">
                  <c:v>0.11</c:v>
                </c:pt>
                <c:pt idx="3">
                  <c:v>0.06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Tissot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2012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8.0000000000000002E-3</c:v>
                </c:pt>
                <c:pt idx="1">
                  <c:v>1.4E-2</c:v>
                </c:pt>
                <c:pt idx="2">
                  <c:v>2.5000000000000001E-2</c:v>
                </c:pt>
                <c:pt idx="3">
                  <c:v>3.5000000000000003E-2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Tag-Heuer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2012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>
                  <c:v>2.5000000000000001E-2</c:v>
                </c:pt>
                <c:pt idx="1">
                  <c:v>5.5E-2</c:v>
                </c:pt>
                <c:pt idx="2">
                  <c:v>7.4999999999999997E-2</c:v>
                </c:pt>
                <c:pt idx="3" formatCode="0%">
                  <c:v>0.11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Cartier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2012</c:v>
                </c:pt>
              </c:numCache>
            </c:numRef>
          </c:cat>
          <c:val>
            <c:numRef>
              <c:f>Sheet1!$E$2:$E$5</c:f>
              <c:numCache>
                <c:formatCode>0%</c:formatCode>
                <c:ptCount val="4"/>
                <c:pt idx="0" formatCode="0.00%">
                  <c:v>1.4999999999999999E-2</c:v>
                </c:pt>
                <c:pt idx="1">
                  <c:v>0.02</c:v>
                </c:pt>
                <c:pt idx="2" formatCode="0.00%">
                  <c:v>2.3E-2</c:v>
                </c:pt>
                <c:pt idx="3">
                  <c:v>0.05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Omega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2012</c:v>
                </c:pt>
              </c:numCache>
            </c:numRef>
          </c:cat>
          <c:val>
            <c:numRef>
              <c:f>Sheet1!$F$2:$F$5</c:f>
              <c:numCache>
                <c:formatCode>0%</c:formatCode>
                <c:ptCount val="4"/>
                <c:pt idx="0">
                  <c:v>0.06</c:v>
                </c:pt>
                <c:pt idx="1">
                  <c:v>0.11</c:v>
                </c:pt>
                <c:pt idx="2">
                  <c:v>0.13</c:v>
                </c:pt>
                <c:pt idx="3">
                  <c:v>0.25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Tutor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2012</c:v>
                </c:pt>
              </c:numCache>
            </c:numRef>
          </c:cat>
          <c:val>
            <c:numRef>
              <c:f>Sheet1!$G$2:$G$5</c:f>
              <c:numCache>
                <c:formatCode>0%</c:formatCode>
                <c:ptCount val="4"/>
                <c:pt idx="0" formatCode="0.00%">
                  <c:v>8.0000000000000002E-3</c:v>
                </c:pt>
                <c:pt idx="1">
                  <c:v>0.01</c:v>
                </c:pt>
                <c:pt idx="2" formatCode="0.00%">
                  <c:v>1.4E-2</c:v>
                </c:pt>
                <c:pt idx="3">
                  <c:v>0.03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Longines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2012</c:v>
                </c:pt>
              </c:numCache>
            </c:numRef>
          </c:cat>
          <c:val>
            <c:numRef>
              <c:f>Sheet1!$H$2:$H$5</c:f>
              <c:numCache>
                <c:formatCode>0.00%</c:formatCode>
                <c:ptCount val="4"/>
                <c:pt idx="0">
                  <c:v>1.4999999999999999E-2</c:v>
                </c:pt>
                <c:pt idx="1">
                  <c:v>1.9E-2</c:v>
                </c:pt>
                <c:pt idx="2" formatCode="0%">
                  <c:v>0.06</c:v>
                </c:pt>
                <c:pt idx="3" formatCode="0%">
                  <c:v>0.11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144896"/>
        <c:axId val="192146432"/>
      </c:lineChart>
      <c:catAx>
        <c:axId val="1921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146432"/>
        <c:crosses val="autoZero"/>
        <c:auto val="1"/>
        <c:lblAlgn val="ctr"/>
        <c:lblOffset val="100"/>
        <c:noMultiLvlLbl val="0"/>
      </c:catAx>
      <c:valAx>
        <c:axId val="1921464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92144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Omega</c:v>
                </c:pt>
                <c:pt idx="1">
                  <c:v>Longines</c:v>
                </c:pt>
                <c:pt idx="2">
                  <c:v>Rolex</c:v>
                </c:pt>
                <c:pt idx="3">
                  <c:v>Tag-Heuer</c:v>
                </c:pt>
                <c:pt idx="4">
                  <c:v>Tutor</c:v>
                </c:pt>
                <c:pt idx="5">
                  <c:v>Else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0.08</c:v>
                </c:pt>
                <c:pt idx="2">
                  <c:v>0.21</c:v>
                </c:pt>
                <c:pt idx="3">
                  <c:v>0.06</c:v>
                </c:pt>
                <c:pt idx="4">
                  <c:v>0.04</c:v>
                </c:pt>
                <c:pt idx="5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rate</c:v>
                </c:pt>
              </c:strCache>
            </c:strRef>
          </c:tx>
          <c:invertIfNegative val="0"/>
          <c:cat>
            <c:numRef>
              <c:f>Sheet1!$A$3:$A$5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85</c:v>
                </c:pt>
                <c:pt idx="2">
                  <c:v>120</c:v>
                </c:pt>
                <c:pt idx="3">
                  <c:v>170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569152"/>
        <c:axId val="151570688"/>
      </c:barChart>
      <c:catAx>
        <c:axId val="15156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570688"/>
        <c:crosses val="autoZero"/>
        <c:auto val="1"/>
        <c:lblAlgn val="ctr"/>
        <c:lblOffset val="100"/>
        <c:noMultiLvlLbl val="0"/>
      </c:catAx>
      <c:valAx>
        <c:axId val="151570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5691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Buying Rate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Timekeeper</c:v>
                </c:pt>
                <c:pt idx="1">
                  <c:v>jewelry</c:v>
                </c:pt>
                <c:pt idx="2">
                  <c:v>Cosmetics</c:v>
                </c:pt>
                <c:pt idx="3">
                  <c:v>Clothing</c:v>
                </c:pt>
                <c:pt idx="4">
                  <c:v>Fur/leatherware</c:v>
                </c:pt>
                <c:pt idx="5">
                  <c:v>Glasses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0.871</c:v>
                </c:pt>
                <c:pt idx="1">
                  <c:v>0.76900000000000002</c:v>
                </c:pt>
                <c:pt idx="2">
                  <c:v>0.84299999999999997</c:v>
                </c:pt>
                <c:pt idx="3">
                  <c:v>0.91500000000000004</c:v>
                </c:pt>
                <c:pt idx="4">
                  <c:v>0.82499999999999996</c:v>
                </c:pt>
                <c:pt idx="5">
                  <c:v>0.624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0875904"/>
        <c:axId val="19087769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Avg. Cost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70C0"/>
                    </a:solidFill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Timekeeper</c:v>
                </c:pt>
                <c:pt idx="1">
                  <c:v>jewelry</c:v>
                </c:pt>
                <c:pt idx="2">
                  <c:v>Cosmetics</c:v>
                </c:pt>
                <c:pt idx="3">
                  <c:v>Clothing</c:v>
                </c:pt>
                <c:pt idx="4">
                  <c:v>Fur/leatherware</c:v>
                </c:pt>
                <c:pt idx="5">
                  <c:v>Glasses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1.84</c:v>
                </c:pt>
                <c:pt idx="1">
                  <c:v>1.73</c:v>
                </c:pt>
                <c:pt idx="2">
                  <c:v>0.54</c:v>
                </c:pt>
                <c:pt idx="3">
                  <c:v>1.18</c:v>
                </c:pt>
                <c:pt idx="4">
                  <c:v>0.96</c:v>
                </c:pt>
                <c:pt idx="5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0880768"/>
        <c:axId val="190879232"/>
      </c:barChart>
      <c:catAx>
        <c:axId val="190875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90877696"/>
        <c:crosses val="autoZero"/>
        <c:auto val="1"/>
        <c:lblAlgn val="ctr"/>
        <c:lblOffset val="100"/>
        <c:noMultiLvlLbl val="0"/>
      </c:catAx>
      <c:valAx>
        <c:axId val="1908776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0875904"/>
        <c:crosses val="autoZero"/>
        <c:crossBetween val="between"/>
      </c:valAx>
      <c:valAx>
        <c:axId val="19087923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90880768"/>
        <c:crosses val="max"/>
        <c:crossBetween val="between"/>
      </c:valAx>
      <c:catAx>
        <c:axId val="190880768"/>
        <c:scaling>
          <c:orientation val="minMax"/>
        </c:scaling>
        <c:delete val="1"/>
        <c:axPos val="b"/>
        <c:majorTickMark val="out"/>
        <c:minorTickMark val="none"/>
        <c:tickLblPos val="nextTo"/>
        <c:crossAx val="190879232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45</c:v>
                </c:pt>
                <c:pt idx="2">
                  <c:v>42.5</c:v>
                </c:pt>
                <c:pt idx="3">
                  <c:v>37.5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46.5</c:v>
                </c:pt>
                <c:pt idx="1">
                  <c:v>47.3</c:v>
                </c:pt>
                <c:pt idx="2">
                  <c:v>47</c:v>
                </c:pt>
                <c:pt idx="3">
                  <c:v>43.5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1023744"/>
        <c:axId val="49615232"/>
      </c:lineChart>
      <c:catAx>
        <c:axId val="1910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9615232"/>
        <c:crosses val="autoZero"/>
        <c:auto val="1"/>
        <c:lblAlgn val="ctr"/>
        <c:lblOffset val="100"/>
        <c:noMultiLvlLbl val="0"/>
      </c:catAx>
      <c:valAx>
        <c:axId val="49615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10237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 in China</c:v>
                </c:pt>
              </c:strCache>
            </c:strRef>
          </c:tx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Custom</c:v>
                </c:pt>
                <c:pt idx="1">
                  <c:v>Greenwich</c:v>
                </c:pt>
                <c:pt idx="2">
                  <c:v>Oyster</c:v>
                </c:pt>
                <c:pt idx="3">
                  <c:v>Lower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0.05</c:v>
                </c:pt>
                <c:pt idx="1">
                  <c:v>0.61</c:v>
                </c:pt>
                <c:pt idx="2">
                  <c:v>0.28000000000000003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56EC2-AB8C-4327-9B7C-B9B7A1F75D3C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C0C9453F-6E29-4403-A6C8-546D75ABC534}">
      <dgm:prSet phldrT="[文本]" custT="1"/>
      <dgm:spPr/>
      <dgm:t>
        <a:bodyPr/>
        <a:lstStyle/>
        <a:p>
          <a:pPr algn="ctr"/>
          <a:r>
            <a:rPr lang="en-US" sz="2000" b="0" i="0" dirty="0" smtClean="0">
              <a:latin typeface="Adobe 黑体 Std R" pitchFamily="34" charset="-122"/>
              <a:ea typeface="Adobe 黑体 Std R" pitchFamily="34" charset="-122"/>
            </a:rPr>
            <a:t>Self-actualization</a:t>
          </a:r>
          <a:endParaRPr lang="zh-CN" altLang="en-US" sz="2000" b="0" dirty="0">
            <a:latin typeface="Adobe 黑体 Std R" pitchFamily="34" charset="-122"/>
            <a:ea typeface="Adobe 黑体 Std R" pitchFamily="34" charset="-122"/>
          </a:endParaRPr>
        </a:p>
      </dgm:t>
    </dgm:pt>
    <dgm:pt modelId="{FE1B62EA-1CFB-4C97-8023-CA17D3884D7F}" type="parTrans" cxnId="{CDDBA3A5-6B05-4721-9680-2C6D0E1873B5}">
      <dgm:prSet/>
      <dgm:spPr/>
      <dgm:t>
        <a:bodyPr/>
        <a:lstStyle/>
        <a:p>
          <a:endParaRPr lang="zh-CN" altLang="en-US"/>
        </a:p>
      </dgm:t>
    </dgm:pt>
    <dgm:pt modelId="{2C0F3E07-1BBC-4BD4-B0DC-546B652A1B1D}" type="sibTrans" cxnId="{CDDBA3A5-6B05-4721-9680-2C6D0E1873B5}">
      <dgm:prSet/>
      <dgm:spPr/>
      <dgm:t>
        <a:bodyPr/>
        <a:lstStyle/>
        <a:p>
          <a:endParaRPr lang="zh-CN" altLang="en-US"/>
        </a:p>
      </dgm:t>
    </dgm:pt>
    <dgm:pt modelId="{359ED29E-873C-4F31-AE02-33294595DB56}">
      <dgm:prSet phldrT="[文本]" custT="1"/>
      <dgm:spPr/>
      <dgm:t>
        <a:bodyPr/>
        <a:lstStyle/>
        <a:p>
          <a:r>
            <a:rPr lang="en-US" sz="2000" b="0" i="0" dirty="0" smtClean="0">
              <a:latin typeface="Adobe 黑体 Std R" pitchFamily="34" charset="-122"/>
              <a:ea typeface="Adobe 黑体 Std R" pitchFamily="34" charset="-122"/>
            </a:rPr>
            <a:t>Esteem needs</a:t>
          </a:r>
          <a:endParaRPr lang="zh-CN" altLang="en-US" sz="2000" b="0" dirty="0">
            <a:latin typeface="Adobe 黑体 Std R" pitchFamily="34" charset="-122"/>
            <a:ea typeface="Adobe 黑体 Std R" pitchFamily="34" charset="-122"/>
          </a:endParaRPr>
        </a:p>
      </dgm:t>
    </dgm:pt>
    <dgm:pt modelId="{3CCBD260-D13B-429B-8460-2C7DFC5AA2A8}" type="parTrans" cxnId="{E20CB072-7F6D-4C62-843B-8933ED82F7C9}">
      <dgm:prSet/>
      <dgm:spPr/>
      <dgm:t>
        <a:bodyPr/>
        <a:lstStyle/>
        <a:p>
          <a:endParaRPr lang="zh-CN" altLang="en-US"/>
        </a:p>
      </dgm:t>
    </dgm:pt>
    <dgm:pt modelId="{6DA8D525-C639-47BC-9BBF-CFA36BBD8DC7}" type="sibTrans" cxnId="{E20CB072-7F6D-4C62-843B-8933ED82F7C9}">
      <dgm:prSet/>
      <dgm:spPr/>
      <dgm:t>
        <a:bodyPr/>
        <a:lstStyle/>
        <a:p>
          <a:endParaRPr lang="zh-CN" altLang="en-US"/>
        </a:p>
      </dgm:t>
    </dgm:pt>
    <dgm:pt modelId="{AEE55439-5686-40FE-AD89-C2AE1470B756}">
      <dgm:prSet phldrT="[文本]" custT="1"/>
      <dgm:spPr/>
      <dgm:t>
        <a:bodyPr/>
        <a:lstStyle/>
        <a:p>
          <a:r>
            <a:rPr lang="en-US" sz="2000" b="0" i="0" dirty="0" smtClean="0">
              <a:latin typeface="Adobe 黑体 Std R" pitchFamily="34" charset="-122"/>
              <a:ea typeface="Adobe 黑体 Std R" pitchFamily="34" charset="-122"/>
            </a:rPr>
            <a:t>Physiological needs</a:t>
          </a:r>
          <a:endParaRPr lang="zh-CN" altLang="en-US" sz="2000" b="0" dirty="0">
            <a:latin typeface="Adobe 黑体 Std R" pitchFamily="34" charset="-122"/>
            <a:ea typeface="Adobe 黑体 Std R" pitchFamily="34" charset="-122"/>
          </a:endParaRPr>
        </a:p>
      </dgm:t>
    </dgm:pt>
    <dgm:pt modelId="{ADA9D367-13E3-49EB-8566-873284E6F3FE}" type="parTrans" cxnId="{90B8DAC6-97A6-4EB4-86D8-92B06D1F8135}">
      <dgm:prSet/>
      <dgm:spPr/>
      <dgm:t>
        <a:bodyPr/>
        <a:lstStyle/>
        <a:p>
          <a:endParaRPr lang="zh-CN" altLang="en-US"/>
        </a:p>
      </dgm:t>
    </dgm:pt>
    <dgm:pt modelId="{77A93C4B-8CAE-472C-8865-6C5FB5643738}" type="sibTrans" cxnId="{90B8DAC6-97A6-4EB4-86D8-92B06D1F8135}">
      <dgm:prSet/>
      <dgm:spPr/>
      <dgm:t>
        <a:bodyPr/>
        <a:lstStyle/>
        <a:p>
          <a:endParaRPr lang="zh-CN" altLang="en-US"/>
        </a:p>
      </dgm:t>
    </dgm:pt>
    <dgm:pt modelId="{9D44C70C-B486-487C-AB83-A59BBCE7C53F}">
      <dgm:prSet phldrT="[文本]" custT="1"/>
      <dgm:spPr/>
      <dgm:t>
        <a:bodyPr/>
        <a:lstStyle/>
        <a:p>
          <a:r>
            <a:rPr lang="en-US" sz="2000" b="0" i="0" dirty="0" smtClean="0">
              <a:latin typeface="Adobe 黑体 Std R" pitchFamily="34" charset="-122"/>
              <a:ea typeface="Adobe 黑体 Std R" pitchFamily="34" charset="-122"/>
            </a:rPr>
            <a:t>Love and belonging needs</a:t>
          </a:r>
          <a:endParaRPr lang="zh-CN" altLang="en-US" sz="2000" b="0" dirty="0">
            <a:latin typeface="Adobe 黑体 Std R" pitchFamily="34" charset="-122"/>
            <a:ea typeface="Adobe 黑体 Std R" pitchFamily="34" charset="-122"/>
          </a:endParaRPr>
        </a:p>
      </dgm:t>
    </dgm:pt>
    <dgm:pt modelId="{3C23DABA-CCC1-4BCE-940F-D9EFC4A2EF49}" type="parTrans" cxnId="{D0977342-57A1-4BB2-A807-423391A23B10}">
      <dgm:prSet/>
      <dgm:spPr/>
      <dgm:t>
        <a:bodyPr/>
        <a:lstStyle/>
        <a:p>
          <a:endParaRPr lang="zh-CN" altLang="en-US"/>
        </a:p>
      </dgm:t>
    </dgm:pt>
    <dgm:pt modelId="{F5F8623E-FEA7-471B-807B-2FB30D652B20}" type="sibTrans" cxnId="{D0977342-57A1-4BB2-A807-423391A23B10}">
      <dgm:prSet/>
      <dgm:spPr/>
      <dgm:t>
        <a:bodyPr/>
        <a:lstStyle/>
        <a:p>
          <a:endParaRPr lang="zh-CN" altLang="en-US"/>
        </a:p>
      </dgm:t>
    </dgm:pt>
    <dgm:pt modelId="{FA7BC081-1C2C-4F00-800E-BDFA6D2D958C}">
      <dgm:prSet phldrT="[文本]" custT="1"/>
      <dgm:spPr/>
      <dgm:t>
        <a:bodyPr/>
        <a:lstStyle/>
        <a:p>
          <a:r>
            <a:rPr lang="en-US" sz="2000" b="0" i="0" dirty="0" smtClean="0">
              <a:latin typeface="Adobe 黑体 Std R" pitchFamily="34" charset="-122"/>
              <a:ea typeface="Adobe 黑体 Std R" pitchFamily="34" charset="-122"/>
            </a:rPr>
            <a:t>Safety needs</a:t>
          </a:r>
          <a:endParaRPr lang="zh-CN" altLang="en-US" sz="2000" b="0" dirty="0">
            <a:latin typeface="Adobe 黑体 Std R" pitchFamily="34" charset="-122"/>
            <a:ea typeface="Adobe 黑体 Std R" pitchFamily="34" charset="-122"/>
          </a:endParaRPr>
        </a:p>
      </dgm:t>
    </dgm:pt>
    <dgm:pt modelId="{D65B4C0C-3BF0-4B8E-A659-96BBCC2D762E}" type="parTrans" cxnId="{CF8B83C0-0964-47C9-A4D1-B9EAB7C94A6D}">
      <dgm:prSet/>
      <dgm:spPr/>
      <dgm:t>
        <a:bodyPr/>
        <a:lstStyle/>
        <a:p>
          <a:endParaRPr lang="zh-CN" altLang="en-US"/>
        </a:p>
      </dgm:t>
    </dgm:pt>
    <dgm:pt modelId="{16385748-6F17-4F8B-A169-5C865217D5C7}" type="sibTrans" cxnId="{CF8B83C0-0964-47C9-A4D1-B9EAB7C94A6D}">
      <dgm:prSet/>
      <dgm:spPr/>
      <dgm:t>
        <a:bodyPr/>
        <a:lstStyle/>
        <a:p>
          <a:endParaRPr lang="zh-CN" altLang="en-US"/>
        </a:p>
      </dgm:t>
    </dgm:pt>
    <dgm:pt modelId="{8A60807C-367A-49B9-9007-07375E94ADF4}" type="pres">
      <dgm:prSet presAssocID="{AD156EC2-AB8C-4327-9B7C-B9B7A1F75D3C}" presName="Name0" presStyleCnt="0">
        <dgm:presLayoutVars>
          <dgm:dir/>
          <dgm:animLvl val="lvl"/>
          <dgm:resizeHandles val="exact"/>
        </dgm:presLayoutVars>
      </dgm:prSet>
      <dgm:spPr/>
    </dgm:pt>
    <dgm:pt modelId="{B6102644-B65B-4F65-BE92-25C9352FACB1}" type="pres">
      <dgm:prSet presAssocID="{C0C9453F-6E29-4403-A6C8-546D75ABC534}" presName="Name8" presStyleCnt="0"/>
      <dgm:spPr/>
    </dgm:pt>
    <dgm:pt modelId="{63E6FB9B-0135-4183-9FA9-C622042A91D3}" type="pres">
      <dgm:prSet presAssocID="{C0C9453F-6E29-4403-A6C8-546D75ABC534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178F32-5CEE-49EF-9D48-531A203EE916}" type="pres">
      <dgm:prSet presAssocID="{C0C9453F-6E29-4403-A6C8-546D75ABC53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5360F8-91A6-41B6-BA18-FB6A8D5B1079}" type="pres">
      <dgm:prSet presAssocID="{359ED29E-873C-4F31-AE02-33294595DB56}" presName="Name8" presStyleCnt="0"/>
      <dgm:spPr/>
    </dgm:pt>
    <dgm:pt modelId="{EDF29426-799B-43A5-8B2B-15CD9C255405}" type="pres">
      <dgm:prSet presAssocID="{359ED29E-873C-4F31-AE02-33294595DB56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C9BDC5-FBC6-4D88-BB04-7B14ACC03831}" type="pres">
      <dgm:prSet presAssocID="{359ED29E-873C-4F31-AE02-33294595DB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FCEE77-DEF1-4FEC-9AE1-26DEE29A026C}" type="pres">
      <dgm:prSet presAssocID="{9D44C70C-B486-487C-AB83-A59BBCE7C53F}" presName="Name8" presStyleCnt="0"/>
      <dgm:spPr/>
    </dgm:pt>
    <dgm:pt modelId="{50F770DA-1BC7-4F32-B0C3-DD09E21FB90F}" type="pres">
      <dgm:prSet presAssocID="{9D44C70C-B486-487C-AB83-A59BBCE7C53F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D9D845-515A-40E7-8C75-736E41A66D2B}" type="pres">
      <dgm:prSet presAssocID="{9D44C70C-B486-487C-AB83-A59BBCE7C5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FCB035-7422-41E3-B802-3E4D213ECB7C}" type="pres">
      <dgm:prSet presAssocID="{FA7BC081-1C2C-4F00-800E-BDFA6D2D958C}" presName="Name8" presStyleCnt="0"/>
      <dgm:spPr/>
    </dgm:pt>
    <dgm:pt modelId="{BD09C820-0FB2-4F99-BD73-4B8526E922AE}" type="pres">
      <dgm:prSet presAssocID="{FA7BC081-1C2C-4F00-800E-BDFA6D2D958C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FCBD2E-0C0E-49AA-A0E2-19F9B5EF7080}" type="pres">
      <dgm:prSet presAssocID="{FA7BC081-1C2C-4F00-800E-BDFA6D2D958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20C3B7-72EC-480D-8F99-D0AA08920305}" type="pres">
      <dgm:prSet presAssocID="{AEE55439-5686-40FE-AD89-C2AE1470B756}" presName="Name8" presStyleCnt="0"/>
      <dgm:spPr/>
    </dgm:pt>
    <dgm:pt modelId="{D6626BCD-BCF4-4530-900B-351C926BC007}" type="pres">
      <dgm:prSet presAssocID="{AEE55439-5686-40FE-AD89-C2AE1470B756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F65E76-DCAE-4320-9DE7-4795585C10E0}" type="pres">
      <dgm:prSet presAssocID="{AEE55439-5686-40FE-AD89-C2AE1470B7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3DC537B-18B5-48D1-B667-F5BD90B9CEDC}" type="presOf" srcId="{C0C9453F-6E29-4403-A6C8-546D75ABC534}" destId="{42178F32-5CEE-49EF-9D48-531A203EE916}" srcOrd="1" destOrd="0" presId="urn:microsoft.com/office/officeart/2005/8/layout/pyramid1"/>
    <dgm:cxn modelId="{AF35C324-7418-4311-AFAB-D8AB9D410DA4}" type="presOf" srcId="{9D44C70C-B486-487C-AB83-A59BBCE7C53F}" destId="{42D9D845-515A-40E7-8C75-736E41A66D2B}" srcOrd="1" destOrd="0" presId="urn:microsoft.com/office/officeart/2005/8/layout/pyramid1"/>
    <dgm:cxn modelId="{8BC461E7-DA89-46FD-BB13-75A71849B639}" type="presOf" srcId="{359ED29E-873C-4F31-AE02-33294595DB56}" destId="{1EC9BDC5-FBC6-4D88-BB04-7B14ACC03831}" srcOrd="1" destOrd="0" presId="urn:microsoft.com/office/officeart/2005/8/layout/pyramid1"/>
    <dgm:cxn modelId="{EDA4FAD0-B472-4700-8AEF-355D3FE986BB}" type="presOf" srcId="{AD156EC2-AB8C-4327-9B7C-B9B7A1F75D3C}" destId="{8A60807C-367A-49B9-9007-07375E94ADF4}" srcOrd="0" destOrd="0" presId="urn:microsoft.com/office/officeart/2005/8/layout/pyramid1"/>
    <dgm:cxn modelId="{D6A24A9A-BDDD-41C1-BC3D-994F65D40742}" type="presOf" srcId="{AEE55439-5686-40FE-AD89-C2AE1470B756}" destId="{3EF65E76-DCAE-4320-9DE7-4795585C10E0}" srcOrd="1" destOrd="0" presId="urn:microsoft.com/office/officeart/2005/8/layout/pyramid1"/>
    <dgm:cxn modelId="{D3021ACA-6594-4C54-A05C-76B114352315}" type="presOf" srcId="{AEE55439-5686-40FE-AD89-C2AE1470B756}" destId="{D6626BCD-BCF4-4530-900B-351C926BC007}" srcOrd="0" destOrd="0" presId="urn:microsoft.com/office/officeart/2005/8/layout/pyramid1"/>
    <dgm:cxn modelId="{CDDBA3A5-6B05-4721-9680-2C6D0E1873B5}" srcId="{AD156EC2-AB8C-4327-9B7C-B9B7A1F75D3C}" destId="{C0C9453F-6E29-4403-A6C8-546D75ABC534}" srcOrd="0" destOrd="0" parTransId="{FE1B62EA-1CFB-4C97-8023-CA17D3884D7F}" sibTransId="{2C0F3E07-1BBC-4BD4-B0DC-546B652A1B1D}"/>
    <dgm:cxn modelId="{D0977342-57A1-4BB2-A807-423391A23B10}" srcId="{AD156EC2-AB8C-4327-9B7C-B9B7A1F75D3C}" destId="{9D44C70C-B486-487C-AB83-A59BBCE7C53F}" srcOrd="2" destOrd="0" parTransId="{3C23DABA-CCC1-4BCE-940F-D9EFC4A2EF49}" sibTransId="{F5F8623E-FEA7-471B-807B-2FB30D652B20}"/>
    <dgm:cxn modelId="{E20CB072-7F6D-4C62-843B-8933ED82F7C9}" srcId="{AD156EC2-AB8C-4327-9B7C-B9B7A1F75D3C}" destId="{359ED29E-873C-4F31-AE02-33294595DB56}" srcOrd="1" destOrd="0" parTransId="{3CCBD260-D13B-429B-8460-2C7DFC5AA2A8}" sibTransId="{6DA8D525-C639-47BC-9BBF-CFA36BBD8DC7}"/>
    <dgm:cxn modelId="{152B10DF-CA5C-48AB-8D8F-E8D32B48E78E}" type="presOf" srcId="{FA7BC081-1C2C-4F00-800E-BDFA6D2D958C}" destId="{BFFCBD2E-0C0E-49AA-A0E2-19F9B5EF7080}" srcOrd="1" destOrd="0" presId="urn:microsoft.com/office/officeart/2005/8/layout/pyramid1"/>
    <dgm:cxn modelId="{A9D0742D-6D1D-4FFF-A7CE-E848630C5E4B}" type="presOf" srcId="{359ED29E-873C-4F31-AE02-33294595DB56}" destId="{EDF29426-799B-43A5-8B2B-15CD9C255405}" srcOrd="0" destOrd="0" presId="urn:microsoft.com/office/officeart/2005/8/layout/pyramid1"/>
    <dgm:cxn modelId="{AE5F15B5-7A77-4AA1-A82C-DBED11ABF084}" type="presOf" srcId="{9D44C70C-B486-487C-AB83-A59BBCE7C53F}" destId="{50F770DA-1BC7-4F32-B0C3-DD09E21FB90F}" srcOrd="0" destOrd="0" presId="urn:microsoft.com/office/officeart/2005/8/layout/pyramid1"/>
    <dgm:cxn modelId="{90B8DAC6-97A6-4EB4-86D8-92B06D1F8135}" srcId="{AD156EC2-AB8C-4327-9B7C-B9B7A1F75D3C}" destId="{AEE55439-5686-40FE-AD89-C2AE1470B756}" srcOrd="4" destOrd="0" parTransId="{ADA9D367-13E3-49EB-8566-873284E6F3FE}" sibTransId="{77A93C4B-8CAE-472C-8865-6C5FB5643738}"/>
    <dgm:cxn modelId="{CF8B83C0-0964-47C9-A4D1-B9EAB7C94A6D}" srcId="{AD156EC2-AB8C-4327-9B7C-B9B7A1F75D3C}" destId="{FA7BC081-1C2C-4F00-800E-BDFA6D2D958C}" srcOrd="3" destOrd="0" parTransId="{D65B4C0C-3BF0-4B8E-A659-96BBCC2D762E}" sibTransId="{16385748-6F17-4F8B-A169-5C865217D5C7}"/>
    <dgm:cxn modelId="{5D619B64-8146-43DC-9936-ACC4948B5D80}" type="presOf" srcId="{FA7BC081-1C2C-4F00-800E-BDFA6D2D958C}" destId="{BD09C820-0FB2-4F99-BD73-4B8526E922AE}" srcOrd="0" destOrd="0" presId="urn:microsoft.com/office/officeart/2005/8/layout/pyramid1"/>
    <dgm:cxn modelId="{41136988-EF20-4363-BA3A-3FD473C624DF}" type="presOf" srcId="{C0C9453F-6E29-4403-A6C8-546D75ABC534}" destId="{63E6FB9B-0135-4183-9FA9-C622042A91D3}" srcOrd="0" destOrd="0" presId="urn:microsoft.com/office/officeart/2005/8/layout/pyramid1"/>
    <dgm:cxn modelId="{8255D79B-E4FF-4126-9E15-950A6F9AC330}" type="presParOf" srcId="{8A60807C-367A-49B9-9007-07375E94ADF4}" destId="{B6102644-B65B-4F65-BE92-25C9352FACB1}" srcOrd="0" destOrd="0" presId="urn:microsoft.com/office/officeart/2005/8/layout/pyramid1"/>
    <dgm:cxn modelId="{6574AEEA-1C41-4DEA-8DDE-29FB03C2EA2C}" type="presParOf" srcId="{B6102644-B65B-4F65-BE92-25C9352FACB1}" destId="{63E6FB9B-0135-4183-9FA9-C622042A91D3}" srcOrd="0" destOrd="0" presId="urn:microsoft.com/office/officeart/2005/8/layout/pyramid1"/>
    <dgm:cxn modelId="{DC8CE3C4-90B7-4313-8D58-8FEBC166BB84}" type="presParOf" srcId="{B6102644-B65B-4F65-BE92-25C9352FACB1}" destId="{42178F32-5CEE-49EF-9D48-531A203EE916}" srcOrd="1" destOrd="0" presId="urn:microsoft.com/office/officeart/2005/8/layout/pyramid1"/>
    <dgm:cxn modelId="{8D09AD12-7254-40A1-B12A-C9CEF2591CCF}" type="presParOf" srcId="{8A60807C-367A-49B9-9007-07375E94ADF4}" destId="{455360F8-91A6-41B6-BA18-FB6A8D5B1079}" srcOrd="1" destOrd="0" presId="urn:microsoft.com/office/officeart/2005/8/layout/pyramid1"/>
    <dgm:cxn modelId="{0C3DD6DA-501F-4036-8153-FF2E86DD78FE}" type="presParOf" srcId="{455360F8-91A6-41B6-BA18-FB6A8D5B1079}" destId="{EDF29426-799B-43A5-8B2B-15CD9C255405}" srcOrd="0" destOrd="0" presId="urn:microsoft.com/office/officeart/2005/8/layout/pyramid1"/>
    <dgm:cxn modelId="{F9B49F89-4461-4F2B-8C13-932554E7E256}" type="presParOf" srcId="{455360F8-91A6-41B6-BA18-FB6A8D5B1079}" destId="{1EC9BDC5-FBC6-4D88-BB04-7B14ACC03831}" srcOrd="1" destOrd="0" presId="urn:microsoft.com/office/officeart/2005/8/layout/pyramid1"/>
    <dgm:cxn modelId="{AD914817-AAF7-4888-9FED-D2D2961A4407}" type="presParOf" srcId="{8A60807C-367A-49B9-9007-07375E94ADF4}" destId="{CCFCEE77-DEF1-4FEC-9AE1-26DEE29A026C}" srcOrd="2" destOrd="0" presId="urn:microsoft.com/office/officeart/2005/8/layout/pyramid1"/>
    <dgm:cxn modelId="{9CB7D857-0931-42BF-8381-F64C98FD14CD}" type="presParOf" srcId="{CCFCEE77-DEF1-4FEC-9AE1-26DEE29A026C}" destId="{50F770DA-1BC7-4F32-B0C3-DD09E21FB90F}" srcOrd="0" destOrd="0" presId="urn:microsoft.com/office/officeart/2005/8/layout/pyramid1"/>
    <dgm:cxn modelId="{BF4464F5-659E-49AD-AD61-4F49D15A059B}" type="presParOf" srcId="{CCFCEE77-DEF1-4FEC-9AE1-26DEE29A026C}" destId="{42D9D845-515A-40E7-8C75-736E41A66D2B}" srcOrd="1" destOrd="0" presId="urn:microsoft.com/office/officeart/2005/8/layout/pyramid1"/>
    <dgm:cxn modelId="{8E6F44B1-9004-470F-849D-EAC7ACF39401}" type="presParOf" srcId="{8A60807C-367A-49B9-9007-07375E94ADF4}" destId="{E9FCB035-7422-41E3-B802-3E4D213ECB7C}" srcOrd="3" destOrd="0" presId="urn:microsoft.com/office/officeart/2005/8/layout/pyramid1"/>
    <dgm:cxn modelId="{2E8BA760-94EE-45C5-88AD-E8964B5418EA}" type="presParOf" srcId="{E9FCB035-7422-41E3-B802-3E4D213ECB7C}" destId="{BD09C820-0FB2-4F99-BD73-4B8526E922AE}" srcOrd="0" destOrd="0" presId="urn:microsoft.com/office/officeart/2005/8/layout/pyramid1"/>
    <dgm:cxn modelId="{A609283B-D4CC-4294-A8C8-CDD592D675FB}" type="presParOf" srcId="{E9FCB035-7422-41E3-B802-3E4D213ECB7C}" destId="{BFFCBD2E-0C0E-49AA-A0E2-19F9B5EF7080}" srcOrd="1" destOrd="0" presId="urn:microsoft.com/office/officeart/2005/8/layout/pyramid1"/>
    <dgm:cxn modelId="{032F7B09-9F08-47F0-BE7C-CD99FA474869}" type="presParOf" srcId="{8A60807C-367A-49B9-9007-07375E94ADF4}" destId="{AB20C3B7-72EC-480D-8F99-D0AA08920305}" srcOrd="4" destOrd="0" presId="urn:microsoft.com/office/officeart/2005/8/layout/pyramid1"/>
    <dgm:cxn modelId="{38797690-9430-41A3-9135-11A3D5AA499C}" type="presParOf" srcId="{AB20C3B7-72EC-480D-8F99-D0AA08920305}" destId="{D6626BCD-BCF4-4530-900B-351C926BC007}" srcOrd="0" destOrd="0" presId="urn:microsoft.com/office/officeart/2005/8/layout/pyramid1"/>
    <dgm:cxn modelId="{AF87FE78-BB12-4BBB-BEBB-96CCB9332A5E}" type="presParOf" srcId="{AB20C3B7-72EC-480D-8F99-D0AA08920305}" destId="{3EF65E76-DCAE-4320-9DE7-4795585C10E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66E94-F48E-41A8-A2E2-AB485AAEF592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66AF350A-8943-4060-82E3-EF10A7973BAD}">
      <dgm:prSet phldrT="[文本]" custT="1"/>
      <dgm:spPr/>
      <dgm:t>
        <a:bodyPr/>
        <a:lstStyle/>
        <a:p>
          <a:r>
            <a:rPr lang="en-US" altLang="zh-CN" sz="2000" dirty="0" smtClean="0"/>
            <a:t>Anything that fulfills customer needs (Awards /etc.)</a:t>
          </a:r>
          <a:endParaRPr lang="zh-CN" altLang="en-US" sz="2000" dirty="0"/>
        </a:p>
      </dgm:t>
    </dgm:pt>
    <dgm:pt modelId="{64824FDC-63A6-4D2E-ADAF-23FC4082D165}" type="parTrans" cxnId="{3B187795-B339-4975-A23D-974C3641DE1C}">
      <dgm:prSet/>
      <dgm:spPr/>
      <dgm:t>
        <a:bodyPr/>
        <a:lstStyle/>
        <a:p>
          <a:endParaRPr lang="zh-CN" altLang="en-US"/>
        </a:p>
      </dgm:t>
    </dgm:pt>
    <dgm:pt modelId="{0EBDECAE-C9C6-4B05-A982-E7B68AEB375F}" type="sibTrans" cxnId="{3B187795-B339-4975-A23D-974C3641DE1C}">
      <dgm:prSet/>
      <dgm:spPr/>
      <dgm:t>
        <a:bodyPr/>
        <a:lstStyle/>
        <a:p>
          <a:endParaRPr lang="zh-CN" altLang="en-US"/>
        </a:p>
      </dgm:t>
    </dgm:pt>
    <dgm:pt modelId="{E29A2721-5505-4591-9DD9-25013E2C57FA}">
      <dgm:prSet phldrT="[文本]" custT="1"/>
      <dgm:spPr/>
      <dgm:t>
        <a:bodyPr/>
        <a:lstStyle/>
        <a:p>
          <a:r>
            <a:rPr lang="en-US" altLang="zh-CN" sz="2000" dirty="0" smtClean="0"/>
            <a:t>Luxury</a:t>
          </a:r>
          <a:r>
            <a:rPr lang="zh-CN" altLang="en-US" sz="2000" dirty="0" smtClean="0"/>
            <a:t>（</a:t>
          </a:r>
          <a:r>
            <a:rPr lang="en-US" altLang="zh-CN" sz="2000" dirty="0" smtClean="0"/>
            <a:t>Autos/Clothing/etc.</a:t>
          </a:r>
          <a:r>
            <a:rPr lang="zh-CN" altLang="en-US" sz="2000" dirty="0" smtClean="0"/>
            <a:t>）</a:t>
          </a:r>
          <a:endParaRPr lang="zh-CN" altLang="en-US" sz="2000" dirty="0"/>
        </a:p>
      </dgm:t>
    </dgm:pt>
    <dgm:pt modelId="{BBB5F5BB-C6AD-402C-A962-67B4F2A059BE}" type="parTrans" cxnId="{A585E6B9-0D41-4719-B949-64679E8CC0DE}">
      <dgm:prSet/>
      <dgm:spPr/>
      <dgm:t>
        <a:bodyPr/>
        <a:lstStyle/>
        <a:p>
          <a:endParaRPr lang="zh-CN" altLang="en-US"/>
        </a:p>
      </dgm:t>
    </dgm:pt>
    <dgm:pt modelId="{63C8024E-8F14-4078-B0C8-7AB005DA5F71}" type="sibTrans" cxnId="{A585E6B9-0D41-4719-B949-64679E8CC0DE}">
      <dgm:prSet/>
      <dgm:spPr/>
      <dgm:t>
        <a:bodyPr/>
        <a:lstStyle/>
        <a:p>
          <a:endParaRPr lang="zh-CN" altLang="en-US"/>
        </a:p>
      </dgm:t>
    </dgm:pt>
    <dgm:pt modelId="{EBE4E78B-4BFE-49CB-9E6E-F891BE41B528}">
      <dgm:prSet phldrT="[文本]" custT="1"/>
      <dgm:spPr/>
      <dgm:t>
        <a:bodyPr/>
        <a:lstStyle/>
        <a:p>
          <a:r>
            <a:rPr lang="en-US" altLang="zh-CN" sz="2000" dirty="0" smtClean="0"/>
            <a:t>Timekeeper</a:t>
          </a:r>
          <a:endParaRPr lang="zh-CN" altLang="en-US" sz="2000" dirty="0"/>
        </a:p>
      </dgm:t>
    </dgm:pt>
    <dgm:pt modelId="{138DB1E0-B39B-4DCE-9641-567CD09EAE3E}" type="parTrans" cxnId="{A4F27001-B402-4E04-83A2-0F08A7ACE2A7}">
      <dgm:prSet/>
      <dgm:spPr/>
      <dgm:t>
        <a:bodyPr/>
        <a:lstStyle/>
        <a:p>
          <a:endParaRPr lang="zh-CN" altLang="en-US"/>
        </a:p>
      </dgm:t>
    </dgm:pt>
    <dgm:pt modelId="{230CB9E8-0C90-4C89-A623-DF7B2488C904}" type="sibTrans" cxnId="{A4F27001-B402-4E04-83A2-0F08A7ACE2A7}">
      <dgm:prSet/>
      <dgm:spPr/>
      <dgm:t>
        <a:bodyPr/>
        <a:lstStyle/>
        <a:p>
          <a:endParaRPr lang="zh-CN" altLang="en-US"/>
        </a:p>
      </dgm:t>
    </dgm:pt>
    <dgm:pt modelId="{8CD4CBB6-F76D-47C1-8C61-C00803647262}">
      <dgm:prSet phldrT="[文本]" custT="1"/>
      <dgm:spPr/>
      <dgm:t>
        <a:bodyPr/>
        <a:lstStyle/>
        <a:p>
          <a:r>
            <a:rPr lang="en-US" altLang="zh-CN" sz="2000" dirty="0" smtClean="0"/>
            <a:t>Rolex</a:t>
          </a:r>
          <a:endParaRPr lang="zh-CN" altLang="en-US" sz="2000" dirty="0"/>
        </a:p>
      </dgm:t>
    </dgm:pt>
    <dgm:pt modelId="{ECBD3418-DB6C-4D97-9A98-ABB4A436300A}" type="parTrans" cxnId="{9455E364-1C55-4E84-A033-B23D6CBBD51C}">
      <dgm:prSet/>
      <dgm:spPr/>
      <dgm:t>
        <a:bodyPr/>
        <a:lstStyle/>
        <a:p>
          <a:endParaRPr lang="zh-CN" altLang="en-US"/>
        </a:p>
      </dgm:t>
    </dgm:pt>
    <dgm:pt modelId="{BBD076AF-A4F3-43B9-ACB6-2745209E0204}" type="sibTrans" cxnId="{9455E364-1C55-4E84-A033-B23D6CBBD51C}">
      <dgm:prSet/>
      <dgm:spPr/>
      <dgm:t>
        <a:bodyPr/>
        <a:lstStyle/>
        <a:p>
          <a:endParaRPr lang="zh-CN" altLang="en-US"/>
        </a:p>
      </dgm:t>
    </dgm:pt>
    <dgm:pt modelId="{1F067645-EED8-4242-B363-04095BB06029}" type="pres">
      <dgm:prSet presAssocID="{3E466E94-F48E-41A8-A2E2-AB485AAEF59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FB9E993-9E01-4824-A41A-A087AE012D63}" type="pres">
      <dgm:prSet presAssocID="{8CD4CBB6-F76D-47C1-8C61-C00803647262}" presName="circle1" presStyleLbl="lnNode1" presStyleIdx="0" presStyleCnt="4"/>
      <dgm:spPr/>
    </dgm:pt>
    <dgm:pt modelId="{F5943F2C-CF65-41C6-B4ED-9182B586A70B}" type="pres">
      <dgm:prSet presAssocID="{8CD4CBB6-F76D-47C1-8C61-C00803647262}" presName="text1" presStyleLbl="revTx" presStyleIdx="0" presStyleCnt="4" custScaleX="199418" custLinFactNeighborX="63051" custLinFactNeighborY="10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BBAEE8-7744-415A-ABE2-3C4C4EC7132F}" type="pres">
      <dgm:prSet presAssocID="{8CD4CBB6-F76D-47C1-8C61-C00803647262}" presName="line1" presStyleLbl="callout" presStyleIdx="0" presStyleCnt="8"/>
      <dgm:spPr/>
    </dgm:pt>
    <dgm:pt modelId="{7672195F-5046-4B3F-9029-14585FFF5D05}" type="pres">
      <dgm:prSet presAssocID="{8CD4CBB6-F76D-47C1-8C61-C00803647262}" presName="d1" presStyleLbl="callout" presStyleIdx="1" presStyleCnt="8"/>
      <dgm:spPr/>
    </dgm:pt>
    <dgm:pt modelId="{7D155254-44EA-4CA1-A278-8A620F73929B}" type="pres">
      <dgm:prSet presAssocID="{EBE4E78B-4BFE-49CB-9E6E-F891BE41B528}" presName="circle2" presStyleLbl="lnNode1" presStyleIdx="1" presStyleCnt="4"/>
      <dgm:spPr/>
    </dgm:pt>
    <dgm:pt modelId="{DEF25CE4-2915-4497-B1E7-765EE67FCDB5}" type="pres">
      <dgm:prSet presAssocID="{EBE4E78B-4BFE-49CB-9E6E-F891BE41B528}" presName="text2" presStyleLbl="revTx" presStyleIdx="1" presStyleCnt="4" custScaleX="199418" custLinFactNeighborX="63051" custLinFactNeighborY="10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2EA1AF-F7B3-4771-A9DE-4703DF171291}" type="pres">
      <dgm:prSet presAssocID="{EBE4E78B-4BFE-49CB-9E6E-F891BE41B528}" presName="line2" presStyleLbl="callout" presStyleIdx="2" presStyleCnt="8"/>
      <dgm:spPr/>
    </dgm:pt>
    <dgm:pt modelId="{9DD4296B-5330-4760-BECE-EF17710BBA05}" type="pres">
      <dgm:prSet presAssocID="{EBE4E78B-4BFE-49CB-9E6E-F891BE41B528}" presName="d2" presStyleLbl="callout" presStyleIdx="3" presStyleCnt="8"/>
      <dgm:spPr/>
    </dgm:pt>
    <dgm:pt modelId="{B1A5ACFE-F904-4418-9B69-5B6FB6660E5F}" type="pres">
      <dgm:prSet presAssocID="{E29A2721-5505-4591-9DD9-25013E2C57FA}" presName="circle3" presStyleLbl="lnNode1" presStyleIdx="2" presStyleCnt="4"/>
      <dgm:spPr/>
    </dgm:pt>
    <dgm:pt modelId="{A34A721F-14F8-4A56-8FAB-81555C8D40A4}" type="pres">
      <dgm:prSet presAssocID="{E29A2721-5505-4591-9DD9-25013E2C57FA}" presName="text3" presStyleLbl="revTx" presStyleIdx="2" presStyleCnt="4" custScaleX="199418" custLinFactNeighborX="63051" custLinFactNeighborY="10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DB14D2-F425-4667-8FEF-CDC313728B2F}" type="pres">
      <dgm:prSet presAssocID="{E29A2721-5505-4591-9DD9-25013E2C57FA}" presName="line3" presStyleLbl="callout" presStyleIdx="4" presStyleCnt="8"/>
      <dgm:spPr/>
    </dgm:pt>
    <dgm:pt modelId="{431BBE16-2630-47DC-8F72-43DEC2454F00}" type="pres">
      <dgm:prSet presAssocID="{E29A2721-5505-4591-9DD9-25013E2C57FA}" presName="d3" presStyleLbl="callout" presStyleIdx="5" presStyleCnt="8"/>
      <dgm:spPr/>
    </dgm:pt>
    <dgm:pt modelId="{D4ABC5FC-9458-46A3-AC35-63656EF3F3C9}" type="pres">
      <dgm:prSet presAssocID="{66AF350A-8943-4060-82E3-EF10A7973BAD}" presName="circle4" presStyleLbl="lnNode1" presStyleIdx="3" presStyleCnt="4"/>
      <dgm:spPr/>
    </dgm:pt>
    <dgm:pt modelId="{AF8DBB68-D8DF-4B09-B4D6-D373F197F2FC}" type="pres">
      <dgm:prSet presAssocID="{66AF350A-8943-4060-82E3-EF10A7973BAD}" presName="text4" presStyleLbl="revTx" presStyleIdx="3" presStyleCnt="4" custScaleX="199418" custLinFactNeighborX="63051" custLinFactNeighborY="10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008FCF-AD8D-4D28-BA8A-CE606C23E79C}" type="pres">
      <dgm:prSet presAssocID="{66AF350A-8943-4060-82E3-EF10A7973BAD}" presName="line4" presStyleLbl="callout" presStyleIdx="6" presStyleCnt="8"/>
      <dgm:spPr/>
    </dgm:pt>
    <dgm:pt modelId="{0A9D9626-85EF-4F2C-AFE7-3691BCC9A0B2}" type="pres">
      <dgm:prSet presAssocID="{66AF350A-8943-4060-82E3-EF10A7973BAD}" presName="d4" presStyleLbl="callout" presStyleIdx="7" presStyleCnt="8"/>
      <dgm:spPr/>
    </dgm:pt>
  </dgm:ptLst>
  <dgm:cxnLst>
    <dgm:cxn modelId="{F4222784-1021-47FC-B0C9-A798CE87B07C}" type="presOf" srcId="{66AF350A-8943-4060-82E3-EF10A7973BAD}" destId="{AF8DBB68-D8DF-4B09-B4D6-D373F197F2FC}" srcOrd="0" destOrd="0" presId="urn:microsoft.com/office/officeart/2005/8/layout/target1"/>
    <dgm:cxn modelId="{90783C42-FEAB-43D0-A22A-902E00296446}" type="presOf" srcId="{3E466E94-F48E-41A8-A2E2-AB485AAEF592}" destId="{1F067645-EED8-4242-B363-04095BB06029}" srcOrd="0" destOrd="0" presId="urn:microsoft.com/office/officeart/2005/8/layout/target1"/>
    <dgm:cxn modelId="{D5D99312-35DA-48C0-9F8D-6527754B57A6}" type="presOf" srcId="{EBE4E78B-4BFE-49CB-9E6E-F891BE41B528}" destId="{DEF25CE4-2915-4497-B1E7-765EE67FCDB5}" srcOrd="0" destOrd="0" presId="urn:microsoft.com/office/officeart/2005/8/layout/target1"/>
    <dgm:cxn modelId="{9455E364-1C55-4E84-A033-B23D6CBBD51C}" srcId="{3E466E94-F48E-41A8-A2E2-AB485AAEF592}" destId="{8CD4CBB6-F76D-47C1-8C61-C00803647262}" srcOrd="0" destOrd="0" parTransId="{ECBD3418-DB6C-4D97-9A98-ABB4A436300A}" sibTransId="{BBD076AF-A4F3-43B9-ACB6-2745209E0204}"/>
    <dgm:cxn modelId="{3B187795-B339-4975-A23D-974C3641DE1C}" srcId="{3E466E94-F48E-41A8-A2E2-AB485AAEF592}" destId="{66AF350A-8943-4060-82E3-EF10A7973BAD}" srcOrd="3" destOrd="0" parTransId="{64824FDC-63A6-4D2E-ADAF-23FC4082D165}" sibTransId="{0EBDECAE-C9C6-4B05-A982-E7B68AEB375F}"/>
    <dgm:cxn modelId="{A585E6B9-0D41-4719-B949-64679E8CC0DE}" srcId="{3E466E94-F48E-41A8-A2E2-AB485AAEF592}" destId="{E29A2721-5505-4591-9DD9-25013E2C57FA}" srcOrd="2" destOrd="0" parTransId="{BBB5F5BB-C6AD-402C-A962-67B4F2A059BE}" sibTransId="{63C8024E-8F14-4078-B0C8-7AB005DA5F71}"/>
    <dgm:cxn modelId="{EE6A2BA4-28E0-4AB5-A9D1-D03FB6B942FE}" type="presOf" srcId="{E29A2721-5505-4591-9DD9-25013E2C57FA}" destId="{A34A721F-14F8-4A56-8FAB-81555C8D40A4}" srcOrd="0" destOrd="0" presId="urn:microsoft.com/office/officeart/2005/8/layout/target1"/>
    <dgm:cxn modelId="{EBBCE6CA-301E-44FC-B9F1-289046D9752A}" type="presOf" srcId="{8CD4CBB6-F76D-47C1-8C61-C00803647262}" destId="{F5943F2C-CF65-41C6-B4ED-9182B586A70B}" srcOrd="0" destOrd="0" presId="urn:microsoft.com/office/officeart/2005/8/layout/target1"/>
    <dgm:cxn modelId="{A4F27001-B402-4E04-83A2-0F08A7ACE2A7}" srcId="{3E466E94-F48E-41A8-A2E2-AB485AAEF592}" destId="{EBE4E78B-4BFE-49CB-9E6E-F891BE41B528}" srcOrd="1" destOrd="0" parTransId="{138DB1E0-B39B-4DCE-9641-567CD09EAE3E}" sibTransId="{230CB9E8-0C90-4C89-A623-DF7B2488C904}"/>
    <dgm:cxn modelId="{6CC51403-751A-4FCE-9D7A-41E26D72D174}" type="presParOf" srcId="{1F067645-EED8-4242-B363-04095BB06029}" destId="{8FB9E993-9E01-4824-A41A-A087AE012D63}" srcOrd="0" destOrd="0" presId="urn:microsoft.com/office/officeart/2005/8/layout/target1"/>
    <dgm:cxn modelId="{FECA7C47-CCF5-4C26-909F-34BAE8812E70}" type="presParOf" srcId="{1F067645-EED8-4242-B363-04095BB06029}" destId="{F5943F2C-CF65-41C6-B4ED-9182B586A70B}" srcOrd="1" destOrd="0" presId="urn:microsoft.com/office/officeart/2005/8/layout/target1"/>
    <dgm:cxn modelId="{17468589-EDD6-468B-93F6-5AC0B71DB785}" type="presParOf" srcId="{1F067645-EED8-4242-B363-04095BB06029}" destId="{63BBAEE8-7744-415A-ABE2-3C4C4EC7132F}" srcOrd="2" destOrd="0" presId="urn:microsoft.com/office/officeart/2005/8/layout/target1"/>
    <dgm:cxn modelId="{7BF4BBA7-2B01-4FC2-94A3-BB586BEA42C7}" type="presParOf" srcId="{1F067645-EED8-4242-B363-04095BB06029}" destId="{7672195F-5046-4B3F-9029-14585FFF5D05}" srcOrd="3" destOrd="0" presId="urn:microsoft.com/office/officeart/2005/8/layout/target1"/>
    <dgm:cxn modelId="{D5830282-D704-4447-9AA7-43C446F96127}" type="presParOf" srcId="{1F067645-EED8-4242-B363-04095BB06029}" destId="{7D155254-44EA-4CA1-A278-8A620F73929B}" srcOrd="4" destOrd="0" presId="urn:microsoft.com/office/officeart/2005/8/layout/target1"/>
    <dgm:cxn modelId="{822E152B-1505-4568-9AC3-D194471AE521}" type="presParOf" srcId="{1F067645-EED8-4242-B363-04095BB06029}" destId="{DEF25CE4-2915-4497-B1E7-765EE67FCDB5}" srcOrd="5" destOrd="0" presId="urn:microsoft.com/office/officeart/2005/8/layout/target1"/>
    <dgm:cxn modelId="{9596D0ED-5D69-492B-AEBF-563EAFBAD6DA}" type="presParOf" srcId="{1F067645-EED8-4242-B363-04095BB06029}" destId="{032EA1AF-F7B3-4771-A9DE-4703DF171291}" srcOrd="6" destOrd="0" presId="urn:microsoft.com/office/officeart/2005/8/layout/target1"/>
    <dgm:cxn modelId="{4031B3B7-C6D2-4517-B0B9-44659539268F}" type="presParOf" srcId="{1F067645-EED8-4242-B363-04095BB06029}" destId="{9DD4296B-5330-4760-BECE-EF17710BBA05}" srcOrd="7" destOrd="0" presId="urn:microsoft.com/office/officeart/2005/8/layout/target1"/>
    <dgm:cxn modelId="{DEDF7DA4-8499-4BA7-8C31-2358DB51353F}" type="presParOf" srcId="{1F067645-EED8-4242-B363-04095BB06029}" destId="{B1A5ACFE-F904-4418-9B69-5B6FB6660E5F}" srcOrd="8" destOrd="0" presId="urn:microsoft.com/office/officeart/2005/8/layout/target1"/>
    <dgm:cxn modelId="{366C2DA4-1498-4112-B1AC-35AD4C780C28}" type="presParOf" srcId="{1F067645-EED8-4242-B363-04095BB06029}" destId="{A34A721F-14F8-4A56-8FAB-81555C8D40A4}" srcOrd="9" destOrd="0" presId="urn:microsoft.com/office/officeart/2005/8/layout/target1"/>
    <dgm:cxn modelId="{464D34FC-D22F-4090-9AB8-4E110F67490A}" type="presParOf" srcId="{1F067645-EED8-4242-B363-04095BB06029}" destId="{08DB14D2-F425-4667-8FEF-CDC313728B2F}" srcOrd="10" destOrd="0" presId="urn:microsoft.com/office/officeart/2005/8/layout/target1"/>
    <dgm:cxn modelId="{9296D056-384E-42FD-B6FD-E1E9C90E0E45}" type="presParOf" srcId="{1F067645-EED8-4242-B363-04095BB06029}" destId="{431BBE16-2630-47DC-8F72-43DEC2454F00}" srcOrd="11" destOrd="0" presId="urn:microsoft.com/office/officeart/2005/8/layout/target1"/>
    <dgm:cxn modelId="{168C1FA3-163A-4F22-BB34-A2ECD6A0108D}" type="presParOf" srcId="{1F067645-EED8-4242-B363-04095BB06029}" destId="{D4ABC5FC-9458-46A3-AC35-63656EF3F3C9}" srcOrd="12" destOrd="0" presId="urn:microsoft.com/office/officeart/2005/8/layout/target1"/>
    <dgm:cxn modelId="{92862CCC-789F-40FF-AE89-D614F85EEC28}" type="presParOf" srcId="{1F067645-EED8-4242-B363-04095BB06029}" destId="{AF8DBB68-D8DF-4B09-B4D6-D373F197F2FC}" srcOrd="13" destOrd="0" presId="urn:microsoft.com/office/officeart/2005/8/layout/target1"/>
    <dgm:cxn modelId="{CC6E4E85-9188-44BD-BA78-6CCA47F820E6}" type="presParOf" srcId="{1F067645-EED8-4242-B363-04095BB06029}" destId="{4A008FCF-AD8D-4D28-BA8A-CE606C23E79C}" srcOrd="14" destOrd="0" presId="urn:microsoft.com/office/officeart/2005/8/layout/target1"/>
    <dgm:cxn modelId="{98E0A313-07CA-4866-BCE6-4833C891AB94}" type="presParOf" srcId="{1F067645-EED8-4242-B363-04095BB06029}" destId="{0A9D9626-85EF-4F2C-AFE7-3691BCC9A0B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995622-7C71-4233-AE53-89A348868A16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57136F64-F2A2-4C66-B843-5D2E1CC47675}">
      <dgm:prSet phldrT="[文本]"/>
      <dgm:spPr/>
      <dgm:t>
        <a:bodyPr/>
        <a:lstStyle/>
        <a:p>
          <a:r>
            <a:rPr lang="en-US" altLang="zh-CN" dirty="0" smtClean="0">
              <a:latin typeface="Adobe 黑体 Std R" pitchFamily="34" charset="-122"/>
              <a:ea typeface="Adobe 黑体 Std R" pitchFamily="34" charset="-122"/>
            </a:rPr>
            <a:t>Producer-Retailer</a:t>
          </a:r>
          <a:endParaRPr lang="zh-CN" altLang="en-US" dirty="0">
            <a:latin typeface="Adobe 黑体 Std R" pitchFamily="34" charset="-122"/>
            <a:ea typeface="Adobe 黑体 Std R" pitchFamily="34" charset="-122"/>
          </a:endParaRPr>
        </a:p>
      </dgm:t>
    </dgm:pt>
    <dgm:pt modelId="{30E57920-27A7-4C2D-9B82-40D3E8341A6B}" type="parTrans" cxnId="{37C7EA63-6F5C-40B1-999C-CFE2AFE179C3}">
      <dgm:prSet/>
      <dgm:spPr/>
      <dgm:t>
        <a:bodyPr/>
        <a:lstStyle/>
        <a:p>
          <a:endParaRPr lang="zh-CN" altLang="en-US"/>
        </a:p>
      </dgm:t>
    </dgm:pt>
    <dgm:pt modelId="{EEDE843E-9ED5-4CB7-AA0F-26D19E78458E}" type="sibTrans" cxnId="{37C7EA63-6F5C-40B1-999C-CFE2AFE179C3}">
      <dgm:prSet/>
      <dgm:spPr/>
      <dgm:t>
        <a:bodyPr/>
        <a:lstStyle/>
        <a:p>
          <a:endParaRPr lang="zh-CN" altLang="en-US"/>
        </a:p>
      </dgm:t>
    </dgm:pt>
    <dgm:pt modelId="{3CD81FA2-06A2-444C-BAFA-AEA767A4BE65}">
      <dgm:prSet phldrT="[文本]"/>
      <dgm:spPr/>
      <dgm:t>
        <a:bodyPr/>
        <a:lstStyle/>
        <a:p>
          <a:r>
            <a:rPr lang="en-US" altLang="zh-CN" dirty="0" smtClean="0">
              <a:latin typeface="Adobe 黑体 Std R" pitchFamily="34" charset="-122"/>
              <a:ea typeface="Adobe 黑体 Std R" pitchFamily="34" charset="-122"/>
            </a:rPr>
            <a:t>Producer-Vendor-Retailer</a:t>
          </a:r>
          <a:endParaRPr lang="zh-CN" altLang="en-US" dirty="0">
            <a:latin typeface="Adobe 黑体 Std R" pitchFamily="34" charset="-122"/>
            <a:ea typeface="Adobe 黑体 Std R" pitchFamily="34" charset="-122"/>
          </a:endParaRPr>
        </a:p>
      </dgm:t>
    </dgm:pt>
    <dgm:pt modelId="{E2825AD5-BDF1-4F35-9E7B-3D4F12190DFD}" type="parTrans" cxnId="{E54C6861-D20D-4DC8-9C3D-646C858115A0}">
      <dgm:prSet/>
      <dgm:spPr/>
      <dgm:t>
        <a:bodyPr/>
        <a:lstStyle/>
        <a:p>
          <a:endParaRPr lang="zh-CN" altLang="en-US"/>
        </a:p>
      </dgm:t>
    </dgm:pt>
    <dgm:pt modelId="{53A64489-45A3-49E8-810C-4D3BE3B22D66}" type="sibTrans" cxnId="{E54C6861-D20D-4DC8-9C3D-646C858115A0}">
      <dgm:prSet/>
      <dgm:spPr/>
      <dgm:t>
        <a:bodyPr/>
        <a:lstStyle/>
        <a:p>
          <a:endParaRPr lang="zh-CN" altLang="en-US"/>
        </a:p>
      </dgm:t>
    </dgm:pt>
    <dgm:pt modelId="{ABF73543-CC30-4705-9BA5-5909A269602A}">
      <dgm:prSet phldrT="[文本]"/>
      <dgm:spPr/>
      <dgm:t>
        <a:bodyPr/>
        <a:lstStyle/>
        <a:p>
          <a:r>
            <a:rPr lang="en-US" altLang="zh-CN" dirty="0" smtClean="0">
              <a:latin typeface="Adobe 黑体 Std R" pitchFamily="34" charset="-122"/>
              <a:ea typeface="Adobe 黑体 Std R" pitchFamily="34" charset="-122"/>
            </a:rPr>
            <a:t>Shops by vendor:61</a:t>
          </a:r>
          <a:endParaRPr lang="zh-CN" altLang="en-US" dirty="0">
            <a:latin typeface="Adobe 黑体 Std R" pitchFamily="34" charset="-122"/>
            <a:ea typeface="Adobe 黑体 Std R" pitchFamily="34" charset="-122"/>
          </a:endParaRPr>
        </a:p>
      </dgm:t>
    </dgm:pt>
    <dgm:pt modelId="{317DF72C-0643-45D0-BC71-4ED948F47405}" type="parTrans" cxnId="{8A561251-5B7B-4D30-B40E-F921021E56AD}">
      <dgm:prSet/>
      <dgm:spPr/>
      <dgm:t>
        <a:bodyPr/>
        <a:lstStyle/>
        <a:p>
          <a:endParaRPr lang="zh-CN" altLang="en-US"/>
        </a:p>
      </dgm:t>
    </dgm:pt>
    <dgm:pt modelId="{DC708207-039C-4DED-B8F6-5C7F05768C44}" type="sibTrans" cxnId="{8A561251-5B7B-4D30-B40E-F921021E56AD}">
      <dgm:prSet/>
      <dgm:spPr/>
      <dgm:t>
        <a:bodyPr/>
        <a:lstStyle/>
        <a:p>
          <a:endParaRPr lang="zh-CN" altLang="en-US"/>
        </a:p>
      </dgm:t>
    </dgm:pt>
    <dgm:pt modelId="{6BFB4E3C-C6AE-4580-946E-1BE5BC525D1F}">
      <dgm:prSet phldrT="[文本]"/>
      <dgm:spPr/>
      <dgm:t>
        <a:bodyPr/>
        <a:lstStyle/>
        <a:p>
          <a:r>
            <a:rPr lang="en-US" b="0" i="0" dirty="0" smtClean="0">
              <a:latin typeface="Adobe 黑体 Std R" pitchFamily="34" charset="-122"/>
              <a:ea typeface="Adobe 黑体 Std R" pitchFamily="34" charset="-122"/>
            </a:rPr>
            <a:t>Franchised store:5</a:t>
          </a:r>
          <a:endParaRPr lang="zh-CN" altLang="en-US" dirty="0">
            <a:latin typeface="Adobe 黑体 Std R" pitchFamily="34" charset="-122"/>
            <a:ea typeface="Adobe 黑体 Std R" pitchFamily="34" charset="-122"/>
          </a:endParaRPr>
        </a:p>
      </dgm:t>
    </dgm:pt>
    <dgm:pt modelId="{3759FEC7-8843-4964-819F-947057D0D9B2}" type="sibTrans" cxnId="{2F88B956-2DB4-45D2-B981-A91AC3817675}">
      <dgm:prSet/>
      <dgm:spPr/>
      <dgm:t>
        <a:bodyPr/>
        <a:lstStyle/>
        <a:p>
          <a:endParaRPr lang="zh-CN" altLang="en-US"/>
        </a:p>
      </dgm:t>
    </dgm:pt>
    <dgm:pt modelId="{77F35BD4-C2ED-4F93-A85D-2814AF5E8262}" type="parTrans" cxnId="{2F88B956-2DB4-45D2-B981-A91AC3817675}">
      <dgm:prSet/>
      <dgm:spPr/>
      <dgm:t>
        <a:bodyPr/>
        <a:lstStyle/>
        <a:p>
          <a:endParaRPr lang="zh-CN" altLang="en-US"/>
        </a:p>
      </dgm:t>
    </dgm:pt>
    <dgm:pt modelId="{F33A8995-CFEE-4A3F-9576-4FA74CC45172}" type="pres">
      <dgm:prSet presAssocID="{11995622-7C71-4233-AE53-89A348868A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8CE8B76-6557-4652-BF3F-EA072AD25291}" type="pres">
      <dgm:prSet presAssocID="{57136F64-F2A2-4C66-B843-5D2E1CC4767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683AD8-0944-4276-9737-DC9E95487FC1}" type="pres">
      <dgm:prSet presAssocID="{57136F64-F2A2-4C66-B843-5D2E1CC4767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2B42A5-83FA-4360-BD69-795E57C28923}" type="pres">
      <dgm:prSet presAssocID="{3CD81FA2-06A2-444C-BAFA-AEA767A4BE6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9FC4CF-E76F-42D7-B120-07822EAFDB77}" type="pres">
      <dgm:prSet presAssocID="{3CD81FA2-06A2-444C-BAFA-AEA767A4BE6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A561251-5B7B-4D30-B40E-F921021E56AD}" srcId="{3CD81FA2-06A2-444C-BAFA-AEA767A4BE65}" destId="{ABF73543-CC30-4705-9BA5-5909A269602A}" srcOrd="0" destOrd="0" parTransId="{317DF72C-0643-45D0-BC71-4ED948F47405}" sibTransId="{DC708207-039C-4DED-B8F6-5C7F05768C44}"/>
    <dgm:cxn modelId="{57ACE768-4D2E-4F4E-8121-A1E206007E4A}" type="presOf" srcId="{ABF73543-CC30-4705-9BA5-5909A269602A}" destId="{BA9FC4CF-E76F-42D7-B120-07822EAFDB77}" srcOrd="0" destOrd="0" presId="urn:microsoft.com/office/officeart/2005/8/layout/vList2"/>
    <dgm:cxn modelId="{FC7CE3A1-23B6-42A1-8F4A-4205008B5D47}" type="presOf" srcId="{11995622-7C71-4233-AE53-89A348868A16}" destId="{F33A8995-CFEE-4A3F-9576-4FA74CC45172}" srcOrd="0" destOrd="0" presId="urn:microsoft.com/office/officeart/2005/8/layout/vList2"/>
    <dgm:cxn modelId="{7AEBADF8-0247-43B6-9252-7CFF669D67EA}" type="presOf" srcId="{6BFB4E3C-C6AE-4580-946E-1BE5BC525D1F}" destId="{F0683AD8-0944-4276-9737-DC9E95487FC1}" srcOrd="0" destOrd="0" presId="urn:microsoft.com/office/officeart/2005/8/layout/vList2"/>
    <dgm:cxn modelId="{37C7EA63-6F5C-40B1-999C-CFE2AFE179C3}" srcId="{11995622-7C71-4233-AE53-89A348868A16}" destId="{57136F64-F2A2-4C66-B843-5D2E1CC47675}" srcOrd="0" destOrd="0" parTransId="{30E57920-27A7-4C2D-9B82-40D3E8341A6B}" sibTransId="{EEDE843E-9ED5-4CB7-AA0F-26D19E78458E}"/>
    <dgm:cxn modelId="{7230464E-8AFC-4E79-9D16-06AF24C1B01D}" type="presOf" srcId="{3CD81FA2-06A2-444C-BAFA-AEA767A4BE65}" destId="{302B42A5-83FA-4360-BD69-795E57C28923}" srcOrd="0" destOrd="0" presId="urn:microsoft.com/office/officeart/2005/8/layout/vList2"/>
    <dgm:cxn modelId="{2F88B956-2DB4-45D2-B981-A91AC3817675}" srcId="{57136F64-F2A2-4C66-B843-5D2E1CC47675}" destId="{6BFB4E3C-C6AE-4580-946E-1BE5BC525D1F}" srcOrd="0" destOrd="0" parTransId="{77F35BD4-C2ED-4F93-A85D-2814AF5E8262}" sibTransId="{3759FEC7-8843-4964-819F-947057D0D9B2}"/>
    <dgm:cxn modelId="{E54C6861-D20D-4DC8-9C3D-646C858115A0}" srcId="{11995622-7C71-4233-AE53-89A348868A16}" destId="{3CD81FA2-06A2-444C-BAFA-AEA767A4BE65}" srcOrd="1" destOrd="0" parTransId="{E2825AD5-BDF1-4F35-9E7B-3D4F12190DFD}" sibTransId="{53A64489-45A3-49E8-810C-4D3BE3B22D66}"/>
    <dgm:cxn modelId="{9F69BC06-6A8C-401A-87C5-B303D3C9E938}" type="presOf" srcId="{57136F64-F2A2-4C66-B843-5D2E1CC47675}" destId="{A8CE8B76-6557-4652-BF3F-EA072AD25291}" srcOrd="0" destOrd="0" presId="urn:microsoft.com/office/officeart/2005/8/layout/vList2"/>
    <dgm:cxn modelId="{316D82DF-825F-405F-89F0-8268461A9AE6}" type="presParOf" srcId="{F33A8995-CFEE-4A3F-9576-4FA74CC45172}" destId="{A8CE8B76-6557-4652-BF3F-EA072AD25291}" srcOrd="0" destOrd="0" presId="urn:microsoft.com/office/officeart/2005/8/layout/vList2"/>
    <dgm:cxn modelId="{3C557BF6-7847-4E3A-AA24-7ED1395870AA}" type="presParOf" srcId="{F33A8995-CFEE-4A3F-9576-4FA74CC45172}" destId="{F0683AD8-0944-4276-9737-DC9E95487FC1}" srcOrd="1" destOrd="0" presId="urn:microsoft.com/office/officeart/2005/8/layout/vList2"/>
    <dgm:cxn modelId="{8F32DA54-7FD5-4B79-BCBD-2ABD1DFB36FD}" type="presParOf" srcId="{F33A8995-CFEE-4A3F-9576-4FA74CC45172}" destId="{302B42A5-83FA-4360-BD69-795E57C28923}" srcOrd="2" destOrd="0" presId="urn:microsoft.com/office/officeart/2005/8/layout/vList2"/>
    <dgm:cxn modelId="{EF481305-9A6A-40E9-87D3-6BABE5BD3DD1}" type="presParOf" srcId="{F33A8995-CFEE-4A3F-9576-4FA74CC45172}" destId="{BA9FC4CF-E76F-42D7-B120-07822EAFDB7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CC6B2D-9311-4A03-959B-40C38D39A67D}" type="doc">
      <dgm:prSet loTypeId="urn:microsoft.com/office/officeart/2005/8/layout/pyramid2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50F8DDE6-7031-41F6-B441-066069B76851}">
      <dgm:prSet phldrT="[文本]"/>
      <dgm:spPr/>
      <dgm:t>
        <a:bodyPr/>
        <a:lstStyle/>
        <a:p>
          <a:r>
            <a:rPr lang="en-US" altLang="zh-CN" dirty="0" smtClean="0"/>
            <a:t>Custom-made</a:t>
          </a:r>
          <a:r>
            <a:rPr lang="zh-CN" altLang="en-US" dirty="0" smtClean="0"/>
            <a:t>（</a:t>
          </a:r>
          <a:r>
            <a:rPr lang="en-US" altLang="zh-CN" dirty="0" smtClean="0"/>
            <a:t>USD100000 above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9220C7DD-AA4C-45CF-8BAE-63D79DD59494}" type="parTrans" cxnId="{4275A934-0322-4144-A5D9-9A52F2D782E0}">
      <dgm:prSet/>
      <dgm:spPr/>
      <dgm:t>
        <a:bodyPr/>
        <a:lstStyle/>
        <a:p>
          <a:endParaRPr lang="zh-CN" altLang="en-US"/>
        </a:p>
      </dgm:t>
    </dgm:pt>
    <dgm:pt modelId="{52F725D4-E5BE-415C-8EB1-471C71DEE4AA}" type="sibTrans" cxnId="{4275A934-0322-4144-A5D9-9A52F2D782E0}">
      <dgm:prSet/>
      <dgm:spPr/>
      <dgm:t>
        <a:bodyPr/>
        <a:lstStyle/>
        <a:p>
          <a:endParaRPr lang="zh-CN" altLang="en-US"/>
        </a:p>
      </dgm:t>
    </dgm:pt>
    <dgm:pt modelId="{AE36DD0B-4FF7-42C4-A20E-64EF3C86F3CE}">
      <dgm:prSet phldrT="[文本]"/>
      <dgm:spPr/>
      <dgm:t>
        <a:bodyPr/>
        <a:lstStyle/>
        <a:p>
          <a:r>
            <a:rPr lang="en-US" b="0" i="0" dirty="0" smtClean="0"/>
            <a:t>Greenwich </a:t>
          </a:r>
          <a:r>
            <a:rPr lang="en-US" altLang="zh-CN" b="0" i="0" dirty="0" smtClean="0"/>
            <a:t>series</a:t>
          </a:r>
          <a:r>
            <a:rPr lang="zh-CN" altLang="en-US" b="0" i="0" dirty="0" smtClean="0"/>
            <a:t>（</a:t>
          </a:r>
          <a:r>
            <a:rPr lang="en-US" altLang="zh-CN" b="0" i="0" dirty="0" smtClean="0"/>
            <a:t>USD20000 above</a:t>
          </a:r>
          <a:r>
            <a:rPr lang="zh-CN" altLang="en-US" b="0" i="0" dirty="0" smtClean="0"/>
            <a:t>）</a:t>
          </a:r>
          <a:endParaRPr lang="zh-CN" altLang="en-US" dirty="0"/>
        </a:p>
      </dgm:t>
    </dgm:pt>
    <dgm:pt modelId="{D1AFAEAB-F1A9-499C-965D-C87E5D857545}" type="parTrans" cxnId="{3EC12B91-09E0-42BE-BAF6-872458475B9C}">
      <dgm:prSet/>
      <dgm:spPr/>
      <dgm:t>
        <a:bodyPr/>
        <a:lstStyle/>
        <a:p>
          <a:endParaRPr lang="zh-CN" altLang="en-US"/>
        </a:p>
      </dgm:t>
    </dgm:pt>
    <dgm:pt modelId="{565CD9D1-FF5E-4732-B708-3B7D557D21CE}" type="sibTrans" cxnId="{3EC12B91-09E0-42BE-BAF6-872458475B9C}">
      <dgm:prSet/>
      <dgm:spPr/>
      <dgm:t>
        <a:bodyPr/>
        <a:lstStyle/>
        <a:p>
          <a:endParaRPr lang="zh-CN" altLang="en-US"/>
        </a:p>
      </dgm:t>
    </dgm:pt>
    <dgm:pt modelId="{3AE28898-5DC9-4C96-BE1E-E73763009F8D}">
      <dgm:prSet phldrT="[文本]"/>
      <dgm:spPr/>
      <dgm:t>
        <a:bodyPr/>
        <a:lstStyle/>
        <a:p>
          <a:r>
            <a:rPr lang="en-US" altLang="zh-CN" dirty="0" smtClean="0"/>
            <a:t>Oyster series</a:t>
          </a:r>
          <a:r>
            <a:rPr lang="zh-CN" altLang="en-US" dirty="0" smtClean="0"/>
            <a:t>（</a:t>
          </a:r>
          <a:r>
            <a:rPr lang="en-US" altLang="zh-CN" dirty="0" smtClean="0"/>
            <a:t>USD10000 above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7BD6EED0-6815-4282-9C38-3F4CCAA68700}" type="parTrans" cxnId="{82858CDF-B5E4-4B48-A707-524995D2BEBC}">
      <dgm:prSet/>
      <dgm:spPr/>
      <dgm:t>
        <a:bodyPr/>
        <a:lstStyle/>
        <a:p>
          <a:endParaRPr lang="zh-CN" altLang="en-US"/>
        </a:p>
      </dgm:t>
    </dgm:pt>
    <dgm:pt modelId="{0EBF9635-01F4-4BE6-B37C-FF39EE01041B}" type="sibTrans" cxnId="{82858CDF-B5E4-4B48-A707-524995D2BEBC}">
      <dgm:prSet/>
      <dgm:spPr/>
      <dgm:t>
        <a:bodyPr/>
        <a:lstStyle/>
        <a:p>
          <a:endParaRPr lang="zh-CN" altLang="en-US"/>
        </a:p>
      </dgm:t>
    </dgm:pt>
    <dgm:pt modelId="{C9C2AFA6-30AD-4D5B-9AA8-50E6558DC725}">
      <dgm:prSet phldrT="[文本]"/>
      <dgm:spPr/>
      <dgm:t>
        <a:bodyPr/>
        <a:lstStyle/>
        <a:p>
          <a:r>
            <a:rPr lang="en-US" altLang="zh-CN" dirty="0" smtClean="0"/>
            <a:t>Lower class</a:t>
          </a:r>
          <a:r>
            <a:rPr lang="zh-CN" altLang="en-US" dirty="0" smtClean="0"/>
            <a:t>（</a:t>
          </a:r>
          <a:r>
            <a:rPr lang="en-US" altLang="zh-CN" dirty="0" smtClean="0"/>
            <a:t>USD 5000 above</a:t>
          </a:r>
          <a:r>
            <a:rPr lang="zh-CN" altLang="en-US" dirty="0" smtClean="0"/>
            <a:t>）</a:t>
          </a:r>
          <a:endParaRPr lang="zh-CN" altLang="en-US" dirty="0"/>
        </a:p>
      </dgm:t>
    </dgm:pt>
    <dgm:pt modelId="{F8DFB68E-1A75-4979-BA63-834588057DDC}" type="parTrans" cxnId="{37C002BA-9DDC-4EEA-A747-4079E5FAA839}">
      <dgm:prSet/>
      <dgm:spPr/>
      <dgm:t>
        <a:bodyPr/>
        <a:lstStyle/>
        <a:p>
          <a:endParaRPr lang="zh-CN" altLang="en-US"/>
        </a:p>
      </dgm:t>
    </dgm:pt>
    <dgm:pt modelId="{8D61B74E-2AAA-4AA0-BDB7-78C58B766805}" type="sibTrans" cxnId="{37C002BA-9DDC-4EEA-A747-4079E5FAA839}">
      <dgm:prSet/>
      <dgm:spPr/>
      <dgm:t>
        <a:bodyPr/>
        <a:lstStyle/>
        <a:p>
          <a:endParaRPr lang="zh-CN" altLang="en-US"/>
        </a:p>
      </dgm:t>
    </dgm:pt>
    <dgm:pt modelId="{4D2734B5-1228-40B4-93C4-610D255941D3}" type="pres">
      <dgm:prSet presAssocID="{C6CC6B2D-9311-4A03-959B-40C38D39A67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A7808926-5EE5-4FFB-BB64-4C3364090503}" type="pres">
      <dgm:prSet presAssocID="{C6CC6B2D-9311-4A03-959B-40C38D39A67D}" presName="pyramid" presStyleLbl="node1" presStyleIdx="0" presStyleCnt="1"/>
      <dgm:spPr/>
    </dgm:pt>
    <dgm:pt modelId="{DF56A6FE-61B9-43C3-9454-785C153E2816}" type="pres">
      <dgm:prSet presAssocID="{C6CC6B2D-9311-4A03-959B-40C38D39A67D}" presName="theList" presStyleCnt="0"/>
      <dgm:spPr/>
    </dgm:pt>
    <dgm:pt modelId="{6C74BBA6-535A-41BB-BC9C-E158EFE5E96A}" type="pres">
      <dgm:prSet presAssocID="{50F8DDE6-7031-41F6-B441-066069B76851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EDD647-B7E5-4538-B4B3-6B1B6674B0C5}" type="pres">
      <dgm:prSet presAssocID="{50F8DDE6-7031-41F6-B441-066069B76851}" presName="aSpace" presStyleCnt="0"/>
      <dgm:spPr/>
    </dgm:pt>
    <dgm:pt modelId="{06195F1C-2066-4694-98A6-029DF18A3CA1}" type="pres">
      <dgm:prSet presAssocID="{AE36DD0B-4FF7-42C4-A20E-64EF3C86F3CE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8E7993A-EA85-455E-8640-B77720EA56F4}" type="pres">
      <dgm:prSet presAssocID="{AE36DD0B-4FF7-42C4-A20E-64EF3C86F3CE}" presName="aSpace" presStyleCnt="0"/>
      <dgm:spPr/>
    </dgm:pt>
    <dgm:pt modelId="{3A47A2BD-C5ED-4F75-8FDD-78F9955D2C80}" type="pres">
      <dgm:prSet presAssocID="{3AE28898-5DC9-4C96-BE1E-E73763009F8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070DA8-D97C-46FE-BC54-34333B03D253}" type="pres">
      <dgm:prSet presAssocID="{3AE28898-5DC9-4C96-BE1E-E73763009F8D}" presName="aSpace" presStyleCnt="0"/>
      <dgm:spPr/>
    </dgm:pt>
    <dgm:pt modelId="{82A26949-8E84-441F-8245-CD27B2235BB8}" type="pres">
      <dgm:prSet presAssocID="{C9C2AFA6-30AD-4D5B-9AA8-50E6558DC72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C150F7-2113-4B3F-A999-09B579338BCE}" type="pres">
      <dgm:prSet presAssocID="{C9C2AFA6-30AD-4D5B-9AA8-50E6558DC725}" presName="aSpace" presStyleCnt="0"/>
      <dgm:spPr/>
    </dgm:pt>
  </dgm:ptLst>
  <dgm:cxnLst>
    <dgm:cxn modelId="{4275A934-0322-4144-A5D9-9A52F2D782E0}" srcId="{C6CC6B2D-9311-4A03-959B-40C38D39A67D}" destId="{50F8DDE6-7031-41F6-B441-066069B76851}" srcOrd="0" destOrd="0" parTransId="{9220C7DD-AA4C-45CF-8BAE-63D79DD59494}" sibTransId="{52F725D4-E5BE-415C-8EB1-471C71DEE4AA}"/>
    <dgm:cxn modelId="{77F1967A-B8C9-401C-BFB6-FF6818E822A1}" type="presOf" srcId="{AE36DD0B-4FF7-42C4-A20E-64EF3C86F3CE}" destId="{06195F1C-2066-4694-98A6-029DF18A3CA1}" srcOrd="0" destOrd="0" presId="urn:microsoft.com/office/officeart/2005/8/layout/pyramid2"/>
    <dgm:cxn modelId="{AC717E37-E926-4701-AF5D-2D878E3EFF5D}" type="presOf" srcId="{C6CC6B2D-9311-4A03-959B-40C38D39A67D}" destId="{4D2734B5-1228-40B4-93C4-610D255941D3}" srcOrd="0" destOrd="0" presId="urn:microsoft.com/office/officeart/2005/8/layout/pyramid2"/>
    <dgm:cxn modelId="{37C002BA-9DDC-4EEA-A747-4079E5FAA839}" srcId="{C6CC6B2D-9311-4A03-959B-40C38D39A67D}" destId="{C9C2AFA6-30AD-4D5B-9AA8-50E6558DC725}" srcOrd="3" destOrd="0" parTransId="{F8DFB68E-1A75-4979-BA63-834588057DDC}" sibTransId="{8D61B74E-2AAA-4AA0-BDB7-78C58B766805}"/>
    <dgm:cxn modelId="{48E2C46F-C10A-40DA-BC7A-877202128C01}" type="presOf" srcId="{50F8DDE6-7031-41F6-B441-066069B76851}" destId="{6C74BBA6-535A-41BB-BC9C-E158EFE5E96A}" srcOrd="0" destOrd="0" presId="urn:microsoft.com/office/officeart/2005/8/layout/pyramid2"/>
    <dgm:cxn modelId="{A3FC8140-F523-4848-90C2-EB59658EE1C6}" type="presOf" srcId="{3AE28898-5DC9-4C96-BE1E-E73763009F8D}" destId="{3A47A2BD-C5ED-4F75-8FDD-78F9955D2C80}" srcOrd="0" destOrd="0" presId="urn:microsoft.com/office/officeart/2005/8/layout/pyramid2"/>
    <dgm:cxn modelId="{3EC12B91-09E0-42BE-BAF6-872458475B9C}" srcId="{C6CC6B2D-9311-4A03-959B-40C38D39A67D}" destId="{AE36DD0B-4FF7-42C4-A20E-64EF3C86F3CE}" srcOrd="1" destOrd="0" parTransId="{D1AFAEAB-F1A9-499C-965D-C87E5D857545}" sibTransId="{565CD9D1-FF5E-4732-B708-3B7D557D21CE}"/>
    <dgm:cxn modelId="{82858CDF-B5E4-4B48-A707-524995D2BEBC}" srcId="{C6CC6B2D-9311-4A03-959B-40C38D39A67D}" destId="{3AE28898-5DC9-4C96-BE1E-E73763009F8D}" srcOrd="2" destOrd="0" parTransId="{7BD6EED0-6815-4282-9C38-3F4CCAA68700}" sibTransId="{0EBF9635-01F4-4BE6-B37C-FF39EE01041B}"/>
    <dgm:cxn modelId="{4B413F1E-CB20-428F-AD04-416754B71FBA}" type="presOf" srcId="{C9C2AFA6-30AD-4D5B-9AA8-50E6558DC725}" destId="{82A26949-8E84-441F-8245-CD27B2235BB8}" srcOrd="0" destOrd="0" presId="urn:microsoft.com/office/officeart/2005/8/layout/pyramid2"/>
    <dgm:cxn modelId="{4D1F0EF1-3420-4C7C-9002-825D67C065A1}" type="presParOf" srcId="{4D2734B5-1228-40B4-93C4-610D255941D3}" destId="{A7808926-5EE5-4FFB-BB64-4C3364090503}" srcOrd="0" destOrd="0" presId="urn:microsoft.com/office/officeart/2005/8/layout/pyramid2"/>
    <dgm:cxn modelId="{0F553FD0-5932-4565-B798-F8B9A200D854}" type="presParOf" srcId="{4D2734B5-1228-40B4-93C4-610D255941D3}" destId="{DF56A6FE-61B9-43C3-9454-785C153E2816}" srcOrd="1" destOrd="0" presId="urn:microsoft.com/office/officeart/2005/8/layout/pyramid2"/>
    <dgm:cxn modelId="{D4D10224-7552-4FB4-AA45-9F116F660C0A}" type="presParOf" srcId="{DF56A6FE-61B9-43C3-9454-785C153E2816}" destId="{6C74BBA6-535A-41BB-BC9C-E158EFE5E96A}" srcOrd="0" destOrd="0" presId="urn:microsoft.com/office/officeart/2005/8/layout/pyramid2"/>
    <dgm:cxn modelId="{A4B49B10-377F-4A75-B6ED-1ECEE2B7C2D1}" type="presParOf" srcId="{DF56A6FE-61B9-43C3-9454-785C153E2816}" destId="{0BEDD647-B7E5-4538-B4B3-6B1B6674B0C5}" srcOrd="1" destOrd="0" presId="urn:microsoft.com/office/officeart/2005/8/layout/pyramid2"/>
    <dgm:cxn modelId="{71B09746-8746-408B-B8E1-E143C42BAF9C}" type="presParOf" srcId="{DF56A6FE-61B9-43C3-9454-785C153E2816}" destId="{06195F1C-2066-4694-98A6-029DF18A3CA1}" srcOrd="2" destOrd="0" presId="urn:microsoft.com/office/officeart/2005/8/layout/pyramid2"/>
    <dgm:cxn modelId="{D7459FA7-07F5-45FE-BD8F-BED63DF29E68}" type="presParOf" srcId="{DF56A6FE-61B9-43C3-9454-785C153E2816}" destId="{C8E7993A-EA85-455E-8640-B77720EA56F4}" srcOrd="3" destOrd="0" presId="urn:microsoft.com/office/officeart/2005/8/layout/pyramid2"/>
    <dgm:cxn modelId="{8D843B68-5DE2-465F-86F1-D24FFD4D58DA}" type="presParOf" srcId="{DF56A6FE-61B9-43C3-9454-785C153E2816}" destId="{3A47A2BD-C5ED-4F75-8FDD-78F9955D2C80}" srcOrd="4" destOrd="0" presId="urn:microsoft.com/office/officeart/2005/8/layout/pyramid2"/>
    <dgm:cxn modelId="{3B7A0736-FE6A-450A-9C52-7D9FC7543E12}" type="presParOf" srcId="{DF56A6FE-61B9-43C3-9454-785C153E2816}" destId="{B0070DA8-D97C-46FE-BC54-34333B03D253}" srcOrd="5" destOrd="0" presId="urn:microsoft.com/office/officeart/2005/8/layout/pyramid2"/>
    <dgm:cxn modelId="{4DA68F8B-A542-48DC-90BC-C87BFF5B40BE}" type="presParOf" srcId="{DF56A6FE-61B9-43C3-9454-785C153E2816}" destId="{82A26949-8E84-441F-8245-CD27B2235BB8}" srcOrd="6" destOrd="0" presId="urn:microsoft.com/office/officeart/2005/8/layout/pyramid2"/>
    <dgm:cxn modelId="{C6A5E313-F27E-46B9-867A-8B14083DA156}" type="presParOf" srcId="{DF56A6FE-61B9-43C3-9454-785C153E2816}" destId="{55C150F7-2113-4B3F-A999-09B579338BC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4932D2-5CDA-4664-A905-B2ADFEBEDBF8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B50C5D4-C6EC-40B6-B2EF-C95EE6D5FD4C}">
      <dgm:prSet phldrT="[文本]"/>
      <dgm:spPr/>
      <dgm:t>
        <a:bodyPr/>
        <a:lstStyle/>
        <a:p>
          <a:r>
            <a:rPr lang="en-US" altLang="zh-CN" dirty="0" smtClean="0"/>
            <a:t>Daytona</a:t>
          </a:r>
          <a:endParaRPr lang="zh-CN" altLang="en-US" dirty="0"/>
        </a:p>
      </dgm:t>
    </dgm:pt>
    <dgm:pt modelId="{CB2151CB-5FA9-4DE9-A4C9-E117666DD525}" type="parTrans" cxnId="{194069A7-3446-469E-8C8F-6F6BDB63B844}">
      <dgm:prSet/>
      <dgm:spPr/>
      <dgm:t>
        <a:bodyPr/>
        <a:lstStyle/>
        <a:p>
          <a:endParaRPr lang="zh-CN" altLang="en-US"/>
        </a:p>
      </dgm:t>
    </dgm:pt>
    <dgm:pt modelId="{35A3F947-6176-4E45-86E6-038238606B5D}" type="sibTrans" cxnId="{194069A7-3446-469E-8C8F-6F6BDB63B844}">
      <dgm:prSet/>
      <dgm:spPr/>
      <dgm:t>
        <a:bodyPr/>
        <a:lstStyle/>
        <a:p>
          <a:endParaRPr lang="zh-CN" altLang="en-US"/>
        </a:p>
      </dgm:t>
    </dgm:pt>
    <dgm:pt modelId="{A44D30A4-3931-4CF9-ABE0-DA61708DFECF}">
      <dgm:prSet phldrT="[文本]"/>
      <dgm:spPr/>
      <dgm:t>
        <a:bodyPr/>
        <a:lstStyle/>
        <a:p>
          <a:r>
            <a:rPr lang="en-US" altLang="zh-CN" dirty="0" smtClean="0"/>
            <a:t>Explorer</a:t>
          </a:r>
          <a:endParaRPr lang="zh-CN" altLang="en-US" dirty="0"/>
        </a:p>
      </dgm:t>
    </dgm:pt>
    <dgm:pt modelId="{960C2AFD-28CE-49CA-97FC-DB9A8B4C7E31}" type="parTrans" cxnId="{AC499155-0406-4347-B2DD-A29A114BB7D9}">
      <dgm:prSet/>
      <dgm:spPr/>
      <dgm:t>
        <a:bodyPr/>
        <a:lstStyle/>
        <a:p>
          <a:endParaRPr lang="zh-CN" altLang="en-US"/>
        </a:p>
      </dgm:t>
    </dgm:pt>
    <dgm:pt modelId="{84DB8B74-15D2-4BDD-A1B6-F73BB0D2B628}" type="sibTrans" cxnId="{AC499155-0406-4347-B2DD-A29A114BB7D9}">
      <dgm:prSet/>
      <dgm:spPr/>
      <dgm:t>
        <a:bodyPr/>
        <a:lstStyle/>
        <a:p>
          <a:endParaRPr lang="zh-CN" altLang="en-US"/>
        </a:p>
      </dgm:t>
    </dgm:pt>
    <dgm:pt modelId="{D0F9709C-2CB8-4C1F-A29A-39F30307CCE6}">
      <dgm:prSet phldrT="[文本]"/>
      <dgm:spPr/>
      <dgm:t>
        <a:bodyPr/>
        <a:lstStyle/>
        <a:p>
          <a:r>
            <a:rPr lang="en-US" altLang="zh-CN" dirty="0" smtClean="0"/>
            <a:t>Date Just</a:t>
          </a:r>
          <a:endParaRPr lang="zh-CN" altLang="en-US" dirty="0"/>
        </a:p>
      </dgm:t>
    </dgm:pt>
    <dgm:pt modelId="{CB56B275-A34C-4B03-965B-4C15A0649602}" type="parTrans" cxnId="{F7F40240-95D4-45E4-88DC-A30AD95836E7}">
      <dgm:prSet/>
      <dgm:spPr/>
      <dgm:t>
        <a:bodyPr/>
        <a:lstStyle/>
        <a:p>
          <a:endParaRPr lang="zh-CN" altLang="en-US"/>
        </a:p>
      </dgm:t>
    </dgm:pt>
    <dgm:pt modelId="{9B034343-171D-40A3-B966-DA0AE783BF01}" type="sibTrans" cxnId="{F7F40240-95D4-45E4-88DC-A30AD95836E7}">
      <dgm:prSet/>
      <dgm:spPr/>
      <dgm:t>
        <a:bodyPr/>
        <a:lstStyle/>
        <a:p>
          <a:endParaRPr lang="zh-CN" altLang="en-US"/>
        </a:p>
      </dgm:t>
    </dgm:pt>
    <dgm:pt modelId="{6EABE754-2347-4EE6-AF2C-3D594171516A}">
      <dgm:prSet phldrT="[文本]"/>
      <dgm:spPr/>
      <dgm:t>
        <a:bodyPr/>
        <a:lstStyle/>
        <a:p>
          <a:r>
            <a:rPr lang="en-US" altLang="zh-CN" dirty="0" smtClean="0"/>
            <a:t>Bubble back</a:t>
          </a:r>
          <a:endParaRPr lang="zh-CN" altLang="en-US" dirty="0"/>
        </a:p>
      </dgm:t>
    </dgm:pt>
    <dgm:pt modelId="{775295C2-0744-4569-8974-05F2AD8CA982}" type="parTrans" cxnId="{294F672A-EDF6-4519-9AE0-380F91FA9DDC}">
      <dgm:prSet/>
      <dgm:spPr/>
      <dgm:t>
        <a:bodyPr/>
        <a:lstStyle/>
        <a:p>
          <a:endParaRPr lang="zh-CN" altLang="en-US"/>
        </a:p>
      </dgm:t>
    </dgm:pt>
    <dgm:pt modelId="{2B94F4D9-EFD9-46DB-B37B-8C6EDC7E57D7}" type="sibTrans" cxnId="{294F672A-EDF6-4519-9AE0-380F91FA9DDC}">
      <dgm:prSet/>
      <dgm:spPr/>
      <dgm:t>
        <a:bodyPr/>
        <a:lstStyle/>
        <a:p>
          <a:endParaRPr lang="zh-CN" altLang="en-US"/>
        </a:p>
      </dgm:t>
    </dgm:pt>
    <dgm:pt modelId="{EEDCABF6-3E37-4207-A906-EA9C0AD8AAEA}" type="pres">
      <dgm:prSet presAssocID="{ED4932D2-5CDA-4664-A905-B2ADFEBEDBF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18426B5-2C0C-4746-BA18-E22B8A20454D}" type="pres">
      <dgm:prSet presAssocID="{ED4932D2-5CDA-4664-A905-B2ADFEBEDBF8}" presName="axisShape" presStyleLbl="bgShp" presStyleIdx="0" presStyleCnt="1"/>
      <dgm:spPr/>
    </dgm:pt>
    <dgm:pt modelId="{72A08A4D-9CBD-4AEB-BBF5-3FFF213DCAA7}" type="pres">
      <dgm:prSet presAssocID="{ED4932D2-5CDA-4664-A905-B2ADFEBEDBF8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5F3A01-18F2-41BE-96A1-F5CFC3823E8D}" type="pres">
      <dgm:prSet presAssocID="{ED4932D2-5CDA-4664-A905-B2ADFEBEDBF8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419DDB7-EA2C-4523-94F9-3B18C1D0E0C6}" type="pres">
      <dgm:prSet presAssocID="{ED4932D2-5CDA-4664-A905-B2ADFEBEDBF8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7751D4-0C48-4FFC-B463-069EEEF70551}" type="pres">
      <dgm:prSet presAssocID="{ED4932D2-5CDA-4664-A905-B2ADFEBEDBF8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94F672A-EDF6-4519-9AE0-380F91FA9DDC}" srcId="{ED4932D2-5CDA-4664-A905-B2ADFEBEDBF8}" destId="{6EABE754-2347-4EE6-AF2C-3D594171516A}" srcOrd="3" destOrd="0" parTransId="{775295C2-0744-4569-8974-05F2AD8CA982}" sibTransId="{2B94F4D9-EFD9-46DB-B37B-8C6EDC7E57D7}"/>
    <dgm:cxn modelId="{194069A7-3446-469E-8C8F-6F6BDB63B844}" srcId="{ED4932D2-5CDA-4664-A905-B2ADFEBEDBF8}" destId="{DB50C5D4-C6EC-40B6-B2EF-C95EE6D5FD4C}" srcOrd="0" destOrd="0" parTransId="{CB2151CB-5FA9-4DE9-A4C9-E117666DD525}" sibTransId="{35A3F947-6176-4E45-86E6-038238606B5D}"/>
    <dgm:cxn modelId="{4B06486E-C61C-459B-9B57-9EDBB99AC1F9}" type="presOf" srcId="{D0F9709C-2CB8-4C1F-A29A-39F30307CCE6}" destId="{C419DDB7-EA2C-4523-94F9-3B18C1D0E0C6}" srcOrd="0" destOrd="0" presId="urn:microsoft.com/office/officeart/2005/8/layout/matrix2"/>
    <dgm:cxn modelId="{C54722EE-67ED-4CEB-BF9F-7ADABEBD3AEE}" type="presOf" srcId="{A44D30A4-3931-4CF9-ABE0-DA61708DFECF}" destId="{885F3A01-18F2-41BE-96A1-F5CFC3823E8D}" srcOrd="0" destOrd="0" presId="urn:microsoft.com/office/officeart/2005/8/layout/matrix2"/>
    <dgm:cxn modelId="{AC499155-0406-4347-B2DD-A29A114BB7D9}" srcId="{ED4932D2-5CDA-4664-A905-B2ADFEBEDBF8}" destId="{A44D30A4-3931-4CF9-ABE0-DA61708DFECF}" srcOrd="1" destOrd="0" parTransId="{960C2AFD-28CE-49CA-97FC-DB9A8B4C7E31}" sibTransId="{84DB8B74-15D2-4BDD-A1B6-F73BB0D2B628}"/>
    <dgm:cxn modelId="{F7F40240-95D4-45E4-88DC-A30AD95836E7}" srcId="{ED4932D2-5CDA-4664-A905-B2ADFEBEDBF8}" destId="{D0F9709C-2CB8-4C1F-A29A-39F30307CCE6}" srcOrd="2" destOrd="0" parTransId="{CB56B275-A34C-4B03-965B-4C15A0649602}" sibTransId="{9B034343-171D-40A3-B966-DA0AE783BF01}"/>
    <dgm:cxn modelId="{AE6FED1B-7752-48D9-88C6-D25CB8ADE21A}" type="presOf" srcId="{6EABE754-2347-4EE6-AF2C-3D594171516A}" destId="{877751D4-0C48-4FFC-B463-069EEEF70551}" srcOrd="0" destOrd="0" presId="urn:microsoft.com/office/officeart/2005/8/layout/matrix2"/>
    <dgm:cxn modelId="{DB458E1B-1B57-476C-BFB7-71A40F54FD11}" type="presOf" srcId="{ED4932D2-5CDA-4664-A905-B2ADFEBEDBF8}" destId="{EEDCABF6-3E37-4207-A906-EA9C0AD8AAEA}" srcOrd="0" destOrd="0" presId="urn:microsoft.com/office/officeart/2005/8/layout/matrix2"/>
    <dgm:cxn modelId="{45C58378-E983-4DA5-8863-3F86085A0497}" type="presOf" srcId="{DB50C5D4-C6EC-40B6-B2EF-C95EE6D5FD4C}" destId="{72A08A4D-9CBD-4AEB-BBF5-3FFF213DCAA7}" srcOrd="0" destOrd="0" presId="urn:microsoft.com/office/officeart/2005/8/layout/matrix2"/>
    <dgm:cxn modelId="{9A0D5864-1A1D-4D22-B5E4-8845F8CF7CF2}" type="presParOf" srcId="{EEDCABF6-3E37-4207-A906-EA9C0AD8AAEA}" destId="{518426B5-2C0C-4746-BA18-E22B8A20454D}" srcOrd="0" destOrd="0" presId="urn:microsoft.com/office/officeart/2005/8/layout/matrix2"/>
    <dgm:cxn modelId="{B476D1DF-2AC9-4373-AD54-0DD1DE860127}" type="presParOf" srcId="{EEDCABF6-3E37-4207-A906-EA9C0AD8AAEA}" destId="{72A08A4D-9CBD-4AEB-BBF5-3FFF213DCAA7}" srcOrd="1" destOrd="0" presId="urn:microsoft.com/office/officeart/2005/8/layout/matrix2"/>
    <dgm:cxn modelId="{ACEFE6BB-CC1D-450A-BA29-EBD477CD14DD}" type="presParOf" srcId="{EEDCABF6-3E37-4207-A906-EA9C0AD8AAEA}" destId="{885F3A01-18F2-41BE-96A1-F5CFC3823E8D}" srcOrd="2" destOrd="0" presId="urn:microsoft.com/office/officeart/2005/8/layout/matrix2"/>
    <dgm:cxn modelId="{57EDF812-45FD-47B0-ADFD-B18FF5167336}" type="presParOf" srcId="{EEDCABF6-3E37-4207-A906-EA9C0AD8AAEA}" destId="{C419DDB7-EA2C-4523-94F9-3B18C1D0E0C6}" srcOrd="3" destOrd="0" presId="urn:microsoft.com/office/officeart/2005/8/layout/matrix2"/>
    <dgm:cxn modelId="{00B86E52-E14C-44A7-ADBB-F4BFB571495F}" type="presParOf" srcId="{EEDCABF6-3E37-4207-A906-EA9C0AD8AAEA}" destId="{877751D4-0C48-4FFC-B463-069EEEF7055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53D1C2-104D-4C0B-9417-00A4021A294C}" type="doc">
      <dgm:prSet loTypeId="urn:microsoft.com/office/officeart/2005/8/layout/cycle4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23768E5-D143-4AAC-9F58-25654AABA66F}">
      <dgm:prSet phldrT="[文本]"/>
      <dgm:spPr/>
      <dgm:t>
        <a:bodyPr/>
        <a:lstStyle/>
        <a:p>
          <a:r>
            <a:rPr lang="en-US" altLang="zh-CN" dirty="0" smtClean="0"/>
            <a:t>Strength</a:t>
          </a:r>
          <a:endParaRPr lang="zh-CN" altLang="en-US" dirty="0"/>
        </a:p>
      </dgm:t>
    </dgm:pt>
    <dgm:pt modelId="{ED3641F1-B409-450F-B6FD-C4642FF6B4CD}" type="parTrans" cxnId="{C019C89B-2E78-4B00-B719-EB7BB5B19464}">
      <dgm:prSet/>
      <dgm:spPr/>
      <dgm:t>
        <a:bodyPr/>
        <a:lstStyle/>
        <a:p>
          <a:endParaRPr lang="zh-CN" altLang="en-US"/>
        </a:p>
      </dgm:t>
    </dgm:pt>
    <dgm:pt modelId="{D3F63597-F223-4CAC-AD96-62E9EDDC917D}" type="sibTrans" cxnId="{C019C89B-2E78-4B00-B719-EB7BB5B19464}">
      <dgm:prSet/>
      <dgm:spPr/>
      <dgm:t>
        <a:bodyPr/>
        <a:lstStyle/>
        <a:p>
          <a:endParaRPr lang="zh-CN" altLang="en-US"/>
        </a:p>
      </dgm:t>
    </dgm:pt>
    <dgm:pt modelId="{D2982AD2-4C81-4AD8-92E1-E4781E17120A}">
      <dgm:prSet phldrT="[文本]"/>
      <dgm:spPr/>
      <dgm:t>
        <a:bodyPr/>
        <a:lstStyle/>
        <a:p>
          <a:r>
            <a:rPr lang="en-US" altLang="zh-CN" dirty="0" smtClean="0"/>
            <a:t>Quality</a:t>
          </a:r>
          <a:endParaRPr lang="zh-CN" altLang="en-US" dirty="0"/>
        </a:p>
      </dgm:t>
    </dgm:pt>
    <dgm:pt modelId="{0D84FC3F-9FC9-4F0A-9381-2105EAEF74A9}" type="parTrans" cxnId="{778C1323-75BD-475A-A98D-71F0830BF6E7}">
      <dgm:prSet/>
      <dgm:spPr/>
      <dgm:t>
        <a:bodyPr/>
        <a:lstStyle/>
        <a:p>
          <a:endParaRPr lang="zh-CN" altLang="en-US"/>
        </a:p>
      </dgm:t>
    </dgm:pt>
    <dgm:pt modelId="{C1571DE0-047F-44F5-91AD-0CAC41E4E123}" type="sibTrans" cxnId="{778C1323-75BD-475A-A98D-71F0830BF6E7}">
      <dgm:prSet/>
      <dgm:spPr/>
      <dgm:t>
        <a:bodyPr/>
        <a:lstStyle/>
        <a:p>
          <a:endParaRPr lang="zh-CN" altLang="en-US"/>
        </a:p>
      </dgm:t>
    </dgm:pt>
    <dgm:pt modelId="{8027E85B-8B91-4FC7-B319-53930D4132E9}">
      <dgm:prSet phldrT="[文本]"/>
      <dgm:spPr/>
      <dgm:t>
        <a:bodyPr/>
        <a:lstStyle/>
        <a:p>
          <a:r>
            <a:rPr lang="en-US" altLang="zh-CN" dirty="0" smtClean="0"/>
            <a:t>Weakness</a:t>
          </a:r>
          <a:endParaRPr lang="zh-CN" altLang="en-US" dirty="0"/>
        </a:p>
      </dgm:t>
    </dgm:pt>
    <dgm:pt modelId="{BDDA2975-326A-4A5B-8640-9C0D2396962F}" type="parTrans" cxnId="{42FD5CDA-8D11-4DB1-BA52-F9686584CE5A}">
      <dgm:prSet/>
      <dgm:spPr/>
      <dgm:t>
        <a:bodyPr/>
        <a:lstStyle/>
        <a:p>
          <a:endParaRPr lang="zh-CN" altLang="en-US"/>
        </a:p>
      </dgm:t>
    </dgm:pt>
    <dgm:pt modelId="{BB321F30-C992-49F4-8571-D9C3934221ED}" type="sibTrans" cxnId="{42FD5CDA-8D11-4DB1-BA52-F9686584CE5A}">
      <dgm:prSet/>
      <dgm:spPr/>
      <dgm:t>
        <a:bodyPr/>
        <a:lstStyle/>
        <a:p>
          <a:endParaRPr lang="zh-CN" altLang="en-US"/>
        </a:p>
      </dgm:t>
    </dgm:pt>
    <dgm:pt modelId="{8C85E425-2433-4721-809C-0F7C7594DCF9}">
      <dgm:prSet phldrT="[文本]"/>
      <dgm:spPr/>
      <dgm:t>
        <a:bodyPr/>
        <a:lstStyle/>
        <a:p>
          <a:r>
            <a:rPr lang="en-US" altLang="zh-CN" dirty="0" smtClean="0"/>
            <a:t>Distribution &amp; Delivery</a:t>
          </a:r>
          <a:endParaRPr lang="zh-CN" altLang="en-US" dirty="0"/>
        </a:p>
      </dgm:t>
    </dgm:pt>
    <dgm:pt modelId="{8D86FFD1-C720-4801-B523-9B3A4D653BA3}" type="parTrans" cxnId="{9DFFF968-4330-443B-985F-5FDC6C872116}">
      <dgm:prSet/>
      <dgm:spPr/>
      <dgm:t>
        <a:bodyPr/>
        <a:lstStyle/>
        <a:p>
          <a:endParaRPr lang="zh-CN" altLang="en-US"/>
        </a:p>
      </dgm:t>
    </dgm:pt>
    <dgm:pt modelId="{201699C7-059F-4F8A-860A-14B783C0CBAE}" type="sibTrans" cxnId="{9DFFF968-4330-443B-985F-5FDC6C872116}">
      <dgm:prSet/>
      <dgm:spPr/>
      <dgm:t>
        <a:bodyPr/>
        <a:lstStyle/>
        <a:p>
          <a:endParaRPr lang="zh-CN" altLang="en-US"/>
        </a:p>
      </dgm:t>
    </dgm:pt>
    <dgm:pt modelId="{EBDCBDD5-937D-4B01-A366-9279414E8BE2}">
      <dgm:prSet phldrT="[文本]"/>
      <dgm:spPr/>
      <dgm:t>
        <a:bodyPr/>
        <a:lstStyle/>
        <a:p>
          <a:r>
            <a:rPr lang="en-US" altLang="zh-CN" dirty="0" smtClean="0"/>
            <a:t>Threaten</a:t>
          </a:r>
          <a:endParaRPr lang="zh-CN" altLang="en-US" dirty="0"/>
        </a:p>
      </dgm:t>
    </dgm:pt>
    <dgm:pt modelId="{17DD54A3-7E65-4B6A-B2CF-BEB26A21DA4A}" type="parTrans" cxnId="{0F567A68-4AAB-46AA-9104-20F1AE91DD5C}">
      <dgm:prSet/>
      <dgm:spPr/>
      <dgm:t>
        <a:bodyPr/>
        <a:lstStyle/>
        <a:p>
          <a:endParaRPr lang="zh-CN" altLang="en-US"/>
        </a:p>
      </dgm:t>
    </dgm:pt>
    <dgm:pt modelId="{0D4C3D9D-08C9-4725-B53D-95056AC2F87D}" type="sibTrans" cxnId="{0F567A68-4AAB-46AA-9104-20F1AE91DD5C}">
      <dgm:prSet/>
      <dgm:spPr/>
      <dgm:t>
        <a:bodyPr/>
        <a:lstStyle/>
        <a:p>
          <a:endParaRPr lang="zh-CN" altLang="en-US"/>
        </a:p>
      </dgm:t>
    </dgm:pt>
    <dgm:pt modelId="{EA00C547-DB2C-40C6-864B-1B45F1F930D0}">
      <dgm:prSet phldrT="[文本]"/>
      <dgm:spPr/>
      <dgm:t>
        <a:bodyPr/>
        <a:lstStyle/>
        <a:p>
          <a:r>
            <a:rPr lang="en-US" altLang="zh-CN" dirty="0" smtClean="0"/>
            <a:t>Competitor’s plan</a:t>
          </a:r>
          <a:endParaRPr lang="zh-CN" altLang="en-US" dirty="0"/>
        </a:p>
      </dgm:t>
    </dgm:pt>
    <dgm:pt modelId="{9DF56070-4BA2-4ED7-8A0E-DCB53F640B40}" type="parTrans" cxnId="{96D32783-FB5C-42EC-8580-A05C7815211B}">
      <dgm:prSet/>
      <dgm:spPr/>
      <dgm:t>
        <a:bodyPr/>
        <a:lstStyle/>
        <a:p>
          <a:endParaRPr lang="zh-CN" altLang="en-US"/>
        </a:p>
      </dgm:t>
    </dgm:pt>
    <dgm:pt modelId="{A127B81A-2E4A-43AA-A504-48ECB1D860C5}" type="sibTrans" cxnId="{96D32783-FB5C-42EC-8580-A05C7815211B}">
      <dgm:prSet/>
      <dgm:spPr/>
      <dgm:t>
        <a:bodyPr/>
        <a:lstStyle/>
        <a:p>
          <a:endParaRPr lang="zh-CN" altLang="en-US"/>
        </a:p>
      </dgm:t>
    </dgm:pt>
    <dgm:pt modelId="{BC920CA5-0A73-4A10-B93B-ABD556722466}">
      <dgm:prSet phldrT="[文本]"/>
      <dgm:spPr/>
      <dgm:t>
        <a:bodyPr/>
        <a:lstStyle/>
        <a:p>
          <a:r>
            <a:rPr lang="en-US" altLang="zh-CN" dirty="0" smtClean="0"/>
            <a:t>Opportunity</a:t>
          </a:r>
          <a:endParaRPr lang="zh-CN" altLang="en-US" dirty="0"/>
        </a:p>
      </dgm:t>
    </dgm:pt>
    <dgm:pt modelId="{568BC634-785B-4208-870C-FA8638A64E2B}" type="parTrans" cxnId="{FA41A3CC-2762-4DCC-AE60-5853388EEB52}">
      <dgm:prSet/>
      <dgm:spPr/>
      <dgm:t>
        <a:bodyPr/>
        <a:lstStyle/>
        <a:p>
          <a:endParaRPr lang="zh-CN" altLang="en-US"/>
        </a:p>
      </dgm:t>
    </dgm:pt>
    <dgm:pt modelId="{800621A5-A14A-4CBF-87A7-279155420048}" type="sibTrans" cxnId="{FA41A3CC-2762-4DCC-AE60-5853388EEB52}">
      <dgm:prSet/>
      <dgm:spPr/>
      <dgm:t>
        <a:bodyPr/>
        <a:lstStyle/>
        <a:p>
          <a:endParaRPr lang="zh-CN" altLang="en-US"/>
        </a:p>
      </dgm:t>
    </dgm:pt>
    <dgm:pt modelId="{CC34D36D-962B-41F5-A310-5F1BCBEEE202}">
      <dgm:prSet phldrT="[文本]"/>
      <dgm:spPr/>
      <dgm:t>
        <a:bodyPr/>
        <a:lstStyle/>
        <a:p>
          <a:r>
            <a:rPr lang="en-US" altLang="zh-CN" dirty="0" smtClean="0"/>
            <a:t>Rise of Middle Class</a:t>
          </a:r>
          <a:endParaRPr lang="zh-CN" altLang="en-US" dirty="0"/>
        </a:p>
      </dgm:t>
    </dgm:pt>
    <dgm:pt modelId="{06A461EB-5D50-41AB-AF37-0494705DB031}" type="parTrans" cxnId="{9CDEDD5B-A1EC-4DB5-BFB1-3B4EB26D1180}">
      <dgm:prSet/>
      <dgm:spPr/>
      <dgm:t>
        <a:bodyPr/>
        <a:lstStyle/>
        <a:p>
          <a:endParaRPr lang="zh-CN" altLang="en-US"/>
        </a:p>
      </dgm:t>
    </dgm:pt>
    <dgm:pt modelId="{C2753550-B9F6-4A0F-9F99-0EB8F2972FC2}" type="sibTrans" cxnId="{9CDEDD5B-A1EC-4DB5-BFB1-3B4EB26D1180}">
      <dgm:prSet/>
      <dgm:spPr/>
      <dgm:t>
        <a:bodyPr/>
        <a:lstStyle/>
        <a:p>
          <a:endParaRPr lang="zh-CN" altLang="en-US"/>
        </a:p>
      </dgm:t>
    </dgm:pt>
    <dgm:pt modelId="{DF4B8B13-4C26-4127-8F95-1F5A54E5BDC9}">
      <dgm:prSet phldrT="[文本]"/>
      <dgm:spPr/>
      <dgm:t>
        <a:bodyPr/>
        <a:lstStyle/>
        <a:p>
          <a:r>
            <a:rPr lang="en-US" altLang="zh-CN" dirty="0" smtClean="0"/>
            <a:t>Tradition</a:t>
          </a:r>
          <a:endParaRPr lang="zh-CN" altLang="en-US" dirty="0"/>
        </a:p>
      </dgm:t>
    </dgm:pt>
    <dgm:pt modelId="{CD4CF791-45BB-471B-B8E3-52B5FB636EC6}" type="parTrans" cxnId="{87FEF8CF-FF25-49B0-84D2-A5564010E8B4}">
      <dgm:prSet/>
      <dgm:spPr/>
      <dgm:t>
        <a:bodyPr/>
        <a:lstStyle/>
        <a:p>
          <a:endParaRPr lang="zh-CN" altLang="en-US"/>
        </a:p>
      </dgm:t>
    </dgm:pt>
    <dgm:pt modelId="{FF4F9143-8453-4CC4-8B21-33676C363CC2}" type="sibTrans" cxnId="{87FEF8CF-FF25-49B0-84D2-A5564010E8B4}">
      <dgm:prSet/>
      <dgm:spPr/>
      <dgm:t>
        <a:bodyPr/>
        <a:lstStyle/>
        <a:p>
          <a:endParaRPr lang="zh-CN" altLang="en-US"/>
        </a:p>
      </dgm:t>
    </dgm:pt>
    <dgm:pt modelId="{857BF165-E5E7-499C-B2F1-02F6515959C3}">
      <dgm:prSet phldrT="[文本]"/>
      <dgm:spPr/>
      <dgm:t>
        <a:bodyPr/>
        <a:lstStyle/>
        <a:p>
          <a:r>
            <a:rPr lang="en-US" altLang="zh-CN" dirty="0" smtClean="0"/>
            <a:t>Contacting point</a:t>
          </a:r>
          <a:endParaRPr lang="zh-CN" altLang="en-US" dirty="0"/>
        </a:p>
      </dgm:t>
    </dgm:pt>
    <dgm:pt modelId="{82856D79-3190-4F3C-BA0D-3DD5E26222EF}" type="parTrans" cxnId="{8C359B26-2BB5-4411-94B5-838111970DB3}">
      <dgm:prSet/>
      <dgm:spPr/>
      <dgm:t>
        <a:bodyPr/>
        <a:lstStyle/>
        <a:p>
          <a:endParaRPr lang="zh-CN" altLang="en-US"/>
        </a:p>
      </dgm:t>
    </dgm:pt>
    <dgm:pt modelId="{7EE1ACFA-AF7E-47C2-B498-932C3F1CC1DD}" type="sibTrans" cxnId="{8C359B26-2BB5-4411-94B5-838111970DB3}">
      <dgm:prSet/>
      <dgm:spPr/>
      <dgm:t>
        <a:bodyPr/>
        <a:lstStyle/>
        <a:p>
          <a:endParaRPr lang="zh-CN" altLang="en-US"/>
        </a:p>
      </dgm:t>
    </dgm:pt>
    <dgm:pt modelId="{DA4594B0-D9AF-4080-B8AA-4B47CB93C46D}">
      <dgm:prSet phldrT="[文本]"/>
      <dgm:spPr/>
      <dgm:t>
        <a:bodyPr/>
        <a:lstStyle/>
        <a:p>
          <a:r>
            <a:rPr lang="en-US" altLang="zh-CN" dirty="0" smtClean="0"/>
            <a:t>Advertising &amp; PB</a:t>
          </a:r>
          <a:endParaRPr lang="zh-CN" altLang="en-US" dirty="0"/>
        </a:p>
      </dgm:t>
    </dgm:pt>
    <dgm:pt modelId="{65A129C0-158A-4578-BA5B-0426A58E47D4}" type="parTrans" cxnId="{D42BA7C9-ECE1-4915-B5DA-F34B09CFBB02}">
      <dgm:prSet/>
      <dgm:spPr/>
      <dgm:t>
        <a:bodyPr/>
        <a:lstStyle/>
        <a:p>
          <a:endParaRPr lang="zh-CN" altLang="en-US"/>
        </a:p>
      </dgm:t>
    </dgm:pt>
    <dgm:pt modelId="{A570F471-61A6-4680-97AE-FBAD3BAE5E7E}" type="sibTrans" cxnId="{D42BA7C9-ECE1-4915-B5DA-F34B09CFBB02}">
      <dgm:prSet/>
      <dgm:spPr/>
      <dgm:t>
        <a:bodyPr/>
        <a:lstStyle/>
        <a:p>
          <a:endParaRPr lang="zh-CN" altLang="en-US"/>
        </a:p>
      </dgm:t>
    </dgm:pt>
    <dgm:pt modelId="{F4625990-CBFA-41AA-A4F8-D15B87102A00}">
      <dgm:prSet phldrT="[文本]"/>
      <dgm:spPr/>
      <dgm:t>
        <a:bodyPr/>
        <a:lstStyle/>
        <a:p>
          <a:r>
            <a:rPr lang="en-US" altLang="zh-CN" dirty="0" smtClean="0"/>
            <a:t>Brand Awareness</a:t>
          </a:r>
          <a:endParaRPr lang="zh-CN" altLang="en-US" dirty="0"/>
        </a:p>
      </dgm:t>
    </dgm:pt>
    <dgm:pt modelId="{41C41B91-E723-4BFC-8254-CCDFF9564B35}" type="parTrans" cxnId="{1F3618E8-70E3-4683-BBDA-B436554B7C19}">
      <dgm:prSet/>
      <dgm:spPr/>
      <dgm:t>
        <a:bodyPr/>
        <a:lstStyle/>
        <a:p>
          <a:endParaRPr lang="zh-CN" altLang="en-US"/>
        </a:p>
      </dgm:t>
    </dgm:pt>
    <dgm:pt modelId="{6CEA9ACB-619A-49DC-AB5F-3AD1F6AE11F8}" type="sibTrans" cxnId="{1F3618E8-70E3-4683-BBDA-B436554B7C19}">
      <dgm:prSet/>
      <dgm:spPr/>
      <dgm:t>
        <a:bodyPr/>
        <a:lstStyle/>
        <a:p>
          <a:endParaRPr lang="zh-CN" altLang="en-US"/>
        </a:p>
      </dgm:t>
    </dgm:pt>
    <dgm:pt modelId="{D1CAE998-2896-41BD-BD89-0F3C4FF328B7}">
      <dgm:prSet phldrT="[文本]"/>
      <dgm:spPr/>
      <dgm:t>
        <a:bodyPr/>
        <a:lstStyle/>
        <a:p>
          <a:r>
            <a:rPr lang="en-US" altLang="zh-CN" dirty="0" smtClean="0"/>
            <a:t>The lower trend of luxury consumer</a:t>
          </a:r>
          <a:endParaRPr lang="zh-CN" altLang="en-US" dirty="0"/>
        </a:p>
      </dgm:t>
    </dgm:pt>
    <dgm:pt modelId="{E541163D-C012-4179-B402-219FE5DA4CE2}" type="parTrans" cxnId="{6BB50008-0556-4D30-9DFB-7E2AC2682F85}">
      <dgm:prSet/>
      <dgm:spPr/>
      <dgm:t>
        <a:bodyPr/>
        <a:lstStyle/>
        <a:p>
          <a:endParaRPr lang="zh-CN" altLang="en-US"/>
        </a:p>
      </dgm:t>
    </dgm:pt>
    <dgm:pt modelId="{E500A810-7DC3-4E1E-A989-A413E4B536EA}" type="sibTrans" cxnId="{6BB50008-0556-4D30-9DFB-7E2AC2682F85}">
      <dgm:prSet/>
      <dgm:spPr/>
      <dgm:t>
        <a:bodyPr/>
        <a:lstStyle/>
        <a:p>
          <a:endParaRPr lang="zh-CN" altLang="en-US"/>
        </a:p>
      </dgm:t>
    </dgm:pt>
    <dgm:pt modelId="{5567A0EE-D621-498B-AA0F-27691B744A79}">
      <dgm:prSet phldrT="[文本]"/>
      <dgm:spPr/>
      <dgm:t>
        <a:bodyPr/>
        <a:lstStyle/>
        <a:p>
          <a:r>
            <a:rPr lang="en-US" altLang="zh-CN" dirty="0" smtClean="0"/>
            <a:t>Brand Image’s threatens by opponents</a:t>
          </a:r>
          <a:endParaRPr lang="zh-CN" altLang="en-US" dirty="0"/>
        </a:p>
      </dgm:t>
    </dgm:pt>
    <dgm:pt modelId="{ED627841-1377-4954-A204-24209DDCA108}" type="parTrans" cxnId="{89872176-7EF3-47F0-BCFD-DBFC9DB72DB7}">
      <dgm:prSet/>
      <dgm:spPr/>
      <dgm:t>
        <a:bodyPr/>
        <a:lstStyle/>
        <a:p>
          <a:endParaRPr lang="zh-CN" altLang="en-US"/>
        </a:p>
      </dgm:t>
    </dgm:pt>
    <dgm:pt modelId="{2B80F73C-A18C-4559-AC5D-740C10DE60FE}" type="sibTrans" cxnId="{89872176-7EF3-47F0-BCFD-DBFC9DB72DB7}">
      <dgm:prSet/>
      <dgm:spPr/>
      <dgm:t>
        <a:bodyPr/>
        <a:lstStyle/>
        <a:p>
          <a:endParaRPr lang="zh-CN" altLang="en-US"/>
        </a:p>
      </dgm:t>
    </dgm:pt>
    <dgm:pt modelId="{780ABBBE-23C8-4919-9058-DF2C9C60D12F}" type="pres">
      <dgm:prSet presAssocID="{0C53D1C2-104D-4C0B-9417-00A4021A29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AD25ADA-A4D4-43F1-94E4-3621A14156BE}" type="pres">
      <dgm:prSet presAssocID="{0C53D1C2-104D-4C0B-9417-00A4021A294C}" presName="children" presStyleCnt="0"/>
      <dgm:spPr/>
    </dgm:pt>
    <dgm:pt modelId="{6881B0D0-D072-46F0-86BB-39999B49FCA9}" type="pres">
      <dgm:prSet presAssocID="{0C53D1C2-104D-4C0B-9417-00A4021A294C}" presName="child1group" presStyleCnt="0"/>
      <dgm:spPr/>
    </dgm:pt>
    <dgm:pt modelId="{63365994-7C35-4E1A-BA6C-5FF9915F2784}" type="pres">
      <dgm:prSet presAssocID="{0C53D1C2-104D-4C0B-9417-00A4021A294C}" presName="child1" presStyleLbl="bgAcc1" presStyleIdx="0" presStyleCnt="4"/>
      <dgm:spPr/>
      <dgm:t>
        <a:bodyPr/>
        <a:lstStyle/>
        <a:p>
          <a:endParaRPr lang="zh-CN" altLang="en-US"/>
        </a:p>
      </dgm:t>
    </dgm:pt>
    <dgm:pt modelId="{7A86253F-452D-444F-8FD9-4C96B48F9AC6}" type="pres">
      <dgm:prSet presAssocID="{0C53D1C2-104D-4C0B-9417-00A4021A294C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F20BC8-26BF-49EF-9984-A3CE88C667D0}" type="pres">
      <dgm:prSet presAssocID="{0C53D1C2-104D-4C0B-9417-00A4021A294C}" presName="child2group" presStyleCnt="0"/>
      <dgm:spPr/>
    </dgm:pt>
    <dgm:pt modelId="{AB6FF79B-92D3-4BBD-A46D-2B32E30F7A3A}" type="pres">
      <dgm:prSet presAssocID="{0C53D1C2-104D-4C0B-9417-00A4021A294C}" presName="child2" presStyleLbl="bgAcc1" presStyleIdx="1" presStyleCnt="4"/>
      <dgm:spPr/>
      <dgm:t>
        <a:bodyPr/>
        <a:lstStyle/>
        <a:p>
          <a:endParaRPr lang="zh-CN" altLang="en-US"/>
        </a:p>
      </dgm:t>
    </dgm:pt>
    <dgm:pt modelId="{820F938D-C0CC-4EF3-873A-22D58BBB9B8C}" type="pres">
      <dgm:prSet presAssocID="{0C53D1C2-104D-4C0B-9417-00A4021A294C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5F51B25-2FBA-47EB-A90F-BAF896F14214}" type="pres">
      <dgm:prSet presAssocID="{0C53D1C2-104D-4C0B-9417-00A4021A294C}" presName="child3group" presStyleCnt="0"/>
      <dgm:spPr/>
    </dgm:pt>
    <dgm:pt modelId="{856D51BE-644D-40BD-B02E-83688C1239E9}" type="pres">
      <dgm:prSet presAssocID="{0C53D1C2-104D-4C0B-9417-00A4021A294C}" presName="child3" presStyleLbl="bgAcc1" presStyleIdx="2" presStyleCnt="4"/>
      <dgm:spPr/>
      <dgm:t>
        <a:bodyPr/>
        <a:lstStyle/>
        <a:p>
          <a:endParaRPr lang="zh-CN" altLang="en-US"/>
        </a:p>
      </dgm:t>
    </dgm:pt>
    <dgm:pt modelId="{53433F51-7415-4FE8-8BD6-BB5527480A26}" type="pres">
      <dgm:prSet presAssocID="{0C53D1C2-104D-4C0B-9417-00A4021A294C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B35E1A-32D0-4A4D-AAE4-266AA74E96D3}" type="pres">
      <dgm:prSet presAssocID="{0C53D1C2-104D-4C0B-9417-00A4021A294C}" presName="child4group" presStyleCnt="0"/>
      <dgm:spPr/>
    </dgm:pt>
    <dgm:pt modelId="{913DC2E5-F10F-494F-845D-72E1A31E882C}" type="pres">
      <dgm:prSet presAssocID="{0C53D1C2-104D-4C0B-9417-00A4021A294C}" presName="child4" presStyleLbl="bgAcc1" presStyleIdx="3" presStyleCnt="4"/>
      <dgm:spPr/>
      <dgm:t>
        <a:bodyPr/>
        <a:lstStyle/>
        <a:p>
          <a:endParaRPr lang="zh-CN" altLang="en-US"/>
        </a:p>
      </dgm:t>
    </dgm:pt>
    <dgm:pt modelId="{D137D2E5-3532-4D76-ABCB-AD4DE923E25C}" type="pres">
      <dgm:prSet presAssocID="{0C53D1C2-104D-4C0B-9417-00A4021A294C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F19A8B-1E61-4B68-9734-F9B8D3A582D1}" type="pres">
      <dgm:prSet presAssocID="{0C53D1C2-104D-4C0B-9417-00A4021A294C}" presName="childPlaceholder" presStyleCnt="0"/>
      <dgm:spPr/>
    </dgm:pt>
    <dgm:pt modelId="{9182ED99-1224-4433-B7A8-00F99750EB5D}" type="pres">
      <dgm:prSet presAssocID="{0C53D1C2-104D-4C0B-9417-00A4021A294C}" presName="circle" presStyleCnt="0"/>
      <dgm:spPr/>
    </dgm:pt>
    <dgm:pt modelId="{92BB2785-936F-4526-8A41-769B0565CC1A}" type="pres">
      <dgm:prSet presAssocID="{0C53D1C2-104D-4C0B-9417-00A4021A294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5D2F29-8983-42B3-8F12-A8D5F9C80C3C}" type="pres">
      <dgm:prSet presAssocID="{0C53D1C2-104D-4C0B-9417-00A4021A294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6A3773-21BA-4A6F-A013-15540DA71A6D}" type="pres">
      <dgm:prSet presAssocID="{0C53D1C2-104D-4C0B-9417-00A4021A294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1D70CA-48A5-4373-A43A-16760C270E78}" type="pres">
      <dgm:prSet presAssocID="{0C53D1C2-104D-4C0B-9417-00A4021A294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D02E737-FEC5-4817-9897-CC716844676E}" type="pres">
      <dgm:prSet presAssocID="{0C53D1C2-104D-4C0B-9417-00A4021A294C}" presName="quadrantPlaceholder" presStyleCnt="0"/>
      <dgm:spPr/>
    </dgm:pt>
    <dgm:pt modelId="{DEEC76EA-B6F4-4654-9B24-1E9B59FA69AE}" type="pres">
      <dgm:prSet presAssocID="{0C53D1C2-104D-4C0B-9417-00A4021A294C}" presName="center1" presStyleLbl="fgShp" presStyleIdx="0" presStyleCnt="2"/>
      <dgm:spPr/>
    </dgm:pt>
    <dgm:pt modelId="{99F59FBB-9DB5-4C24-86B4-15DB9F57849A}" type="pres">
      <dgm:prSet presAssocID="{0C53D1C2-104D-4C0B-9417-00A4021A294C}" presName="center2" presStyleLbl="fgShp" presStyleIdx="1" presStyleCnt="2"/>
      <dgm:spPr/>
    </dgm:pt>
  </dgm:ptLst>
  <dgm:cxnLst>
    <dgm:cxn modelId="{8C359B26-2BB5-4411-94B5-838111970DB3}" srcId="{8027E85B-8B91-4FC7-B319-53930D4132E9}" destId="{857BF165-E5E7-499C-B2F1-02F6515959C3}" srcOrd="1" destOrd="0" parTransId="{82856D79-3190-4F3C-BA0D-3DD5E26222EF}" sibTransId="{7EE1ACFA-AF7E-47C2-B498-932C3F1CC1DD}"/>
    <dgm:cxn modelId="{170201B7-5FB5-4033-B7E0-1258BD657585}" type="presOf" srcId="{DA4594B0-D9AF-4080-B8AA-4B47CB93C46D}" destId="{820F938D-C0CC-4EF3-873A-22D58BBB9B8C}" srcOrd="1" destOrd="2" presId="urn:microsoft.com/office/officeart/2005/8/layout/cycle4"/>
    <dgm:cxn modelId="{BE75A0D6-54A1-4469-9BEC-72FFE4F60A75}" type="presOf" srcId="{CC34D36D-962B-41F5-A310-5F1BCBEEE202}" destId="{913DC2E5-F10F-494F-845D-72E1A31E882C}" srcOrd="0" destOrd="0" presId="urn:microsoft.com/office/officeart/2005/8/layout/cycle4"/>
    <dgm:cxn modelId="{9E0FC006-C0DC-46DA-B8C4-CB59CD9C3354}" type="presOf" srcId="{BC920CA5-0A73-4A10-B93B-ABD556722466}" destId="{EE1D70CA-48A5-4373-A43A-16760C270E78}" srcOrd="0" destOrd="0" presId="urn:microsoft.com/office/officeart/2005/8/layout/cycle4"/>
    <dgm:cxn modelId="{87FEF8CF-FF25-49B0-84D2-A5564010E8B4}" srcId="{F23768E5-D143-4AAC-9F58-25654AABA66F}" destId="{DF4B8B13-4C26-4127-8F95-1F5A54E5BDC9}" srcOrd="1" destOrd="0" parTransId="{CD4CF791-45BB-471B-B8E3-52B5FB636EC6}" sibTransId="{FF4F9143-8453-4CC4-8B21-33676C363CC2}"/>
    <dgm:cxn modelId="{778C1323-75BD-475A-A98D-71F0830BF6E7}" srcId="{F23768E5-D143-4AAC-9F58-25654AABA66F}" destId="{D2982AD2-4C81-4AD8-92E1-E4781E17120A}" srcOrd="0" destOrd="0" parTransId="{0D84FC3F-9FC9-4F0A-9381-2105EAEF74A9}" sibTransId="{C1571DE0-047F-44F5-91AD-0CAC41E4E123}"/>
    <dgm:cxn modelId="{6BB50008-0556-4D30-9DFB-7E2AC2682F85}" srcId="{BC920CA5-0A73-4A10-B93B-ABD556722466}" destId="{D1CAE998-2896-41BD-BD89-0F3C4FF328B7}" srcOrd="1" destOrd="0" parTransId="{E541163D-C012-4179-B402-219FE5DA4CE2}" sibTransId="{E500A810-7DC3-4E1E-A989-A413E4B536EA}"/>
    <dgm:cxn modelId="{BD01A19E-1B7A-42EE-93B7-8C364F6E57C1}" type="presOf" srcId="{8C85E425-2433-4721-809C-0F7C7594DCF9}" destId="{AB6FF79B-92D3-4BBD-A46D-2B32E30F7A3A}" srcOrd="0" destOrd="0" presId="urn:microsoft.com/office/officeart/2005/8/layout/cycle4"/>
    <dgm:cxn modelId="{C29F518B-B78D-4C59-B3AC-F876F215A8BC}" type="presOf" srcId="{D1CAE998-2896-41BD-BD89-0F3C4FF328B7}" destId="{913DC2E5-F10F-494F-845D-72E1A31E882C}" srcOrd="0" destOrd="1" presId="urn:microsoft.com/office/officeart/2005/8/layout/cycle4"/>
    <dgm:cxn modelId="{C019C89B-2E78-4B00-B719-EB7BB5B19464}" srcId="{0C53D1C2-104D-4C0B-9417-00A4021A294C}" destId="{F23768E5-D143-4AAC-9F58-25654AABA66F}" srcOrd="0" destOrd="0" parTransId="{ED3641F1-B409-450F-B6FD-C4642FF6B4CD}" sibTransId="{D3F63597-F223-4CAC-AD96-62E9EDDC917D}"/>
    <dgm:cxn modelId="{FFE575F1-F915-47DD-AA59-4091B09F773A}" type="presOf" srcId="{5567A0EE-D621-498B-AA0F-27691B744A79}" destId="{856D51BE-644D-40BD-B02E-83688C1239E9}" srcOrd="0" destOrd="1" presId="urn:microsoft.com/office/officeart/2005/8/layout/cycle4"/>
    <dgm:cxn modelId="{0F567A68-4AAB-46AA-9104-20F1AE91DD5C}" srcId="{0C53D1C2-104D-4C0B-9417-00A4021A294C}" destId="{EBDCBDD5-937D-4B01-A366-9279414E8BE2}" srcOrd="2" destOrd="0" parTransId="{17DD54A3-7E65-4B6A-B2CF-BEB26A21DA4A}" sibTransId="{0D4C3D9D-08C9-4725-B53D-95056AC2F87D}"/>
    <dgm:cxn modelId="{35A95AEA-D9BE-46C3-8BEE-133450C98B4B}" type="presOf" srcId="{D2982AD2-4C81-4AD8-92E1-E4781E17120A}" destId="{63365994-7C35-4E1A-BA6C-5FF9915F2784}" srcOrd="0" destOrd="0" presId="urn:microsoft.com/office/officeart/2005/8/layout/cycle4"/>
    <dgm:cxn modelId="{A3DF4730-F67E-4C31-AD43-1FEB72FE9AEE}" type="presOf" srcId="{8027E85B-8B91-4FC7-B319-53930D4132E9}" destId="{6F5D2F29-8983-42B3-8F12-A8D5F9C80C3C}" srcOrd="0" destOrd="0" presId="urn:microsoft.com/office/officeart/2005/8/layout/cycle4"/>
    <dgm:cxn modelId="{80D92289-2901-4CBE-8C98-9397A4947D45}" type="presOf" srcId="{F4625990-CBFA-41AA-A4F8-D15B87102A00}" destId="{63365994-7C35-4E1A-BA6C-5FF9915F2784}" srcOrd="0" destOrd="2" presId="urn:microsoft.com/office/officeart/2005/8/layout/cycle4"/>
    <dgm:cxn modelId="{89872176-7EF3-47F0-BCFD-DBFC9DB72DB7}" srcId="{EBDCBDD5-937D-4B01-A366-9279414E8BE2}" destId="{5567A0EE-D621-498B-AA0F-27691B744A79}" srcOrd="1" destOrd="0" parTransId="{ED627841-1377-4954-A204-24209DDCA108}" sibTransId="{2B80F73C-A18C-4559-AC5D-740C10DE60FE}"/>
    <dgm:cxn modelId="{EC234A54-1DB3-433B-8182-50DDB22E8F9E}" type="presOf" srcId="{0C53D1C2-104D-4C0B-9417-00A4021A294C}" destId="{780ABBBE-23C8-4919-9058-DF2C9C60D12F}" srcOrd="0" destOrd="0" presId="urn:microsoft.com/office/officeart/2005/8/layout/cycle4"/>
    <dgm:cxn modelId="{66531E5B-519C-4E56-89F2-E47BBF5375BC}" type="presOf" srcId="{EA00C547-DB2C-40C6-864B-1B45F1F930D0}" destId="{53433F51-7415-4FE8-8BD6-BB5527480A26}" srcOrd="1" destOrd="0" presId="urn:microsoft.com/office/officeart/2005/8/layout/cycle4"/>
    <dgm:cxn modelId="{9DFFF968-4330-443B-985F-5FDC6C872116}" srcId="{8027E85B-8B91-4FC7-B319-53930D4132E9}" destId="{8C85E425-2433-4721-809C-0F7C7594DCF9}" srcOrd="0" destOrd="0" parTransId="{8D86FFD1-C720-4801-B523-9B3A4D653BA3}" sibTransId="{201699C7-059F-4F8A-860A-14B783C0CBAE}"/>
    <dgm:cxn modelId="{752F5321-490B-4CD2-8A71-D13DE0FFED0F}" type="presOf" srcId="{EA00C547-DB2C-40C6-864B-1B45F1F930D0}" destId="{856D51BE-644D-40BD-B02E-83688C1239E9}" srcOrd="0" destOrd="0" presId="urn:microsoft.com/office/officeart/2005/8/layout/cycle4"/>
    <dgm:cxn modelId="{A95F923E-B677-4EB9-8A61-C17CDF0E374B}" type="presOf" srcId="{857BF165-E5E7-499C-B2F1-02F6515959C3}" destId="{820F938D-C0CC-4EF3-873A-22D58BBB9B8C}" srcOrd="1" destOrd="1" presId="urn:microsoft.com/office/officeart/2005/8/layout/cycle4"/>
    <dgm:cxn modelId="{56B4B540-1CF3-4051-B0BC-807EED2C40E1}" type="presOf" srcId="{5567A0EE-D621-498B-AA0F-27691B744A79}" destId="{53433F51-7415-4FE8-8BD6-BB5527480A26}" srcOrd="1" destOrd="1" presId="urn:microsoft.com/office/officeart/2005/8/layout/cycle4"/>
    <dgm:cxn modelId="{42FD5CDA-8D11-4DB1-BA52-F9686584CE5A}" srcId="{0C53D1C2-104D-4C0B-9417-00A4021A294C}" destId="{8027E85B-8B91-4FC7-B319-53930D4132E9}" srcOrd="1" destOrd="0" parTransId="{BDDA2975-326A-4A5B-8640-9C0D2396962F}" sibTransId="{BB321F30-C992-49F4-8571-D9C3934221ED}"/>
    <dgm:cxn modelId="{1F3618E8-70E3-4683-BBDA-B436554B7C19}" srcId="{F23768E5-D143-4AAC-9F58-25654AABA66F}" destId="{F4625990-CBFA-41AA-A4F8-D15B87102A00}" srcOrd="2" destOrd="0" parTransId="{41C41B91-E723-4BFC-8254-CCDFF9564B35}" sibTransId="{6CEA9ACB-619A-49DC-AB5F-3AD1F6AE11F8}"/>
    <dgm:cxn modelId="{DFF33234-C107-4B0C-AFD6-7458F9031433}" type="presOf" srcId="{F23768E5-D143-4AAC-9F58-25654AABA66F}" destId="{92BB2785-936F-4526-8A41-769B0565CC1A}" srcOrd="0" destOrd="0" presId="urn:microsoft.com/office/officeart/2005/8/layout/cycle4"/>
    <dgm:cxn modelId="{858DFAAD-46DB-4BC3-9EDB-11CFF64257FF}" type="presOf" srcId="{D1CAE998-2896-41BD-BD89-0F3C4FF328B7}" destId="{D137D2E5-3532-4D76-ABCB-AD4DE923E25C}" srcOrd="1" destOrd="1" presId="urn:microsoft.com/office/officeart/2005/8/layout/cycle4"/>
    <dgm:cxn modelId="{3D1C589D-854C-4B86-9984-B4B610C5A307}" type="presOf" srcId="{DF4B8B13-4C26-4127-8F95-1F5A54E5BDC9}" destId="{7A86253F-452D-444F-8FD9-4C96B48F9AC6}" srcOrd="1" destOrd="1" presId="urn:microsoft.com/office/officeart/2005/8/layout/cycle4"/>
    <dgm:cxn modelId="{EB60C81D-24D7-466E-9C2D-75ABCE77D5E4}" type="presOf" srcId="{EBDCBDD5-937D-4B01-A366-9279414E8BE2}" destId="{556A3773-21BA-4A6F-A013-15540DA71A6D}" srcOrd="0" destOrd="0" presId="urn:microsoft.com/office/officeart/2005/8/layout/cycle4"/>
    <dgm:cxn modelId="{FA41A3CC-2762-4DCC-AE60-5853388EEB52}" srcId="{0C53D1C2-104D-4C0B-9417-00A4021A294C}" destId="{BC920CA5-0A73-4A10-B93B-ABD556722466}" srcOrd="3" destOrd="0" parTransId="{568BC634-785B-4208-870C-FA8638A64E2B}" sibTransId="{800621A5-A14A-4CBF-87A7-279155420048}"/>
    <dgm:cxn modelId="{6332AC66-41CD-4D98-B908-6A27F82A69B1}" type="presOf" srcId="{DA4594B0-D9AF-4080-B8AA-4B47CB93C46D}" destId="{AB6FF79B-92D3-4BBD-A46D-2B32E30F7A3A}" srcOrd="0" destOrd="2" presId="urn:microsoft.com/office/officeart/2005/8/layout/cycle4"/>
    <dgm:cxn modelId="{65757AED-2960-4E8B-8AE8-9FA1D5BB9C5D}" type="presOf" srcId="{CC34D36D-962B-41F5-A310-5F1BCBEEE202}" destId="{D137D2E5-3532-4D76-ABCB-AD4DE923E25C}" srcOrd="1" destOrd="0" presId="urn:microsoft.com/office/officeart/2005/8/layout/cycle4"/>
    <dgm:cxn modelId="{A2882DF2-FEEB-4839-9386-3E8050A2E62C}" type="presOf" srcId="{DF4B8B13-4C26-4127-8F95-1F5A54E5BDC9}" destId="{63365994-7C35-4E1A-BA6C-5FF9915F2784}" srcOrd="0" destOrd="1" presId="urn:microsoft.com/office/officeart/2005/8/layout/cycle4"/>
    <dgm:cxn modelId="{1B81475A-C847-459C-8EFB-587BF7F5BE9F}" type="presOf" srcId="{8C85E425-2433-4721-809C-0F7C7594DCF9}" destId="{820F938D-C0CC-4EF3-873A-22D58BBB9B8C}" srcOrd="1" destOrd="0" presId="urn:microsoft.com/office/officeart/2005/8/layout/cycle4"/>
    <dgm:cxn modelId="{7F302576-90BE-4CF0-93BA-AF7830A93E7C}" type="presOf" srcId="{D2982AD2-4C81-4AD8-92E1-E4781E17120A}" destId="{7A86253F-452D-444F-8FD9-4C96B48F9AC6}" srcOrd="1" destOrd="0" presId="urn:microsoft.com/office/officeart/2005/8/layout/cycle4"/>
    <dgm:cxn modelId="{807CE70D-6E68-47CD-AEFF-7D2A97AD94DB}" type="presOf" srcId="{857BF165-E5E7-499C-B2F1-02F6515959C3}" destId="{AB6FF79B-92D3-4BBD-A46D-2B32E30F7A3A}" srcOrd="0" destOrd="1" presId="urn:microsoft.com/office/officeart/2005/8/layout/cycle4"/>
    <dgm:cxn modelId="{96D32783-FB5C-42EC-8580-A05C7815211B}" srcId="{EBDCBDD5-937D-4B01-A366-9279414E8BE2}" destId="{EA00C547-DB2C-40C6-864B-1B45F1F930D0}" srcOrd="0" destOrd="0" parTransId="{9DF56070-4BA2-4ED7-8A0E-DCB53F640B40}" sibTransId="{A127B81A-2E4A-43AA-A504-48ECB1D860C5}"/>
    <dgm:cxn modelId="{9CDEDD5B-A1EC-4DB5-BFB1-3B4EB26D1180}" srcId="{BC920CA5-0A73-4A10-B93B-ABD556722466}" destId="{CC34D36D-962B-41F5-A310-5F1BCBEEE202}" srcOrd="0" destOrd="0" parTransId="{06A461EB-5D50-41AB-AF37-0494705DB031}" sibTransId="{C2753550-B9F6-4A0F-9F99-0EB8F2972FC2}"/>
    <dgm:cxn modelId="{FB6D992E-1DFD-4350-89D3-FC38C0F2E915}" type="presOf" srcId="{F4625990-CBFA-41AA-A4F8-D15B87102A00}" destId="{7A86253F-452D-444F-8FD9-4C96B48F9AC6}" srcOrd="1" destOrd="2" presId="urn:microsoft.com/office/officeart/2005/8/layout/cycle4"/>
    <dgm:cxn modelId="{D42BA7C9-ECE1-4915-B5DA-F34B09CFBB02}" srcId="{8027E85B-8B91-4FC7-B319-53930D4132E9}" destId="{DA4594B0-D9AF-4080-B8AA-4B47CB93C46D}" srcOrd="2" destOrd="0" parTransId="{65A129C0-158A-4578-BA5B-0426A58E47D4}" sibTransId="{A570F471-61A6-4680-97AE-FBAD3BAE5E7E}"/>
    <dgm:cxn modelId="{8EAC2E39-F0E9-4FD8-B84B-B450611D4EED}" type="presParOf" srcId="{780ABBBE-23C8-4919-9058-DF2C9C60D12F}" destId="{CAD25ADA-A4D4-43F1-94E4-3621A14156BE}" srcOrd="0" destOrd="0" presId="urn:microsoft.com/office/officeart/2005/8/layout/cycle4"/>
    <dgm:cxn modelId="{1E6E5C7F-F69A-4EE5-B1B8-A89FAAB8C8C5}" type="presParOf" srcId="{CAD25ADA-A4D4-43F1-94E4-3621A14156BE}" destId="{6881B0D0-D072-46F0-86BB-39999B49FCA9}" srcOrd="0" destOrd="0" presId="urn:microsoft.com/office/officeart/2005/8/layout/cycle4"/>
    <dgm:cxn modelId="{EE4FFAFE-F2E4-4CE8-9BFD-A21AFEE07BDD}" type="presParOf" srcId="{6881B0D0-D072-46F0-86BB-39999B49FCA9}" destId="{63365994-7C35-4E1A-BA6C-5FF9915F2784}" srcOrd="0" destOrd="0" presId="urn:microsoft.com/office/officeart/2005/8/layout/cycle4"/>
    <dgm:cxn modelId="{2BEA6BA3-8904-4BDA-B5DE-0BD1275ECD21}" type="presParOf" srcId="{6881B0D0-D072-46F0-86BB-39999B49FCA9}" destId="{7A86253F-452D-444F-8FD9-4C96B48F9AC6}" srcOrd="1" destOrd="0" presId="urn:microsoft.com/office/officeart/2005/8/layout/cycle4"/>
    <dgm:cxn modelId="{17D8D590-2F80-470C-A60E-78F460247839}" type="presParOf" srcId="{CAD25ADA-A4D4-43F1-94E4-3621A14156BE}" destId="{91F20BC8-26BF-49EF-9984-A3CE88C667D0}" srcOrd="1" destOrd="0" presId="urn:microsoft.com/office/officeart/2005/8/layout/cycle4"/>
    <dgm:cxn modelId="{3C3920C9-3AA0-46BC-B7B4-503D6200CCBC}" type="presParOf" srcId="{91F20BC8-26BF-49EF-9984-A3CE88C667D0}" destId="{AB6FF79B-92D3-4BBD-A46D-2B32E30F7A3A}" srcOrd="0" destOrd="0" presId="urn:microsoft.com/office/officeart/2005/8/layout/cycle4"/>
    <dgm:cxn modelId="{455E0223-12B6-46D5-A66F-EB6254404871}" type="presParOf" srcId="{91F20BC8-26BF-49EF-9984-A3CE88C667D0}" destId="{820F938D-C0CC-4EF3-873A-22D58BBB9B8C}" srcOrd="1" destOrd="0" presId="urn:microsoft.com/office/officeart/2005/8/layout/cycle4"/>
    <dgm:cxn modelId="{683593D9-109B-475B-9189-60ED98233248}" type="presParOf" srcId="{CAD25ADA-A4D4-43F1-94E4-3621A14156BE}" destId="{45F51B25-2FBA-47EB-A90F-BAF896F14214}" srcOrd="2" destOrd="0" presId="urn:microsoft.com/office/officeart/2005/8/layout/cycle4"/>
    <dgm:cxn modelId="{DCC4E9FE-F62F-44C8-AB83-C2CD740BC462}" type="presParOf" srcId="{45F51B25-2FBA-47EB-A90F-BAF896F14214}" destId="{856D51BE-644D-40BD-B02E-83688C1239E9}" srcOrd="0" destOrd="0" presId="urn:microsoft.com/office/officeart/2005/8/layout/cycle4"/>
    <dgm:cxn modelId="{D52CE291-E7BC-4681-916B-7D1B2066E31B}" type="presParOf" srcId="{45F51B25-2FBA-47EB-A90F-BAF896F14214}" destId="{53433F51-7415-4FE8-8BD6-BB5527480A26}" srcOrd="1" destOrd="0" presId="urn:microsoft.com/office/officeart/2005/8/layout/cycle4"/>
    <dgm:cxn modelId="{EA2CC98D-0774-46B3-B399-0B50AC218091}" type="presParOf" srcId="{CAD25ADA-A4D4-43F1-94E4-3621A14156BE}" destId="{28B35E1A-32D0-4A4D-AAE4-266AA74E96D3}" srcOrd="3" destOrd="0" presId="urn:microsoft.com/office/officeart/2005/8/layout/cycle4"/>
    <dgm:cxn modelId="{23743AD2-1392-48AF-8E1C-83E54836B336}" type="presParOf" srcId="{28B35E1A-32D0-4A4D-AAE4-266AA74E96D3}" destId="{913DC2E5-F10F-494F-845D-72E1A31E882C}" srcOrd="0" destOrd="0" presId="urn:microsoft.com/office/officeart/2005/8/layout/cycle4"/>
    <dgm:cxn modelId="{CF3D39C9-CF6A-452D-93FD-98FA7B9109A3}" type="presParOf" srcId="{28B35E1A-32D0-4A4D-AAE4-266AA74E96D3}" destId="{D137D2E5-3532-4D76-ABCB-AD4DE923E25C}" srcOrd="1" destOrd="0" presId="urn:microsoft.com/office/officeart/2005/8/layout/cycle4"/>
    <dgm:cxn modelId="{15FB4785-DCEB-4959-9778-FE762A378F73}" type="presParOf" srcId="{CAD25ADA-A4D4-43F1-94E4-3621A14156BE}" destId="{ADF19A8B-1E61-4B68-9734-F9B8D3A582D1}" srcOrd="4" destOrd="0" presId="urn:microsoft.com/office/officeart/2005/8/layout/cycle4"/>
    <dgm:cxn modelId="{2C3AFFAB-FDA6-4C5C-B7B3-AC961A648A45}" type="presParOf" srcId="{780ABBBE-23C8-4919-9058-DF2C9C60D12F}" destId="{9182ED99-1224-4433-B7A8-00F99750EB5D}" srcOrd="1" destOrd="0" presId="urn:microsoft.com/office/officeart/2005/8/layout/cycle4"/>
    <dgm:cxn modelId="{394338A3-7CFD-4458-BA48-8AA81543E46F}" type="presParOf" srcId="{9182ED99-1224-4433-B7A8-00F99750EB5D}" destId="{92BB2785-936F-4526-8A41-769B0565CC1A}" srcOrd="0" destOrd="0" presId="urn:microsoft.com/office/officeart/2005/8/layout/cycle4"/>
    <dgm:cxn modelId="{D5F137AC-A9EF-4426-9000-73B36E45501E}" type="presParOf" srcId="{9182ED99-1224-4433-B7A8-00F99750EB5D}" destId="{6F5D2F29-8983-42B3-8F12-A8D5F9C80C3C}" srcOrd="1" destOrd="0" presId="urn:microsoft.com/office/officeart/2005/8/layout/cycle4"/>
    <dgm:cxn modelId="{B1AC76C9-1DFC-41AB-8017-F886DCEF0739}" type="presParOf" srcId="{9182ED99-1224-4433-B7A8-00F99750EB5D}" destId="{556A3773-21BA-4A6F-A013-15540DA71A6D}" srcOrd="2" destOrd="0" presId="urn:microsoft.com/office/officeart/2005/8/layout/cycle4"/>
    <dgm:cxn modelId="{436C9087-3EFC-40BD-8ADE-8B1B1AB2EA02}" type="presParOf" srcId="{9182ED99-1224-4433-B7A8-00F99750EB5D}" destId="{EE1D70CA-48A5-4373-A43A-16760C270E78}" srcOrd="3" destOrd="0" presId="urn:microsoft.com/office/officeart/2005/8/layout/cycle4"/>
    <dgm:cxn modelId="{41193539-A6CE-4E9B-95D1-2BDE6ED1398D}" type="presParOf" srcId="{9182ED99-1224-4433-B7A8-00F99750EB5D}" destId="{5D02E737-FEC5-4817-9897-CC716844676E}" srcOrd="4" destOrd="0" presId="urn:microsoft.com/office/officeart/2005/8/layout/cycle4"/>
    <dgm:cxn modelId="{B310E8EE-AA1B-424F-94EA-0B2AF65AFFD4}" type="presParOf" srcId="{780ABBBE-23C8-4919-9058-DF2C9C60D12F}" destId="{DEEC76EA-B6F4-4654-9B24-1E9B59FA69AE}" srcOrd="2" destOrd="0" presId="urn:microsoft.com/office/officeart/2005/8/layout/cycle4"/>
    <dgm:cxn modelId="{98D8F865-9DEF-4E26-8C5E-08D4FEEB1CC3}" type="presParOf" srcId="{780ABBBE-23C8-4919-9058-DF2C9C60D12F}" destId="{99F59FBB-9DB5-4C24-86B4-15DB9F57849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EC0A48-3FB0-4560-8436-610D91DCB26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59CBE9F2-F9B5-4C2B-97A7-2146A570F70D}">
      <dgm:prSet phldrT="[文本]"/>
      <dgm:spPr/>
      <dgm:t>
        <a:bodyPr/>
        <a:lstStyle/>
        <a:p>
          <a:r>
            <a:rPr lang="en-US" altLang="zh-CN" dirty="0" smtClean="0"/>
            <a:t>25-35</a:t>
          </a:r>
          <a:endParaRPr lang="zh-CN" altLang="en-US" dirty="0"/>
        </a:p>
      </dgm:t>
    </dgm:pt>
    <dgm:pt modelId="{C5271FA7-F82C-4302-883C-B0E35465D698}" type="parTrans" cxnId="{A642D9A8-7E65-46E6-A284-A1C2F7944D42}">
      <dgm:prSet/>
      <dgm:spPr/>
      <dgm:t>
        <a:bodyPr/>
        <a:lstStyle/>
        <a:p>
          <a:endParaRPr lang="zh-CN" altLang="en-US"/>
        </a:p>
      </dgm:t>
    </dgm:pt>
    <dgm:pt modelId="{E74E29AC-30DD-4824-BD93-798F61F68B58}" type="sibTrans" cxnId="{A642D9A8-7E65-46E6-A284-A1C2F7944D42}">
      <dgm:prSet/>
      <dgm:spPr/>
      <dgm:t>
        <a:bodyPr/>
        <a:lstStyle/>
        <a:p>
          <a:endParaRPr lang="zh-CN" altLang="en-US"/>
        </a:p>
      </dgm:t>
    </dgm:pt>
    <dgm:pt modelId="{F7720B5A-426A-4FFB-9753-E3F1A83A1FDA}">
      <dgm:prSet phldrT="[文本]"/>
      <dgm:spPr/>
      <dgm:t>
        <a:bodyPr/>
        <a:lstStyle/>
        <a:p>
          <a:r>
            <a:rPr lang="en-US" altLang="zh-CN" dirty="0" smtClean="0"/>
            <a:t>Scholar</a:t>
          </a:r>
          <a:endParaRPr lang="zh-CN" altLang="en-US" dirty="0"/>
        </a:p>
      </dgm:t>
    </dgm:pt>
    <dgm:pt modelId="{AEE36D72-D642-4A10-BD52-0434D7DC0427}" type="parTrans" cxnId="{EDEE2FD1-1364-4E7F-86C6-8A63F1744761}">
      <dgm:prSet/>
      <dgm:spPr/>
      <dgm:t>
        <a:bodyPr/>
        <a:lstStyle/>
        <a:p>
          <a:endParaRPr lang="zh-CN" altLang="en-US"/>
        </a:p>
      </dgm:t>
    </dgm:pt>
    <dgm:pt modelId="{036C39AB-E14B-49C2-8194-2A0265C6E38C}" type="sibTrans" cxnId="{EDEE2FD1-1364-4E7F-86C6-8A63F1744761}">
      <dgm:prSet/>
      <dgm:spPr/>
      <dgm:t>
        <a:bodyPr/>
        <a:lstStyle/>
        <a:p>
          <a:endParaRPr lang="zh-CN" altLang="en-US"/>
        </a:p>
      </dgm:t>
    </dgm:pt>
    <dgm:pt modelId="{7154756F-3E84-4730-BD79-FF3F1FC893CD}">
      <dgm:prSet phldrT="[文本]"/>
      <dgm:spPr/>
      <dgm:t>
        <a:bodyPr/>
        <a:lstStyle/>
        <a:p>
          <a:r>
            <a:rPr lang="en-US" altLang="zh-CN" dirty="0" smtClean="0"/>
            <a:t>Politician</a:t>
          </a:r>
          <a:endParaRPr lang="zh-CN" altLang="en-US" dirty="0"/>
        </a:p>
      </dgm:t>
    </dgm:pt>
    <dgm:pt modelId="{EFE76364-3468-447C-9621-8F869E86A370}" type="parTrans" cxnId="{733B17C6-72E0-41F2-8DDE-6CE4744ABEA3}">
      <dgm:prSet/>
      <dgm:spPr/>
      <dgm:t>
        <a:bodyPr/>
        <a:lstStyle/>
        <a:p>
          <a:endParaRPr lang="zh-CN" altLang="en-US"/>
        </a:p>
      </dgm:t>
    </dgm:pt>
    <dgm:pt modelId="{B67F5C8A-B8DB-4165-9058-3B6CE3EF6D2C}" type="sibTrans" cxnId="{733B17C6-72E0-41F2-8DDE-6CE4744ABEA3}">
      <dgm:prSet/>
      <dgm:spPr/>
      <dgm:t>
        <a:bodyPr/>
        <a:lstStyle/>
        <a:p>
          <a:endParaRPr lang="zh-CN" altLang="en-US"/>
        </a:p>
      </dgm:t>
    </dgm:pt>
    <dgm:pt modelId="{AB13451D-98EA-4C70-8BE5-14F8178E48FE}">
      <dgm:prSet phldrT="[文本]"/>
      <dgm:spPr/>
      <dgm:t>
        <a:bodyPr/>
        <a:lstStyle/>
        <a:p>
          <a:r>
            <a:rPr lang="en-US" altLang="zh-CN" dirty="0" smtClean="0"/>
            <a:t>Mid-Class</a:t>
          </a:r>
          <a:endParaRPr lang="zh-CN" altLang="en-US" dirty="0"/>
        </a:p>
      </dgm:t>
    </dgm:pt>
    <dgm:pt modelId="{3A6A7723-0F4C-4012-A420-5658CF225D57}" type="parTrans" cxnId="{67913AC7-9388-4538-8EF5-90BBD7F6C8E2}">
      <dgm:prSet/>
      <dgm:spPr/>
      <dgm:t>
        <a:bodyPr/>
        <a:lstStyle/>
        <a:p>
          <a:endParaRPr lang="zh-CN" altLang="en-US"/>
        </a:p>
      </dgm:t>
    </dgm:pt>
    <dgm:pt modelId="{1FECAAF8-85C7-44E5-8884-A3CB38C32AA1}" type="sibTrans" cxnId="{67913AC7-9388-4538-8EF5-90BBD7F6C8E2}">
      <dgm:prSet/>
      <dgm:spPr/>
      <dgm:t>
        <a:bodyPr/>
        <a:lstStyle/>
        <a:p>
          <a:endParaRPr lang="zh-CN" altLang="en-US"/>
        </a:p>
      </dgm:t>
    </dgm:pt>
    <dgm:pt modelId="{EA5D9C50-7AFE-46AF-9163-374F23CB56DE}">
      <dgm:prSet phldrT="[文本]"/>
      <dgm:spPr/>
      <dgm:t>
        <a:bodyPr/>
        <a:lstStyle/>
        <a:p>
          <a:r>
            <a:rPr lang="en-US" altLang="zh-CN" dirty="0" smtClean="0"/>
            <a:t>1st</a:t>
          </a:r>
          <a:endParaRPr lang="zh-CN" altLang="en-US" dirty="0"/>
        </a:p>
      </dgm:t>
    </dgm:pt>
    <dgm:pt modelId="{A68E2903-D178-4933-B236-76C0A1B53ED2}" type="parTrans" cxnId="{E0E9E374-EE34-49A4-9A36-4353053BB333}">
      <dgm:prSet/>
      <dgm:spPr/>
      <dgm:t>
        <a:bodyPr/>
        <a:lstStyle/>
        <a:p>
          <a:endParaRPr lang="zh-CN" altLang="en-US"/>
        </a:p>
      </dgm:t>
    </dgm:pt>
    <dgm:pt modelId="{4B3AC83D-2317-4F0F-AB72-7DCA397E5E1B}" type="sibTrans" cxnId="{E0E9E374-EE34-49A4-9A36-4353053BB333}">
      <dgm:prSet/>
      <dgm:spPr/>
      <dgm:t>
        <a:bodyPr/>
        <a:lstStyle/>
        <a:p>
          <a:endParaRPr lang="zh-CN" altLang="en-US"/>
        </a:p>
      </dgm:t>
    </dgm:pt>
    <dgm:pt modelId="{CE984BA9-AB29-4BF4-8524-087F3798AB1D}">
      <dgm:prSet phldrT="[文本]"/>
      <dgm:spPr/>
      <dgm:t>
        <a:bodyPr/>
        <a:lstStyle/>
        <a:p>
          <a:r>
            <a:rPr lang="en-US" altLang="zh-CN" dirty="0" smtClean="0"/>
            <a:t>35-40</a:t>
          </a:r>
          <a:endParaRPr lang="zh-CN" altLang="en-US" dirty="0"/>
        </a:p>
      </dgm:t>
    </dgm:pt>
    <dgm:pt modelId="{5797DA93-74ED-4E75-9A18-2C6331BE68EC}" type="parTrans" cxnId="{59690B33-20D6-4ED0-908E-5A890BFEF8ED}">
      <dgm:prSet/>
      <dgm:spPr/>
      <dgm:t>
        <a:bodyPr/>
        <a:lstStyle/>
        <a:p>
          <a:endParaRPr lang="zh-CN" altLang="en-US"/>
        </a:p>
      </dgm:t>
    </dgm:pt>
    <dgm:pt modelId="{F187ABAB-4DC0-472D-8F66-B4A57F4B02C4}" type="sibTrans" cxnId="{59690B33-20D6-4ED0-908E-5A890BFEF8ED}">
      <dgm:prSet/>
      <dgm:spPr/>
      <dgm:t>
        <a:bodyPr/>
        <a:lstStyle/>
        <a:p>
          <a:endParaRPr lang="zh-CN" altLang="en-US"/>
        </a:p>
      </dgm:t>
    </dgm:pt>
    <dgm:pt modelId="{4B4F50E9-359E-4F87-8894-9BA9E313696F}">
      <dgm:prSet phldrT="[文本]"/>
      <dgm:spPr/>
      <dgm:t>
        <a:bodyPr/>
        <a:lstStyle/>
        <a:p>
          <a:r>
            <a:rPr lang="en-US" altLang="zh-CN" dirty="0" smtClean="0"/>
            <a:t>40-45</a:t>
          </a:r>
          <a:endParaRPr lang="zh-CN" altLang="en-US" dirty="0"/>
        </a:p>
      </dgm:t>
    </dgm:pt>
    <dgm:pt modelId="{87792060-09CA-46B1-9FBC-DEB0E48128DC}" type="parTrans" cxnId="{6192BC9B-538F-460B-9F75-AA74788654F1}">
      <dgm:prSet/>
      <dgm:spPr/>
      <dgm:t>
        <a:bodyPr/>
        <a:lstStyle/>
        <a:p>
          <a:endParaRPr lang="zh-CN" altLang="en-US"/>
        </a:p>
      </dgm:t>
    </dgm:pt>
    <dgm:pt modelId="{26A8E859-5AE6-4E4F-BF2F-71F7CFFC17B4}" type="sibTrans" cxnId="{6192BC9B-538F-460B-9F75-AA74788654F1}">
      <dgm:prSet/>
      <dgm:spPr/>
      <dgm:t>
        <a:bodyPr/>
        <a:lstStyle/>
        <a:p>
          <a:endParaRPr lang="zh-CN" altLang="en-US"/>
        </a:p>
      </dgm:t>
    </dgm:pt>
    <dgm:pt modelId="{3ECA1E6F-FABC-4A9C-A2D2-EE26782078CD}">
      <dgm:prSet phldrT="[文本]"/>
      <dgm:spPr/>
      <dgm:t>
        <a:bodyPr/>
        <a:lstStyle/>
        <a:p>
          <a:r>
            <a:rPr lang="en-US" altLang="zh-CN" dirty="0" smtClean="0"/>
            <a:t>45-50+</a:t>
          </a:r>
          <a:endParaRPr lang="zh-CN" altLang="en-US" dirty="0"/>
        </a:p>
      </dgm:t>
    </dgm:pt>
    <dgm:pt modelId="{5430BF82-812E-4934-B57B-9812067C098C}" type="parTrans" cxnId="{D9E6C644-B516-4F10-9870-628D8E95DCF5}">
      <dgm:prSet/>
      <dgm:spPr/>
      <dgm:t>
        <a:bodyPr/>
        <a:lstStyle/>
        <a:p>
          <a:endParaRPr lang="zh-CN" altLang="en-US"/>
        </a:p>
      </dgm:t>
    </dgm:pt>
    <dgm:pt modelId="{8CD52D81-445E-4E12-9B8E-4FCB61BBBFC4}" type="sibTrans" cxnId="{D9E6C644-B516-4F10-9870-628D8E95DCF5}">
      <dgm:prSet/>
      <dgm:spPr/>
      <dgm:t>
        <a:bodyPr/>
        <a:lstStyle/>
        <a:p>
          <a:endParaRPr lang="zh-CN" altLang="en-US"/>
        </a:p>
      </dgm:t>
    </dgm:pt>
    <dgm:pt modelId="{B51766AC-D51B-4ED7-9883-55C563A5059D}">
      <dgm:prSet phldrT="[文本]"/>
      <dgm:spPr/>
      <dgm:t>
        <a:bodyPr/>
        <a:lstStyle/>
        <a:p>
          <a:r>
            <a:rPr lang="en-US" altLang="zh-CN" dirty="0" smtClean="0"/>
            <a:t>Merchant</a:t>
          </a:r>
          <a:endParaRPr lang="zh-CN" altLang="en-US" dirty="0"/>
        </a:p>
      </dgm:t>
    </dgm:pt>
    <dgm:pt modelId="{A73150ED-E215-4DEA-A507-0606E05669A7}" type="parTrans" cxnId="{81786357-9CBC-464D-88C0-DA9F14CB333B}">
      <dgm:prSet/>
      <dgm:spPr/>
      <dgm:t>
        <a:bodyPr/>
        <a:lstStyle/>
        <a:p>
          <a:endParaRPr lang="zh-CN" altLang="en-US"/>
        </a:p>
      </dgm:t>
    </dgm:pt>
    <dgm:pt modelId="{092C5E20-2FAB-46EE-AF57-650BE3629CA4}" type="sibTrans" cxnId="{81786357-9CBC-464D-88C0-DA9F14CB333B}">
      <dgm:prSet/>
      <dgm:spPr/>
      <dgm:t>
        <a:bodyPr/>
        <a:lstStyle/>
        <a:p>
          <a:endParaRPr lang="zh-CN" altLang="en-US"/>
        </a:p>
      </dgm:t>
    </dgm:pt>
    <dgm:pt modelId="{46EF5DAC-5154-426F-B4B2-C709DAEA1188}">
      <dgm:prSet phldrT="[文本]"/>
      <dgm:spPr/>
      <dgm:t>
        <a:bodyPr/>
        <a:lstStyle/>
        <a:p>
          <a:r>
            <a:rPr lang="en-US" altLang="zh-CN" dirty="0" smtClean="0"/>
            <a:t>2nd</a:t>
          </a:r>
          <a:endParaRPr lang="zh-CN" altLang="en-US" dirty="0"/>
        </a:p>
      </dgm:t>
    </dgm:pt>
    <dgm:pt modelId="{5DA65860-28EF-43D5-8E41-52E3F741D740}" type="parTrans" cxnId="{7E4B26AC-1EB7-4986-B366-6F1260E60930}">
      <dgm:prSet/>
      <dgm:spPr/>
      <dgm:t>
        <a:bodyPr/>
        <a:lstStyle/>
        <a:p>
          <a:endParaRPr lang="zh-CN" altLang="en-US"/>
        </a:p>
      </dgm:t>
    </dgm:pt>
    <dgm:pt modelId="{E66D613B-CFBE-4B8F-B158-DE2C429FA33B}" type="sibTrans" cxnId="{7E4B26AC-1EB7-4986-B366-6F1260E60930}">
      <dgm:prSet/>
      <dgm:spPr/>
      <dgm:t>
        <a:bodyPr/>
        <a:lstStyle/>
        <a:p>
          <a:endParaRPr lang="zh-CN" altLang="en-US"/>
        </a:p>
      </dgm:t>
    </dgm:pt>
    <dgm:pt modelId="{59E581B1-3A60-471B-930A-7F5F57B2A075}">
      <dgm:prSet phldrT="[文本]"/>
      <dgm:spPr/>
      <dgm:t>
        <a:bodyPr/>
        <a:lstStyle/>
        <a:p>
          <a:r>
            <a:rPr lang="en-US" altLang="zh-CN" dirty="0" smtClean="0"/>
            <a:t>3rd</a:t>
          </a:r>
          <a:endParaRPr lang="zh-CN" altLang="en-US" dirty="0"/>
        </a:p>
      </dgm:t>
    </dgm:pt>
    <dgm:pt modelId="{1B95D2CF-76A8-45DD-A101-E6ACE1DC6E56}" type="parTrans" cxnId="{9FD7D696-39FE-48C7-9DB8-432D0802449C}">
      <dgm:prSet/>
      <dgm:spPr/>
      <dgm:t>
        <a:bodyPr/>
        <a:lstStyle/>
        <a:p>
          <a:endParaRPr lang="zh-CN" altLang="en-US"/>
        </a:p>
      </dgm:t>
    </dgm:pt>
    <dgm:pt modelId="{83BA926E-88A0-45EF-A817-DF7547A8CBD3}" type="sibTrans" cxnId="{9FD7D696-39FE-48C7-9DB8-432D0802449C}">
      <dgm:prSet/>
      <dgm:spPr/>
      <dgm:t>
        <a:bodyPr/>
        <a:lstStyle/>
        <a:p>
          <a:endParaRPr lang="zh-CN" altLang="en-US"/>
        </a:p>
      </dgm:t>
    </dgm:pt>
    <dgm:pt modelId="{9874327F-65E1-4706-A6B0-0D8E23CCA6ED}">
      <dgm:prSet phldrT="[文本]"/>
      <dgm:spPr/>
      <dgm:t>
        <a:bodyPr/>
        <a:lstStyle/>
        <a:p>
          <a:r>
            <a:rPr lang="en-US" altLang="zh-CN" dirty="0" smtClean="0"/>
            <a:t>4th</a:t>
          </a:r>
          <a:endParaRPr lang="zh-CN" altLang="en-US" dirty="0"/>
        </a:p>
      </dgm:t>
    </dgm:pt>
    <dgm:pt modelId="{B9F297B8-5958-4A6A-B54A-E64176E086DD}" type="parTrans" cxnId="{3803A1DF-AB1C-4FF0-B622-CC1173F61B98}">
      <dgm:prSet/>
      <dgm:spPr/>
      <dgm:t>
        <a:bodyPr/>
        <a:lstStyle/>
        <a:p>
          <a:endParaRPr lang="zh-CN" altLang="en-US"/>
        </a:p>
      </dgm:t>
    </dgm:pt>
    <dgm:pt modelId="{2BAA9740-1D58-4BB8-9C85-B224F16CFF88}" type="sibTrans" cxnId="{3803A1DF-AB1C-4FF0-B622-CC1173F61B98}">
      <dgm:prSet/>
      <dgm:spPr/>
      <dgm:t>
        <a:bodyPr/>
        <a:lstStyle/>
        <a:p>
          <a:endParaRPr lang="zh-CN" altLang="en-US"/>
        </a:p>
      </dgm:t>
    </dgm:pt>
    <dgm:pt modelId="{DAAA8B9F-64CE-4192-A971-6CE4BD934025}">
      <dgm:prSet phldrT="[文本]"/>
      <dgm:spPr/>
      <dgm:t>
        <a:bodyPr/>
        <a:lstStyle/>
        <a:p>
          <a:r>
            <a:rPr lang="en-US" altLang="zh-CN" dirty="0" smtClean="0"/>
            <a:t>Eastern</a:t>
          </a:r>
          <a:endParaRPr lang="zh-CN" altLang="en-US" dirty="0"/>
        </a:p>
      </dgm:t>
    </dgm:pt>
    <dgm:pt modelId="{F3D3D29B-36EE-47CD-AA4D-826DDD467A58}" type="parTrans" cxnId="{A1AFBC25-F9A6-48EA-A9AD-AF61DF3A911D}">
      <dgm:prSet/>
      <dgm:spPr/>
      <dgm:t>
        <a:bodyPr/>
        <a:lstStyle/>
        <a:p>
          <a:endParaRPr lang="zh-CN" altLang="en-US"/>
        </a:p>
      </dgm:t>
    </dgm:pt>
    <dgm:pt modelId="{4E49C4C0-992A-4889-9EC7-F30F96E02326}" type="sibTrans" cxnId="{A1AFBC25-F9A6-48EA-A9AD-AF61DF3A911D}">
      <dgm:prSet/>
      <dgm:spPr/>
      <dgm:t>
        <a:bodyPr/>
        <a:lstStyle/>
        <a:p>
          <a:endParaRPr lang="zh-CN" altLang="en-US"/>
        </a:p>
      </dgm:t>
    </dgm:pt>
    <dgm:pt modelId="{F98DDF91-E4F0-41CD-83D8-D1868CB1CC5D}">
      <dgm:prSet phldrT="[文本]"/>
      <dgm:spPr/>
      <dgm:t>
        <a:bodyPr/>
        <a:lstStyle/>
        <a:p>
          <a:r>
            <a:rPr lang="en-US" altLang="zh-CN" dirty="0" smtClean="0"/>
            <a:t>Western</a:t>
          </a:r>
          <a:endParaRPr lang="zh-CN" altLang="en-US" dirty="0"/>
        </a:p>
      </dgm:t>
    </dgm:pt>
    <dgm:pt modelId="{8532EB4F-9E1C-4202-9178-39C2B3422629}" type="parTrans" cxnId="{22EFDDC6-0D3E-45D8-A14C-842193A52C72}">
      <dgm:prSet/>
      <dgm:spPr/>
      <dgm:t>
        <a:bodyPr/>
        <a:lstStyle/>
        <a:p>
          <a:endParaRPr lang="zh-CN" altLang="en-US"/>
        </a:p>
      </dgm:t>
    </dgm:pt>
    <dgm:pt modelId="{7880A636-A625-4169-98B7-BECA7921C5F2}" type="sibTrans" cxnId="{22EFDDC6-0D3E-45D8-A14C-842193A52C72}">
      <dgm:prSet/>
      <dgm:spPr/>
      <dgm:t>
        <a:bodyPr/>
        <a:lstStyle/>
        <a:p>
          <a:endParaRPr lang="zh-CN" altLang="en-US"/>
        </a:p>
      </dgm:t>
    </dgm:pt>
    <dgm:pt modelId="{BC0F2E81-CD97-4342-B66A-98301E4677AD}" type="pres">
      <dgm:prSet presAssocID="{02EC0A48-3FB0-4560-8436-610D91DCB26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46FC18E-DE32-43F7-9FFF-073F368C65A8}" type="pres">
      <dgm:prSet presAssocID="{59CBE9F2-F9B5-4C2B-97A7-2146A570F70D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DCA5B0-3F33-4AD7-857B-893B59FCF81E}" type="pres">
      <dgm:prSet presAssocID="{E74E29AC-30DD-4824-BD93-798F61F68B58}" presName="sibTrans" presStyleCnt="0"/>
      <dgm:spPr/>
    </dgm:pt>
    <dgm:pt modelId="{B8800E29-DC7D-4949-9941-8B4D7285D5F3}" type="pres">
      <dgm:prSet presAssocID="{CE984BA9-AB29-4BF4-8524-087F3798AB1D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52CF30-AF9C-4D7E-8428-74C57EF5B739}" type="pres">
      <dgm:prSet presAssocID="{F187ABAB-4DC0-472D-8F66-B4A57F4B02C4}" presName="sibTrans" presStyleCnt="0"/>
      <dgm:spPr/>
    </dgm:pt>
    <dgm:pt modelId="{B478F493-FA4C-4C99-9B21-F1DFCDD87C25}" type="pres">
      <dgm:prSet presAssocID="{4B4F50E9-359E-4F87-8894-9BA9E313696F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49E953D-7A54-4502-9D06-930E46F0151C}" type="pres">
      <dgm:prSet presAssocID="{26A8E859-5AE6-4E4F-BF2F-71F7CFFC17B4}" presName="sibTrans" presStyleCnt="0"/>
      <dgm:spPr/>
    </dgm:pt>
    <dgm:pt modelId="{C6A928FA-5D61-4589-89BB-1C0FC67F260C}" type="pres">
      <dgm:prSet presAssocID="{3ECA1E6F-FABC-4A9C-A2D2-EE26782078CD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687321-E051-4809-9300-EBF41534334B}" type="pres">
      <dgm:prSet presAssocID="{8CD52D81-445E-4E12-9B8E-4FCB61BBBFC4}" presName="sibTrans" presStyleCnt="0"/>
      <dgm:spPr/>
    </dgm:pt>
    <dgm:pt modelId="{8339FE8B-ADD9-4084-B116-32D4E334E17F}" type="pres">
      <dgm:prSet presAssocID="{B51766AC-D51B-4ED7-9883-55C563A5059D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7496B6-3482-426D-B1CD-E458C35BE3D5}" type="pres">
      <dgm:prSet presAssocID="{092C5E20-2FAB-46EE-AF57-650BE3629CA4}" presName="sibTrans" presStyleCnt="0"/>
      <dgm:spPr/>
    </dgm:pt>
    <dgm:pt modelId="{C3B6C6D8-B03E-4F27-8021-A9C87BC8830C}" type="pres">
      <dgm:prSet presAssocID="{F7720B5A-426A-4FFB-9753-E3F1A83A1FDA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7ABE10-AE8E-43AF-9D9A-E5C8EA5FCFDE}" type="pres">
      <dgm:prSet presAssocID="{036C39AB-E14B-49C2-8194-2A0265C6E38C}" presName="sibTrans" presStyleCnt="0"/>
      <dgm:spPr/>
    </dgm:pt>
    <dgm:pt modelId="{689592E5-170A-448A-BAA4-1F880ED67365}" type="pres">
      <dgm:prSet presAssocID="{7154756F-3E84-4730-BD79-FF3F1FC893CD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EFCB376-C568-44A2-9928-2D47A245C190}" type="pres">
      <dgm:prSet presAssocID="{B67F5C8A-B8DB-4165-9058-3B6CE3EF6D2C}" presName="sibTrans" presStyleCnt="0"/>
      <dgm:spPr/>
    </dgm:pt>
    <dgm:pt modelId="{4E0BA62B-250C-4C1C-81F6-F03150409B96}" type="pres">
      <dgm:prSet presAssocID="{AB13451D-98EA-4C70-8BE5-14F8178E48FE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0F3AD8D-EE20-4A6B-B56A-4D2D11C37753}" type="pres">
      <dgm:prSet presAssocID="{1FECAAF8-85C7-44E5-8884-A3CB38C32AA1}" presName="sibTrans" presStyleCnt="0"/>
      <dgm:spPr/>
    </dgm:pt>
    <dgm:pt modelId="{35006893-5374-4621-9C78-07666BFA3DA2}" type="pres">
      <dgm:prSet presAssocID="{EA5D9C50-7AFE-46AF-9163-374F23CB56DE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206F75-1F3B-4FA7-A855-E13EF18A84F4}" type="pres">
      <dgm:prSet presAssocID="{4B3AC83D-2317-4F0F-AB72-7DCA397E5E1B}" presName="sibTrans" presStyleCnt="0"/>
      <dgm:spPr/>
    </dgm:pt>
    <dgm:pt modelId="{0B1FE052-D9D6-4E29-811A-8FA96A243718}" type="pres">
      <dgm:prSet presAssocID="{46EF5DAC-5154-426F-B4B2-C709DAEA1188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7B341B-A59D-41BC-B67E-5A1EEB15A135}" type="pres">
      <dgm:prSet presAssocID="{E66D613B-CFBE-4B8F-B158-DE2C429FA33B}" presName="sibTrans" presStyleCnt="0"/>
      <dgm:spPr/>
    </dgm:pt>
    <dgm:pt modelId="{360898BD-4556-4899-9516-8408B83B73F3}" type="pres">
      <dgm:prSet presAssocID="{59E581B1-3A60-471B-930A-7F5F57B2A075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3448B4-50B2-4F45-B352-5B18CBCA29FC}" type="pres">
      <dgm:prSet presAssocID="{83BA926E-88A0-45EF-A817-DF7547A8CBD3}" presName="sibTrans" presStyleCnt="0"/>
      <dgm:spPr/>
    </dgm:pt>
    <dgm:pt modelId="{24D3ABFD-2584-4100-8575-E810A2C1017F}" type="pres">
      <dgm:prSet presAssocID="{9874327F-65E1-4706-A6B0-0D8E23CCA6ED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1A611D-A57E-418F-A69A-B81CC92C74ED}" type="pres">
      <dgm:prSet presAssocID="{2BAA9740-1D58-4BB8-9C85-B224F16CFF88}" presName="sibTrans" presStyleCnt="0"/>
      <dgm:spPr/>
    </dgm:pt>
    <dgm:pt modelId="{26F614E0-1875-4141-AED7-8D9A136146E7}" type="pres">
      <dgm:prSet presAssocID="{DAAA8B9F-64CE-4192-A971-6CE4BD934025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C39694-D9C9-4E11-9A7E-B33A064F2456}" type="pres">
      <dgm:prSet presAssocID="{4E49C4C0-992A-4889-9EC7-F30F96E02326}" presName="sibTrans" presStyleCnt="0"/>
      <dgm:spPr/>
    </dgm:pt>
    <dgm:pt modelId="{AD281A08-16B6-4270-97A8-D8CE5E74C8AF}" type="pres">
      <dgm:prSet presAssocID="{F98DDF91-E4F0-41CD-83D8-D1868CB1CC5D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DEE2FD1-1364-4E7F-86C6-8A63F1744761}" srcId="{02EC0A48-3FB0-4560-8436-610D91DCB264}" destId="{F7720B5A-426A-4FFB-9753-E3F1A83A1FDA}" srcOrd="5" destOrd="0" parTransId="{AEE36D72-D642-4A10-BD52-0434D7DC0427}" sibTransId="{036C39AB-E14B-49C2-8194-2A0265C6E38C}"/>
    <dgm:cxn modelId="{733B17C6-72E0-41F2-8DDE-6CE4744ABEA3}" srcId="{02EC0A48-3FB0-4560-8436-610D91DCB264}" destId="{7154756F-3E84-4730-BD79-FF3F1FC893CD}" srcOrd="6" destOrd="0" parTransId="{EFE76364-3468-447C-9621-8F869E86A370}" sibTransId="{B67F5C8A-B8DB-4165-9058-3B6CE3EF6D2C}"/>
    <dgm:cxn modelId="{4EDBF7B9-1EDB-4F46-8EDC-CD11A8291233}" type="presOf" srcId="{DAAA8B9F-64CE-4192-A971-6CE4BD934025}" destId="{26F614E0-1875-4141-AED7-8D9A136146E7}" srcOrd="0" destOrd="0" presId="urn:microsoft.com/office/officeart/2005/8/layout/default"/>
    <dgm:cxn modelId="{A642D9A8-7E65-46E6-A284-A1C2F7944D42}" srcId="{02EC0A48-3FB0-4560-8436-610D91DCB264}" destId="{59CBE9F2-F9B5-4C2B-97A7-2146A570F70D}" srcOrd="0" destOrd="0" parTransId="{C5271FA7-F82C-4302-883C-B0E35465D698}" sibTransId="{E74E29AC-30DD-4824-BD93-798F61F68B58}"/>
    <dgm:cxn modelId="{67913AC7-9388-4538-8EF5-90BBD7F6C8E2}" srcId="{02EC0A48-3FB0-4560-8436-610D91DCB264}" destId="{AB13451D-98EA-4C70-8BE5-14F8178E48FE}" srcOrd="7" destOrd="0" parTransId="{3A6A7723-0F4C-4012-A420-5658CF225D57}" sibTransId="{1FECAAF8-85C7-44E5-8884-A3CB38C32AA1}"/>
    <dgm:cxn modelId="{A0EB262D-939C-4562-88B8-52BE0CA16EDB}" type="presOf" srcId="{F7720B5A-426A-4FFB-9753-E3F1A83A1FDA}" destId="{C3B6C6D8-B03E-4F27-8021-A9C87BC8830C}" srcOrd="0" destOrd="0" presId="urn:microsoft.com/office/officeart/2005/8/layout/default"/>
    <dgm:cxn modelId="{A1AFBC25-F9A6-48EA-A9AD-AF61DF3A911D}" srcId="{02EC0A48-3FB0-4560-8436-610D91DCB264}" destId="{DAAA8B9F-64CE-4192-A971-6CE4BD934025}" srcOrd="12" destOrd="0" parTransId="{F3D3D29B-36EE-47CD-AA4D-826DDD467A58}" sibTransId="{4E49C4C0-992A-4889-9EC7-F30F96E02326}"/>
    <dgm:cxn modelId="{9AB17C91-7417-4339-9FCB-6D19CA1823D4}" type="presOf" srcId="{59CBE9F2-F9B5-4C2B-97A7-2146A570F70D}" destId="{B46FC18E-DE32-43F7-9FFF-073F368C65A8}" srcOrd="0" destOrd="0" presId="urn:microsoft.com/office/officeart/2005/8/layout/default"/>
    <dgm:cxn modelId="{6192BC9B-538F-460B-9F75-AA74788654F1}" srcId="{02EC0A48-3FB0-4560-8436-610D91DCB264}" destId="{4B4F50E9-359E-4F87-8894-9BA9E313696F}" srcOrd="2" destOrd="0" parTransId="{87792060-09CA-46B1-9FBC-DEB0E48128DC}" sibTransId="{26A8E859-5AE6-4E4F-BF2F-71F7CFFC17B4}"/>
    <dgm:cxn modelId="{A65FD53B-E185-412A-8DDA-FB60A9B17A78}" type="presOf" srcId="{B51766AC-D51B-4ED7-9883-55C563A5059D}" destId="{8339FE8B-ADD9-4084-B116-32D4E334E17F}" srcOrd="0" destOrd="0" presId="urn:microsoft.com/office/officeart/2005/8/layout/default"/>
    <dgm:cxn modelId="{E44899FB-CD2F-4DA7-AA61-919BCE2F291F}" type="presOf" srcId="{F98DDF91-E4F0-41CD-83D8-D1868CB1CC5D}" destId="{AD281A08-16B6-4270-97A8-D8CE5E74C8AF}" srcOrd="0" destOrd="0" presId="urn:microsoft.com/office/officeart/2005/8/layout/default"/>
    <dgm:cxn modelId="{22EFDDC6-0D3E-45D8-A14C-842193A52C72}" srcId="{02EC0A48-3FB0-4560-8436-610D91DCB264}" destId="{F98DDF91-E4F0-41CD-83D8-D1868CB1CC5D}" srcOrd="13" destOrd="0" parTransId="{8532EB4F-9E1C-4202-9178-39C2B3422629}" sibTransId="{7880A636-A625-4169-98B7-BECA7921C5F2}"/>
    <dgm:cxn modelId="{3803A1DF-AB1C-4FF0-B622-CC1173F61B98}" srcId="{02EC0A48-3FB0-4560-8436-610D91DCB264}" destId="{9874327F-65E1-4706-A6B0-0D8E23CCA6ED}" srcOrd="11" destOrd="0" parTransId="{B9F297B8-5958-4A6A-B54A-E64176E086DD}" sibTransId="{2BAA9740-1D58-4BB8-9C85-B224F16CFF88}"/>
    <dgm:cxn modelId="{59690B33-20D6-4ED0-908E-5A890BFEF8ED}" srcId="{02EC0A48-3FB0-4560-8436-610D91DCB264}" destId="{CE984BA9-AB29-4BF4-8524-087F3798AB1D}" srcOrd="1" destOrd="0" parTransId="{5797DA93-74ED-4E75-9A18-2C6331BE68EC}" sibTransId="{F187ABAB-4DC0-472D-8F66-B4A57F4B02C4}"/>
    <dgm:cxn modelId="{7E4B26AC-1EB7-4986-B366-6F1260E60930}" srcId="{02EC0A48-3FB0-4560-8436-610D91DCB264}" destId="{46EF5DAC-5154-426F-B4B2-C709DAEA1188}" srcOrd="9" destOrd="0" parTransId="{5DA65860-28EF-43D5-8E41-52E3F741D740}" sibTransId="{E66D613B-CFBE-4B8F-B158-DE2C429FA33B}"/>
    <dgm:cxn modelId="{DE522F13-38F0-4574-B1E4-14D020244AA0}" type="presOf" srcId="{CE984BA9-AB29-4BF4-8524-087F3798AB1D}" destId="{B8800E29-DC7D-4949-9941-8B4D7285D5F3}" srcOrd="0" destOrd="0" presId="urn:microsoft.com/office/officeart/2005/8/layout/default"/>
    <dgm:cxn modelId="{EB1E7E4A-89B1-4D02-B81C-9067AEDF67EF}" type="presOf" srcId="{4B4F50E9-359E-4F87-8894-9BA9E313696F}" destId="{B478F493-FA4C-4C99-9B21-F1DFCDD87C25}" srcOrd="0" destOrd="0" presId="urn:microsoft.com/office/officeart/2005/8/layout/default"/>
    <dgm:cxn modelId="{96272E70-6B35-4AD2-9C7F-4D9C3592A788}" type="presOf" srcId="{46EF5DAC-5154-426F-B4B2-C709DAEA1188}" destId="{0B1FE052-D9D6-4E29-811A-8FA96A243718}" srcOrd="0" destOrd="0" presId="urn:microsoft.com/office/officeart/2005/8/layout/default"/>
    <dgm:cxn modelId="{81786357-9CBC-464D-88C0-DA9F14CB333B}" srcId="{02EC0A48-3FB0-4560-8436-610D91DCB264}" destId="{B51766AC-D51B-4ED7-9883-55C563A5059D}" srcOrd="4" destOrd="0" parTransId="{A73150ED-E215-4DEA-A507-0606E05669A7}" sibTransId="{092C5E20-2FAB-46EE-AF57-650BE3629CA4}"/>
    <dgm:cxn modelId="{9FD7D696-39FE-48C7-9DB8-432D0802449C}" srcId="{02EC0A48-3FB0-4560-8436-610D91DCB264}" destId="{59E581B1-3A60-471B-930A-7F5F57B2A075}" srcOrd="10" destOrd="0" parTransId="{1B95D2CF-76A8-45DD-A101-E6ACE1DC6E56}" sibTransId="{83BA926E-88A0-45EF-A817-DF7547A8CBD3}"/>
    <dgm:cxn modelId="{303A712D-E3A8-4418-AA5F-7953E6086597}" type="presOf" srcId="{9874327F-65E1-4706-A6B0-0D8E23CCA6ED}" destId="{24D3ABFD-2584-4100-8575-E810A2C1017F}" srcOrd="0" destOrd="0" presId="urn:microsoft.com/office/officeart/2005/8/layout/default"/>
    <dgm:cxn modelId="{28CDD8B7-A813-4E83-9CBE-6762406F241D}" type="presOf" srcId="{7154756F-3E84-4730-BD79-FF3F1FC893CD}" destId="{689592E5-170A-448A-BAA4-1F880ED67365}" srcOrd="0" destOrd="0" presId="urn:microsoft.com/office/officeart/2005/8/layout/default"/>
    <dgm:cxn modelId="{F23E8E1F-BB36-421A-8DDB-656308EE8E3B}" type="presOf" srcId="{59E581B1-3A60-471B-930A-7F5F57B2A075}" destId="{360898BD-4556-4899-9516-8408B83B73F3}" srcOrd="0" destOrd="0" presId="urn:microsoft.com/office/officeart/2005/8/layout/default"/>
    <dgm:cxn modelId="{0731DD57-AC2D-497C-A247-3CB6509996C2}" type="presOf" srcId="{EA5D9C50-7AFE-46AF-9163-374F23CB56DE}" destId="{35006893-5374-4621-9C78-07666BFA3DA2}" srcOrd="0" destOrd="0" presId="urn:microsoft.com/office/officeart/2005/8/layout/default"/>
    <dgm:cxn modelId="{D9E6C644-B516-4F10-9870-628D8E95DCF5}" srcId="{02EC0A48-3FB0-4560-8436-610D91DCB264}" destId="{3ECA1E6F-FABC-4A9C-A2D2-EE26782078CD}" srcOrd="3" destOrd="0" parTransId="{5430BF82-812E-4934-B57B-9812067C098C}" sibTransId="{8CD52D81-445E-4E12-9B8E-4FCB61BBBFC4}"/>
    <dgm:cxn modelId="{22FBAA26-622B-4036-8C32-40DA0D35DB26}" type="presOf" srcId="{3ECA1E6F-FABC-4A9C-A2D2-EE26782078CD}" destId="{C6A928FA-5D61-4589-89BB-1C0FC67F260C}" srcOrd="0" destOrd="0" presId="urn:microsoft.com/office/officeart/2005/8/layout/default"/>
    <dgm:cxn modelId="{27F00612-68A3-49EE-9750-888E59FA37F0}" type="presOf" srcId="{02EC0A48-3FB0-4560-8436-610D91DCB264}" destId="{BC0F2E81-CD97-4342-B66A-98301E4677AD}" srcOrd="0" destOrd="0" presId="urn:microsoft.com/office/officeart/2005/8/layout/default"/>
    <dgm:cxn modelId="{F2747406-1091-40FC-9C1B-0B985EEBB0B6}" type="presOf" srcId="{AB13451D-98EA-4C70-8BE5-14F8178E48FE}" destId="{4E0BA62B-250C-4C1C-81F6-F03150409B96}" srcOrd="0" destOrd="0" presId="urn:microsoft.com/office/officeart/2005/8/layout/default"/>
    <dgm:cxn modelId="{E0E9E374-EE34-49A4-9A36-4353053BB333}" srcId="{02EC0A48-3FB0-4560-8436-610D91DCB264}" destId="{EA5D9C50-7AFE-46AF-9163-374F23CB56DE}" srcOrd="8" destOrd="0" parTransId="{A68E2903-D178-4933-B236-76C0A1B53ED2}" sibTransId="{4B3AC83D-2317-4F0F-AB72-7DCA397E5E1B}"/>
    <dgm:cxn modelId="{45A2F958-9F69-4ED0-8656-49EC9DA113C5}" type="presParOf" srcId="{BC0F2E81-CD97-4342-B66A-98301E4677AD}" destId="{B46FC18E-DE32-43F7-9FFF-073F368C65A8}" srcOrd="0" destOrd="0" presId="urn:microsoft.com/office/officeart/2005/8/layout/default"/>
    <dgm:cxn modelId="{C9C45ECD-0FB6-4BC4-901F-C779E441159B}" type="presParOf" srcId="{BC0F2E81-CD97-4342-B66A-98301E4677AD}" destId="{7BDCA5B0-3F33-4AD7-857B-893B59FCF81E}" srcOrd="1" destOrd="0" presId="urn:microsoft.com/office/officeart/2005/8/layout/default"/>
    <dgm:cxn modelId="{0AC55B97-18DC-41C0-8434-1FD0134153D7}" type="presParOf" srcId="{BC0F2E81-CD97-4342-B66A-98301E4677AD}" destId="{B8800E29-DC7D-4949-9941-8B4D7285D5F3}" srcOrd="2" destOrd="0" presId="urn:microsoft.com/office/officeart/2005/8/layout/default"/>
    <dgm:cxn modelId="{5FEA76A1-3F88-4470-9CCC-51B24A4C5F5C}" type="presParOf" srcId="{BC0F2E81-CD97-4342-B66A-98301E4677AD}" destId="{A352CF30-AF9C-4D7E-8428-74C57EF5B739}" srcOrd="3" destOrd="0" presId="urn:microsoft.com/office/officeart/2005/8/layout/default"/>
    <dgm:cxn modelId="{06A54EFF-EFE5-4CFC-BE9F-7385A8D17457}" type="presParOf" srcId="{BC0F2E81-CD97-4342-B66A-98301E4677AD}" destId="{B478F493-FA4C-4C99-9B21-F1DFCDD87C25}" srcOrd="4" destOrd="0" presId="urn:microsoft.com/office/officeart/2005/8/layout/default"/>
    <dgm:cxn modelId="{9FE7EB8F-772F-42E4-ACFC-8DF467CBAAC7}" type="presParOf" srcId="{BC0F2E81-CD97-4342-B66A-98301E4677AD}" destId="{049E953D-7A54-4502-9D06-930E46F0151C}" srcOrd="5" destOrd="0" presId="urn:microsoft.com/office/officeart/2005/8/layout/default"/>
    <dgm:cxn modelId="{CB8BE5DE-81FE-4E1C-B259-66B526786A99}" type="presParOf" srcId="{BC0F2E81-CD97-4342-B66A-98301E4677AD}" destId="{C6A928FA-5D61-4589-89BB-1C0FC67F260C}" srcOrd="6" destOrd="0" presId="urn:microsoft.com/office/officeart/2005/8/layout/default"/>
    <dgm:cxn modelId="{FE49D770-84F5-40CC-8260-60BA83345678}" type="presParOf" srcId="{BC0F2E81-CD97-4342-B66A-98301E4677AD}" destId="{05687321-E051-4809-9300-EBF41534334B}" srcOrd="7" destOrd="0" presId="urn:microsoft.com/office/officeart/2005/8/layout/default"/>
    <dgm:cxn modelId="{78BEA4FF-F7F0-485D-9A27-FF44BE0E9109}" type="presParOf" srcId="{BC0F2E81-CD97-4342-B66A-98301E4677AD}" destId="{8339FE8B-ADD9-4084-B116-32D4E334E17F}" srcOrd="8" destOrd="0" presId="urn:microsoft.com/office/officeart/2005/8/layout/default"/>
    <dgm:cxn modelId="{700000CA-E791-4E8D-A841-47FFD30D3B70}" type="presParOf" srcId="{BC0F2E81-CD97-4342-B66A-98301E4677AD}" destId="{BF7496B6-3482-426D-B1CD-E458C35BE3D5}" srcOrd="9" destOrd="0" presId="urn:microsoft.com/office/officeart/2005/8/layout/default"/>
    <dgm:cxn modelId="{5676423F-B3C7-4801-B25D-4EE330B098FD}" type="presParOf" srcId="{BC0F2E81-CD97-4342-B66A-98301E4677AD}" destId="{C3B6C6D8-B03E-4F27-8021-A9C87BC8830C}" srcOrd="10" destOrd="0" presId="urn:microsoft.com/office/officeart/2005/8/layout/default"/>
    <dgm:cxn modelId="{A5547EF4-90BA-4414-B01C-BE8E12A2060D}" type="presParOf" srcId="{BC0F2E81-CD97-4342-B66A-98301E4677AD}" destId="{E17ABE10-AE8E-43AF-9D9A-E5C8EA5FCFDE}" srcOrd="11" destOrd="0" presId="urn:microsoft.com/office/officeart/2005/8/layout/default"/>
    <dgm:cxn modelId="{0C2B03AB-D588-42F4-82D9-A08F4BF1BB30}" type="presParOf" srcId="{BC0F2E81-CD97-4342-B66A-98301E4677AD}" destId="{689592E5-170A-448A-BAA4-1F880ED67365}" srcOrd="12" destOrd="0" presId="urn:microsoft.com/office/officeart/2005/8/layout/default"/>
    <dgm:cxn modelId="{27D7FF5A-300B-4A7C-9BFC-2B9D12EF0976}" type="presParOf" srcId="{BC0F2E81-CD97-4342-B66A-98301E4677AD}" destId="{CEFCB376-C568-44A2-9928-2D47A245C190}" srcOrd="13" destOrd="0" presId="urn:microsoft.com/office/officeart/2005/8/layout/default"/>
    <dgm:cxn modelId="{1CEA88AB-A044-4CC0-BB48-A07353E4B846}" type="presParOf" srcId="{BC0F2E81-CD97-4342-B66A-98301E4677AD}" destId="{4E0BA62B-250C-4C1C-81F6-F03150409B96}" srcOrd="14" destOrd="0" presId="urn:microsoft.com/office/officeart/2005/8/layout/default"/>
    <dgm:cxn modelId="{817A1617-1288-4E1F-A20E-6F1FAEAC0D31}" type="presParOf" srcId="{BC0F2E81-CD97-4342-B66A-98301E4677AD}" destId="{D0F3AD8D-EE20-4A6B-B56A-4D2D11C37753}" srcOrd="15" destOrd="0" presId="urn:microsoft.com/office/officeart/2005/8/layout/default"/>
    <dgm:cxn modelId="{3B76DCEF-5F74-41C7-B346-7CBCDF2AE750}" type="presParOf" srcId="{BC0F2E81-CD97-4342-B66A-98301E4677AD}" destId="{35006893-5374-4621-9C78-07666BFA3DA2}" srcOrd="16" destOrd="0" presId="urn:microsoft.com/office/officeart/2005/8/layout/default"/>
    <dgm:cxn modelId="{4B48AA93-36E2-4DEB-B935-8F9EE11449C3}" type="presParOf" srcId="{BC0F2E81-CD97-4342-B66A-98301E4677AD}" destId="{26206F75-1F3B-4FA7-A855-E13EF18A84F4}" srcOrd="17" destOrd="0" presId="urn:microsoft.com/office/officeart/2005/8/layout/default"/>
    <dgm:cxn modelId="{5549D0BC-44F2-4495-8D53-1DF249482F2A}" type="presParOf" srcId="{BC0F2E81-CD97-4342-B66A-98301E4677AD}" destId="{0B1FE052-D9D6-4E29-811A-8FA96A243718}" srcOrd="18" destOrd="0" presId="urn:microsoft.com/office/officeart/2005/8/layout/default"/>
    <dgm:cxn modelId="{04EA16EB-52FE-4A82-97D7-99C60CC62949}" type="presParOf" srcId="{BC0F2E81-CD97-4342-B66A-98301E4677AD}" destId="{027B341B-A59D-41BC-B67E-5A1EEB15A135}" srcOrd="19" destOrd="0" presId="urn:microsoft.com/office/officeart/2005/8/layout/default"/>
    <dgm:cxn modelId="{E43496FB-F124-44D7-A7B7-B75CB0776BF1}" type="presParOf" srcId="{BC0F2E81-CD97-4342-B66A-98301E4677AD}" destId="{360898BD-4556-4899-9516-8408B83B73F3}" srcOrd="20" destOrd="0" presId="urn:microsoft.com/office/officeart/2005/8/layout/default"/>
    <dgm:cxn modelId="{A5A6B1F5-965E-4A06-ABF4-734F948488DE}" type="presParOf" srcId="{BC0F2E81-CD97-4342-B66A-98301E4677AD}" destId="{E03448B4-50B2-4F45-B352-5B18CBCA29FC}" srcOrd="21" destOrd="0" presId="urn:microsoft.com/office/officeart/2005/8/layout/default"/>
    <dgm:cxn modelId="{0D713D8C-DB2D-47F8-AACA-69D25F9A8FD0}" type="presParOf" srcId="{BC0F2E81-CD97-4342-B66A-98301E4677AD}" destId="{24D3ABFD-2584-4100-8575-E810A2C1017F}" srcOrd="22" destOrd="0" presId="urn:microsoft.com/office/officeart/2005/8/layout/default"/>
    <dgm:cxn modelId="{41DA334E-2D93-4390-9160-53E6FA106D9C}" type="presParOf" srcId="{BC0F2E81-CD97-4342-B66A-98301E4677AD}" destId="{A11A611D-A57E-418F-A69A-B81CC92C74ED}" srcOrd="23" destOrd="0" presId="urn:microsoft.com/office/officeart/2005/8/layout/default"/>
    <dgm:cxn modelId="{49C6F8F0-1E68-45DE-89C1-B67BC261FB7C}" type="presParOf" srcId="{BC0F2E81-CD97-4342-B66A-98301E4677AD}" destId="{26F614E0-1875-4141-AED7-8D9A136146E7}" srcOrd="24" destOrd="0" presId="urn:microsoft.com/office/officeart/2005/8/layout/default"/>
    <dgm:cxn modelId="{519FEFF6-4425-4D1C-9B22-D92B4A7F890D}" type="presParOf" srcId="{BC0F2E81-CD97-4342-B66A-98301E4677AD}" destId="{86C39694-D9C9-4E11-9A7E-B33A064F2456}" srcOrd="25" destOrd="0" presId="urn:microsoft.com/office/officeart/2005/8/layout/default"/>
    <dgm:cxn modelId="{7FB3BADD-D573-483D-A39E-A0B8154B27B5}" type="presParOf" srcId="{BC0F2E81-CD97-4342-B66A-98301E4677AD}" destId="{AD281A08-16B6-4270-97A8-D8CE5E74C8AF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F6174A-3219-4CE2-9ADA-3C638292DF95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19CC20AC-C5A7-4ED6-8DA7-7760F55D66A8}">
      <dgm:prSet phldrT="[文本]" custT="1"/>
      <dgm:spPr/>
      <dgm:t>
        <a:bodyPr/>
        <a:lstStyle/>
        <a:p>
          <a:r>
            <a:rPr lang="en-US" altLang="zh-CN" sz="2800" dirty="0" smtClean="0"/>
            <a:t>Target</a:t>
          </a:r>
          <a:endParaRPr lang="zh-CN" altLang="en-US" sz="2800" dirty="0"/>
        </a:p>
      </dgm:t>
    </dgm:pt>
    <dgm:pt modelId="{560A9B08-75C3-4DB4-A188-8049B6463EAB}" type="parTrans" cxnId="{A1492BB7-0292-4495-B966-1AE64DCD4EE7}">
      <dgm:prSet/>
      <dgm:spPr/>
      <dgm:t>
        <a:bodyPr/>
        <a:lstStyle/>
        <a:p>
          <a:endParaRPr lang="zh-CN" altLang="en-US"/>
        </a:p>
      </dgm:t>
    </dgm:pt>
    <dgm:pt modelId="{E2499151-D673-4D57-9657-D325F0E9AA18}" type="sibTrans" cxnId="{A1492BB7-0292-4495-B966-1AE64DCD4EE7}">
      <dgm:prSet/>
      <dgm:spPr/>
      <dgm:t>
        <a:bodyPr/>
        <a:lstStyle/>
        <a:p>
          <a:endParaRPr lang="zh-CN" altLang="en-US"/>
        </a:p>
      </dgm:t>
    </dgm:pt>
    <dgm:pt modelId="{0744C72B-8C5A-4254-8B89-A99569CE8E88}">
      <dgm:prSet phldrT="[文本]" custT="1"/>
      <dgm:spPr/>
      <dgm:t>
        <a:bodyPr/>
        <a:lstStyle/>
        <a:p>
          <a:r>
            <a:rPr lang="en-US" altLang="zh-CN" sz="2800" dirty="0" smtClean="0"/>
            <a:t>Life Experience</a:t>
          </a:r>
          <a:endParaRPr lang="zh-CN" altLang="en-US" sz="2800" dirty="0"/>
        </a:p>
      </dgm:t>
    </dgm:pt>
    <dgm:pt modelId="{6B67235F-8C7C-4A01-867E-469481DA5904}" type="parTrans" cxnId="{D3992970-0DDF-4B40-94C3-D427FA389EAE}">
      <dgm:prSet/>
      <dgm:spPr/>
      <dgm:t>
        <a:bodyPr/>
        <a:lstStyle/>
        <a:p>
          <a:endParaRPr lang="zh-CN" altLang="en-US"/>
        </a:p>
      </dgm:t>
    </dgm:pt>
    <dgm:pt modelId="{35117FBA-DFC3-47D5-AAA0-224A9640CBD2}" type="sibTrans" cxnId="{D3992970-0DDF-4B40-94C3-D427FA389EAE}">
      <dgm:prSet/>
      <dgm:spPr/>
      <dgm:t>
        <a:bodyPr/>
        <a:lstStyle/>
        <a:p>
          <a:endParaRPr lang="zh-CN" altLang="en-US"/>
        </a:p>
      </dgm:t>
    </dgm:pt>
    <dgm:pt modelId="{04500217-B1B0-470B-9B54-6EAA8A61D142}">
      <dgm:prSet phldrT="[文本]" custT="1"/>
      <dgm:spPr/>
      <dgm:t>
        <a:bodyPr/>
        <a:lstStyle/>
        <a:p>
          <a:r>
            <a:rPr lang="en-US" altLang="zh-CN" sz="2800" dirty="0" smtClean="0"/>
            <a:t>40-45</a:t>
          </a:r>
          <a:endParaRPr lang="zh-CN" altLang="en-US" sz="2800" dirty="0"/>
        </a:p>
      </dgm:t>
    </dgm:pt>
    <dgm:pt modelId="{D70B945D-235B-4C23-8D49-BF07A5326AC8}" type="parTrans" cxnId="{6ABE3F9E-DC18-452E-BA03-DB954A3B2014}">
      <dgm:prSet/>
      <dgm:spPr/>
      <dgm:t>
        <a:bodyPr/>
        <a:lstStyle/>
        <a:p>
          <a:endParaRPr lang="zh-CN" altLang="en-US"/>
        </a:p>
      </dgm:t>
    </dgm:pt>
    <dgm:pt modelId="{2E6E87E4-9C14-4254-935D-F96662AE2230}" type="sibTrans" cxnId="{6ABE3F9E-DC18-452E-BA03-DB954A3B2014}">
      <dgm:prSet/>
      <dgm:spPr/>
      <dgm:t>
        <a:bodyPr/>
        <a:lstStyle/>
        <a:p>
          <a:endParaRPr lang="zh-CN" altLang="en-US"/>
        </a:p>
      </dgm:t>
    </dgm:pt>
    <dgm:pt modelId="{1006BD6C-BFCA-497A-9B66-0D4B39E68D16}">
      <dgm:prSet phldrT="[文本]" custT="1"/>
      <dgm:spPr/>
      <dgm:t>
        <a:bodyPr/>
        <a:lstStyle/>
        <a:p>
          <a:r>
            <a:rPr lang="en-US" altLang="zh-CN" sz="2800" dirty="0" smtClean="0"/>
            <a:t>Mid-Class</a:t>
          </a:r>
          <a:endParaRPr lang="zh-CN" altLang="en-US" sz="2800" dirty="0"/>
        </a:p>
      </dgm:t>
    </dgm:pt>
    <dgm:pt modelId="{7DFF558D-EF2D-42DE-B60A-62B46C4995B8}" type="parTrans" cxnId="{7F888038-6568-4524-B500-1F288E28F85C}">
      <dgm:prSet/>
      <dgm:spPr/>
      <dgm:t>
        <a:bodyPr/>
        <a:lstStyle/>
        <a:p>
          <a:endParaRPr lang="zh-CN" altLang="en-US"/>
        </a:p>
      </dgm:t>
    </dgm:pt>
    <dgm:pt modelId="{384EF40F-DFBC-4744-8804-12AFF5E1E2F6}" type="sibTrans" cxnId="{7F888038-6568-4524-B500-1F288E28F85C}">
      <dgm:prSet/>
      <dgm:spPr/>
      <dgm:t>
        <a:bodyPr/>
        <a:lstStyle/>
        <a:p>
          <a:endParaRPr lang="zh-CN" altLang="en-US"/>
        </a:p>
      </dgm:t>
    </dgm:pt>
    <dgm:pt modelId="{EFAC1BDB-9B29-4141-AF7F-66C8C33D1683}">
      <dgm:prSet phldrT="[文本]" custT="1"/>
      <dgm:spPr/>
      <dgm:t>
        <a:bodyPr/>
        <a:lstStyle/>
        <a:p>
          <a:r>
            <a:rPr lang="en-US" altLang="zh-CN" sz="2800" dirty="0" smtClean="0"/>
            <a:t>Capability on Shopping/Concept</a:t>
          </a:r>
          <a:endParaRPr lang="zh-CN" altLang="en-US" sz="2800" dirty="0"/>
        </a:p>
      </dgm:t>
    </dgm:pt>
    <dgm:pt modelId="{64235576-64F3-4FC8-AC71-CEF76512722E}" type="parTrans" cxnId="{92FF1541-E123-489C-B2FA-332BB27E83CF}">
      <dgm:prSet/>
      <dgm:spPr/>
      <dgm:t>
        <a:bodyPr/>
        <a:lstStyle/>
        <a:p>
          <a:endParaRPr lang="zh-CN" altLang="en-US"/>
        </a:p>
      </dgm:t>
    </dgm:pt>
    <dgm:pt modelId="{933466BF-B6C5-4057-AB8B-1F333F4CE3C3}" type="sibTrans" cxnId="{92FF1541-E123-489C-B2FA-332BB27E83CF}">
      <dgm:prSet/>
      <dgm:spPr/>
      <dgm:t>
        <a:bodyPr/>
        <a:lstStyle/>
        <a:p>
          <a:endParaRPr lang="zh-CN" altLang="en-US"/>
        </a:p>
      </dgm:t>
    </dgm:pt>
    <dgm:pt modelId="{1F171B94-6F6E-4B6E-974E-8D0FB799D121}">
      <dgm:prSet phldrT="[文本]" custT="1"/>
      <dgm:spPr/>
      <dgm:t>
        <a:bodyPr/>
        <a:lstStyle/>
        <a:p>
          <a:r>
            <a:rPr lang="en-US" altLang="zh-CN" sz="2800" dirty="0" smtClean="0"/>
            <a:t>Western</a:t>
          </a:r>
          <a:endParaRPr lang="zh-CN" altLang="en-US" sz="2800" dirty="0"/>
        </a:p>
      </dgm:t>
    </dgm:pt>
    <dgm:pt modelId="{4051D035-E218-48D4-A414-27F6FC68AC8D}" type="parTrans" cxnId="{9FC4907C-B1FE-45BF-83F5-5C5C2DBA1DA7}">
      <dgm:prSet/>
      <dgm:spPr/>
      <dgm:t>
        <a:bodyPr/>
        <a:lstStyle/>
        <a:p>
          <a:endParaRPr lang="zh-CN" altLang="en-US"/>
        </a:p>
      </dgm:t>
    </dgm:pt>
    <dgm:pt modelId="{34B3FA6B-AB58-417E-87D5-640BF22FA126}" type="sibTrans" cxnId="{9FC4907C-B1FE-45BF-83F5-5C5C2DBA1DA7}">
      <dgm:prSet/>
      <dgm:spPr/>
      <dgm:t>
        <a:bodyPr/>
        <a:lstStyle/>
        <a:p>
          <a:endParaRPr lang="zh-CN" altLang="en-US"/>
        </a:p>
      </dgm:t>
    </dgm:pt>
    <dgm:pt modelId="{035E6D64-6C40-4642-A874-8850C4838857}">
      <dgm:prSet custT="1"/>
      <dgm:spPr/>
      <dgm:t>
        <a:bodyPr/>
        <a:lstStyle/>
        <a:p>
          <a:r>
            <a:rPr lang="en-US" altLang="zh-CN" sz="2800" dirty="0" smtClean="0"/>
            <a:t>2</a:t>
          </a:r>
          <a:r>
            <a:rPr lang="en-US" altLang="zh-CN" sz="2800" baseline="30000" dirty="0" smtClean="0"/>
            <a:t>nd</a:t>
          </a:r>
          <a:r>
            <a:rPr lang="en-US" altLang="zh-CN" sz="2800" dirty="0" smtClean="0"/>
            <a:t> Cities</a:t>
          </a:r>
          <a:endParaRPr lang="zh-CN" altLang="en-US" sz="2800" dirty="0"/>
        </a:p>
      </dgm:t>
    </dgm:pt>
    <dgm:pt modelId="{40BFAA60-B09E-4D05-8782-E923B1C0879E}" type="parTrans" cxnId="{AC4B3317-210A-4002-9E62-EAC8D229922F}">
      <dgm:prSet/>
      <dgm:spPr/>
      <dgm:t>
        <a:bodyPr/>
        <a:lstStyle/>
        <a:p>
          <a:endParaRPr lang="zh-CN" altLang="en-US"/>
        </a:p>
      </dgm:t>
    </dgm:pt>
    <dgm:pt modelId="{7E5A38F0-5D87-4830-91A5-E88C4B3B23A6}" type="sibTrans" cxnId="{AC4B3317-210A-4002-9E62-EAC8D229922F}">
      <dgm:prSet/>
      <dgm:spPr/>
      <dgm:t>
        <a:bodyPr/>
        <a:lstStyle/>
        <a:p>
          <a:endParaRPr lang="zh-CN" altLang="en-US"/>
        </a:p>
      </dgm:t>
    </dgm:pt>
    <dgm:pt modelId="{27CE2BED-3D58-42C1-98A6-0E85FA7E3658}" type="pres">
      <dgm:prSet presAssocID="{14F6174A-3219-4CE2-9ADA-3C638292DF95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087ABAA-005A-4757-B46B-A181F2F35345}" type="pres">
      <dgm:prSet presAssocID="{19CC20AC-C5A7-4ED6-8DA7-7760F55D66A8}" presName="root1" presStyleCnt="0"/>
      <dgm:spPr/>
    </dgm:pt>
    <dgm:pt modelId="{E0889C66-89AA-4E52-94D6-E2DFF8C909E2}" type="pres">
      <dgm:prSet presAssocID="{19CC20AC-C5A7-4ED6-8DA7-7760F55D66A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BEA1AEB-2B00-47DF-A71A-8CFB08C44710}" type="pres">
      <dgm:prSet presAssocID="{19CC20AC-C5A7-4ED6-8DA7-7760F55D66A8}" presName="level2hierChild" presStyleCnt="0"/>
      <dgm:spPr/>
    </dgm:pt>
    <dgm:pt modelId="{1430964B-715A-432B-A0BD-A6C5AA1E4CD0}" type="pres">
      <dgm:prSet presAssocID="{6B67235F-8C7C-4A01-867E-469481DA5904}" presName="conn2-1" presStyleLbl="parChTrans1D2" presStyleIdx="0" presStyleCnt="2"/>
      <dgm:spPr/>
      <dgm:t>
        <a:bodyPr/>
        <a:lstStyle/>
        <a:p>
          <a:endParaRPr lang="zh-CN" altLang="en-US"/>
        </a:p>
      </dgm:t>
    </dgm:pt>
    <dgm:pt modelId="{9B02856F-54DB-4F44-ABBB-FFA1E218130C}" type="pres">
      <dgm:prSet presAssocID="{6B67235F-8C7C-4A01-867E-469481DA5904}" presName="connTx" presStyleLbl="parChTrans1D2" presStyleIdx="0" presStyleCnt="2"/>
      <dgm:spPr/>
      <dgm:t>
        <a:bodyPr/>
        <a:lstStyle/>
        <a:p>
          <a:endParaRPr lang="zh-CN" altLang="en-US"/>
        </a:p>
      </dgm:t>
    </dgm:pt>
    <dgm:pt modelId="{D02B3918-E3A6-415B-AE3A-BB7E41630CB5}" type="pres">
      <dgm:prSet presAssocID="{0744C72B-8C5A-4254-8B89-A99569CE8E88}" presName="root2" presStyleCnt="0"/>
      <dgm:spPr/>
    </dgm:pt>
    <dgm:pt modelId="{61AA454E-AA71-442A-B304-FB8F910F1E21}" type="pres">
      <dgm:prSet presAssocID="{0744C72B-8C5A-4254-8B89-A99569CE8E88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714ACE4-88D6-477E-835A-8A7A411D7E82}" type="pres">
      <dgm:prSet presAssocID="{0744C72B-8C5A-4254-8B89-A99569CE8E88}" presName="level3hierChild" presStyleCnt="0"/>
      <dgm:spPr/>
    </dgm:pt>
    <dgm:pt modelId="{F581B69B-CB49-42EF-B946-2C2667CACBA5}" type="pres">
      <dgm:prSet presAssocID="{D70B945D-235B-4C23-8D49-BF07A5326AC8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F057808B-95FB-4EC3-8C6D-98B4FB556472}" type="pres">
      <dgm:prSet presAssocID="{D70B945D-235B-4C23-8D49-BF07A5326AC8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FE5CE5D7-29B2-4CBD-B91C-AD3BB341D8DE}" type="pres">
      <dgm:prSet presAssocID="{04500217-B1B0-470B-9B54-6EAA8A61D142}" presName="root2" presStyleCnt="0"/>
      <dgm:spPr/>
    </dgm:pt>
    <dgm:pt modelId="{9F86A1F2-6EE4-4210-B355-D442EB211007}" type="pres">
      <dgm:prSet presAssocID="{04500217-B1B0-470B-9B54-6EAA8A61D14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AD7577B-722C-46FE-A7FE-FD8BD6FFC743}" type="pres">
      <dgm:prSet presAssocID="{04500217-B1B0-470B-9B54-6EAA8A61D142}" presName="level3hierChild" presStyleCnt="0"/>
      <dgm:spPr/>
    </dgm:pt>
    <dgm:pt modelId="{F846C92C-35FC-45A6-9725-E760DF84B93B}" type="pres">
      <dgm:prSet presAssocID="{7DFF558D-EF2D-42DE-B60A-62B46C4995B8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7699C8A2-5735-4B63-8EB6-377D183020DB}" type="pres">
      <dgm:prSet presAssocID="{7DFF558D-EF2D-42DE-B60A-62B46C4995B8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8EC8C5F3-653A-40B8-B689-E520B905A622}" type="pres">
      <dgm:prSet presAssocID="{1006BD6C-BFCA-497A-9B66-0D4B39E68D16}" presName="root2" presStyleCnt="0"/>
      <dgm:spPr/>
    </dgm:pt>
    <dgm:pt modelId="{5E8533F7-719D-4B52-90BE-5ACDF3B2B0DE}" type="pres">
      <dgm:prSet presAssocID="{1006BD6C-BFCA-497A-9B66-0D4B39E68D1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9834B8D-7B76-4A95-9B11-A0533458721E}" type="pres">
      <dgm:prSet presAssocID="{1006BD6C-BFCA-497A-9B66-0D4B39E68D16}" presName="level3hierChild" presStyleCnt="0"/>
      <dgm:spPr/>
    </dgm:pt>
    <dgm:pt modelId="{C118E082-1771-486F-B649-C1C717C4D83A}" type="pres">
      <dgm:prSet presAssocID="{64235576-64F3-4FC8-AC71-CEF76512722E}" presName="conn2-1" presStyleLbl="parChTrans1D2" presStyleIdx="1" presStyleCnt="2"/>
      <dgm:spPr/>
      <dgm:t>
        <a:bodyPr/>
        <a:lstStyle/>
        <a:p>
          <a:endParaRPr lang="zh-CN" altLang="en-US"/>
        </a:p>
      </dgm:t>
    </dgm:pt>
    <dgm:pt modelId="{39CECAF0-12A0-47B0-9224-098190B8E23A}" type="pres">
      <dgm:prSet presAssocID="{64235576-64F3-4FC8-AC71-CEF76512722E}" presName="connTx" presStyleLbl="parChTrans1D2" presStyleIdx="1" presStyleCnt="2"/>
      <dgm:spPr/>
      <dgm:t>
        <a:bodyPr/>
        <a:lstStyle/>
        <a:p>
          <a:endParaRPr lang="zh-CN" altLang="en-US"/>
        </a:p>
      </dgm:t>
    </dgm:pt>
    <dgm:pt modelId="{E94DA202-BA4F-434C-A640-D57CB8DC13A0}" type="pres">
      <dgm:prSet presAssocID="{EFAC1BDB-9B29-4141-AF7F-66C8C33D1683}" presName="root2" presStyleCnt="0"/>
      <dgm:spPr/>
    </dgm:pt>
    <dgm:pt modelId="{AF44D328-9171-4606-8666-B8249A38CDC0}" type="pres">
      <dgm:prSet presAssocID="{EFAC1BDB-9B29-4141-AF7F-66C8C33D168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307B7D1-A90B-49FA-91B7-812FA3249141}" type="pres">
      <dgm:prSet presAssocID="{EFAC1BDB-9B29-4141-AF7F-66C8C33D1683}" presName="level3hierChild" presStyleCnt="0"/>
      <dgm:spPr/>
    </dgm:pt>
    <dgm:pt modelId="{41AAECB0-1897-4761-8D4B-4CDC9761DBED}" type="pres">
      <dgm:prSet presAssocID="{40BFAA60-B09E-4D05-8782-E923B1C0879E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4A04675F-324B-4905-857E-DA31072133EC}" type="pres">
      <dgm:prSet presAssocID="{40BFAA60-B09E-4D05-8782-E923B1C0879E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F627DE6D-65C4-4E25-A11F-84E05D88B8F5}" type="pres">
      <dgm:prSet presAssocID="{035E6D64-6C40-4642-A874-8850C4838857}" presName="root2" presStyleCnt="0"/>
      <dgm:spPr/>
    </dgm:pt>
    <dgm:pt modelId="{6F092ABF-FB7A-4103-8229-D2D6C71A293B}" type="pres">
      <dgm:prSet presAssocID="{035E6D64-6C40-4642-A874-8850C483885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4C3CE3-B6B4-46A4-A77B-D374783AA5F7}" type="pres">
      <dgm:prSet presAssocID="{035E6D64-6C40-4642-A874-8850C4838857}" presName="level3hierChild" presStyleCnt="0"/>
      <dgm:spPr/>
    </dgm:pt>
    <dgm:pt modelId="{0BA6E1FB-64BB-48E7-8C90-35DE1BF0E756}" type="pres">
      <dgm:prSet presAssocID="{4051D035-E218-48D4-A414-27F6FC68AC8D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6579B4DD-CC9F-476B-9EFC-FF002043DEA7}" type="pres">
      <dgm:prSet presAssocID="{4051D035-E218-48D4-A414-27F6FC68AC8D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59B844C9-5125-4551-808C-04C4C2337C64}" type="pres">
      <dgm:prSet presAssocID="{1F171B94-6F6E-4B6E-974E-8D0FB799D121}" presName="root2" presStyleCnt="0"/>
      <dgm:spPr/>
    </dgm:pt>
    <dgm:pt modelId="{BFB7C01C-CE2C-4CDC-B1A4-DEB6C8C56B63}" type="pres">
      <dgm:prSet presAssocID="{1F171B94-6F6E-4B6E-974E-8D0FB799D12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D36D7AA-F016-4C25-B953-042872094C9A}" type="pres">
      <dgm:prSet presAssocID="{1F171B94-6F6E-4B6E-974E-8D0FB799D121}" presName="level3hierChild" presStyleCnt="0"/>
      <dgm:spPr/>
    </dgm:pt>
  </dgm:ptLst>
  <dgm:cxnLst>
    <dgm:cxn modelId="{6ABE3F9E-DC18-452E-BA03-DB954A3B2014}" srcId="{0744C72B-8C5A-4254-8B89-A99569CE8E88}" destId="{04500217-B1B0-470B-9B54-6EAA8A61D142}" srcOrd="0" destOrd="0" parTransId="{D70B945D-235B-4C23-8D49-BF07A5326AC8}" sibTransId="{2E6E87E4-9C14-4254-935D-F96662AE2230}"/>
    <dgm:cxn modelId="{4B539BAD-25CE-4647-8036-D48D3523DCF0}" type="presOf" srcId="{4051D035-E218-48D4-A414-27F6FC68AC8D}" destId="{0BA6E1FB-64BB-48E7-8C90-35DE1BF0E756}" srcOrd="0" destOrd="0" presId="urn:microsoft.com/office/officeart/2005/8/layout/hierarchy2"/>
    <dgm:cxn modelId="{9FC4907C-B1FE-45BF-83F5-5C5C2DBA1DA7}" srcId="{EFAC1BDB-9B29-4141-AF7F-66C8C33D1683}" destId="{1F171B94-6F6E-4B6E-974E-8D0FB799D121}" srcOrd="1" destOrd="0" parTransId="{4051D035-E218-48D4-A414-27F6FC68AC8D}" sibTransId="{34B3FA6B-AB58-417E-87D5-640BF22FA126}"/>
    <dgm:cxn modelId="{4B1AC63D-2E24-43D7-9A24-34D6DA34C24D}" type="presOf" srcId="{14F6174A-3219-4CE2-9ADA-3C638292DF95}" destId="{27CE2BED-3D58-42C1-98A6-0E85FA7E3658}" srcOrd="0" destOrd="0" presId="urn:microsoft.com/office/officeart/2005/8/layout/hierarchy2"/>
    <dgm:cxn modelId="{133ED310-B830-48E8-BC2F-6DB8E900219F}" type="presOf" srcId="{19CC20AC-C5A7-4ED6-8DA7-7760F55D66A8}" destId="{E0889C66-89AA-4E52-94D6-E2DFF8C909E2}" srcOrd="0" destOrd="0" presId="urn:microsoft.com/office/officeart/2005/8/layout/hierarchy2"/>
    <dgm:cxn modelId="{F03456C9-BDA9-4EB2-8D61-46277C8DA94F}" type="presOf" srcId="{0744C72B-8C5A-4254-8B89-A99569CE8E88}" destId="{61AA454E-AA71-442A-B304-FB8F910F1E21}" srcOrd="0" destOrd="0" presId="urn:microsoft.com/office/officeart/2005/8/layout/hierarchy2"/>
    <dgm:cxn modelId="{EA43AA58-C8F3-4918-8377-216BA099A212}" type="presOf" srcId="{EFAC1BDB-9B29-4141-AF7F-66C8C33D1683}" destId="{AF44D328-9171-4606-8666-B8249A38CDC0}" srcOrd="0" destOrd="0" presId="urn:microsoft.com/office/officeart/2005/8/layout/hierarchy2"/>
    <dgm:cxn modelId="{EF99273F-CE32-4C3C-AF57-DEE7475A3675}" type="presOf" srcId="{40BFAA60-B09E-4D05-8782-E923B1C0879E}" destId="{4A04675F-324B-4905-857E-DA31072133EC}" srcOrd="1" destOrd="0" presId="urn:microsoft.com/office/officeart/2005/8/layout/hierarchy2"/>
    <dgm:cxn modelId="{A1492BB7-0292-4495-B966-1AE64DCD4EE7}" srcId="{14F6174A-3219-4CE2-9ADA-3C638292DF95}" destId="{19CC20AC-C5A7-4ED6-8DA7-7760F55D66A8}" srcOrd="0" destOrd="0" parTransId="{560A9B08-75C3-4DB4-A188-8049B6463EAB}" sibTransId="{E2499151-D673-4D57-9657-D325F0E9AA18}"/>
    <dgm:cxn modelId="{D3992970-0DDF-4B40-94C3-D427FA389EAE}" srcId="{19CC20AC-C5A7-4ED6-8DA7-7760F55D66A8}" destId="{0744C72B-8C5A-4254-8B89-A99569CE8E88}" srcOrd="0" destOrd="0" parTransId="{6B67235F-8C7C-4A01-867E-469481DA5904}" sibTransId="{35117FBA-DFC3-47D5-AAA0-224A9640CBD2}"/>
    <dgm:cxn modelId="{2A38A7F4-1352-4B6B-AB4F-D4C422E43917}" type="presOf" srcId="{4051D035-E218-48D4-A414-27F6FC68AC8D}" destId="{6579B4DD-CC9F-476B-9EFC-FF002043DEA7}" srcOrd="1" destOrd="0" presId="urn:microsoft.com/office/officeart/2005/8/layout/hierarchy2"/>
    <dgm:cxn modelId="{A60856A3-7F8A-424D-9286-EDC6727571F4}" type="presOf" srcId="{D70B945D-235B-4C23-8D49-BF07A5326AC8}" destId="{F057808B-95FB-4EC3-8C6D-98B4FB556472}" srcOrd="1" destOrd="0" presId="urn:microsoft.com/office/officeart/2005/8/layout/hierarchy2"/>
    <dgm:cxn modelId="{46B43B82-F0DE-4A23-9AF6-EB154D75161E}" type="presOf" srcId="{6B67235F-8C7C-4A01-867E-469481DA5904}" destId="{9B02856F-54DB-4F44-ABBB-FFA1E218130C}" srcOrd="1" destOrd="0" presId="urn:microsoft.com/office/officeart/2005/8/layout/hierarchy2"/>
    <dgm:cxn modelId="{D5DFC2AE-E534-4DEF-825A-294064BA3462}" type="presOf" srcId="{04500217-B1B0-470B-9B54-6EAA8A61D142}" destId="{9F86A1F2-6EE4-4210-B355-D442EB211007}" srcOrd="0" destOrd="0" presId="urn:microsoft.com/office/officeart/2005/8/layout/hierarchy2"/>
    <dgm:cxn modelId="{B139B30E-44A9-4679-8E17-77A65AF3069E}" type="presOf" srcId="{7DFF558D-EF2D-42DE-B60A-62B46C4995B8}" destId="{F846C92C-35FC-45A6-9725-E760DF84B93B}" srcOrd="0" destOrd="0" presId="urn:microsoft.com/office/officeart/2005/8/layout/hierarchy2"/>
    <dgm:cxn modelId="{FB44099F-2304-42F5-BC67-1AA20D5F91D8}" type="presOf" srcId="{035E6D64-6C40-4642-A874-8850C4838857}" destId="{6F092ABF-FB7A-4103-8229-D2D6C71A293B}" srcOrd="0" destOrd="0" presId="urn:microsoft.com/office/officeart/2005/8/layout/hierarchy2"/>
    <dgm:cxn modelId="{15986541-DFE6-49B8-BEA3-70F8AB657061}" type="presOf" srcId="{D70B945D-235B-4C23-8D49-BF07A5326AC8}" destId="{F581B69B-CB49-42EF-B946-2C2667CACBA5}" srcOrd="0" destOrd="0" presId="urn:microsoft.com/office/officeart/2005/8/layout/hierarchy2"/>
    <dgm:cxn modelId="{92FF1541-E123-489C-B2FA-332BB27E83CF}" srcId="{19CC20AC-C5A7-4ED6-8DA7-7760F55D66A8}" destId="{EFAC1BDB-9B29-4141-AF7F-66C8C33D1683}" srcOrd="1" destOrd="0" parTransId="{64235576-64F3-4FC8-AC71-CEF76512722E}" sibTransId="{933466BF-B6C5-4057-AB8B-1F333F4CE3C3}"/>
    <dgm:cxn modelId="{12F41C38-84C4-4362-B107-2C35D50AFA29}" type="presOf" srcId="{64235576-64F3-4FC8-AC71-CEF76512722E}" destId="{39CECAF0-12A0-47B0-9224-098190B8E23A}" srcOrd="1" destOrd="0" presId="urn:microsoft.com/office/officeart/2005/8/layout/hierarchy2"/>
    <dgm:cxn modelId="{FD373031-E7B4-4082-8C58-EE9E229FCD68}" type="presOf" srcId="{6B67235F-8C7C-4A01-867E-469481DA5904}" destId="{1430964B-715A-432B-A0BD-A6C5AA1E4CD0}" srcOrd="0" destOrd="0" presId="urn:microsoft.com/office/officeart/2005/8/layout/hierarchy2"/>
    <dgm:cxn modelId="{17670CA8-AE18-40B8-8022-2D961F0E1296}" type="presOf" srcId="{64235576-64F3-4FC8-AC71-CEF76512722E}" destId="{C118E082-1771-486F-B649-C1C717C4D83A}" srcOrd="0" destOrd="0" presId="urn:microsoft.com/office/officeart/2005/8/layout/hierarchy2"/>
    <dgm:cxn modelId="{7F888038-6568-4524-B500-1F288E28F85C}" srcId="{0744C72B-8C5A-4254-8B89-A99569CE8E88}" destId="{1006BD6C-BFCA-497A-9B66-0D4B39E68D16}" srcOrd="1" destOrd="0" parTransId="{7DFF558D-EF2D-42DE-B60A-62B46C4995B8}" sibTransId="{384EF40F-DFBC-4744-8804-12AFF5E1E2F6}"/>
    <dgm:cxn modelId="{6A177C0A-1434-4357-B215-799604A8B039}" type="presOf" srcId="{7DFF558D-EF2D-42DE-B60A-62B46C4995B8}" destId="{7699C8A2-5735-4B63-8EB6-377D183020DB}" srcOrd="1" destOrd="0" presId="urn:microsoft.com/office/officeart/2005/8/layout/hierarchy2"/>
    <dgm:cxn modelId="{569E6D3F-4D0B-4A8B-9241-D21D1142D023}" type="presOf" srcId="{1F171B94-6F6E-4B6E-974E-8D0FB799D121}" destId="{BFB7C01C-CE2C-4CDC-B1A4-DEB6C8C56B63}" srcOrd="0" destOrd="0" presId="urn:microsoft.com/office/officeart/2005/8/layout/hierarchy2"/>
    <dgm:cxn modelId="{AC4B3317-210A-4002-9E62-EAC8D229922F}" srcId="{EFAC1BDB-9B29-4141-AF7F-66C8C33D1683}" destId="{035E6D64-6C40-4642-A874-8850C4838857}" srcOrd="0" destOrd="0" parTransId="{40BFAA60-B09E-4D05-8782-E923B1C0879E}" sibTransId="{7E5A38F0-5D87-4830-91A5-E88C4B3B23A6}"/>
    <dgm:cxn modelId="{93CA0E3B-2110-4295-A0DD-F3F559EF67CA}" type="presOf" srcId="{40BFAA60-B09E-4D05-8782-E923B1C0879E}" destId="{41AAECB0-1897-4761-8D4B-4CDC9761DBED}" srcOrd="0" destOrd="0" presId="urn:microsoft.com/office/officeart/2005/8/layout/hierarchy2"/>
    <dgm:cxn modelId="{9D0135B4-FA3E-4E01-AF60-12FF95270FC5}" type="presOf" srcId="{1006BD6C-BFCA-497A-9B66-0D4B39E68D16}" destId="{5E8533F7-719D-4B52-90BE-5ACDF3B2B0DE}" srcOrd="0" destOrd="0" presId="urn:microsoft.com/office/officeart/2005/8/layout/hierarchy2"/>
    <dgm:cxn modelId="{CC2E8C2B-98ED-40CF-A58D-C8C6743EE178}" type="presParOf" srcId="{27CE2BED-3D58-42C1-98A6-0E85FA7E3658}" destId="{A087ABAA-005A-4757-B46B-A181F2F35345}" srcOrd="0" destOrd="0" presId="urn:microsoft.com/office/officeart/2005/8/layout/hierarchy2"/>
    <dgm:cxn modelId="{AA515D4B-197E-4F75-9BC5-3D3139AD8CA0}" type="presParOf" srcId="{A087ABAA-005A-4757-B46B-A181F2F35345}" destId="{E0889C66-89AA-4E52-94D6-E2DFF8C909E2}" srcOrd="0" destOrd="0" presId="urn:microsoft.com/office/officeart/2005/8/layout/hierarchy2"/>
    <dgm:cxn modelId="{589F9370-CDEA-4657-A59D-B32695808416}" type="presParOf" srcId="{A087ABAA-005A-4757-B46B-A181F2F35345}" destId="{5BEA1AEB-2B00-47DF-A71A-8CFB08C44710}" srcOrd="1" destOrd="0" presId="urn:microsoft.com/office/officeart/2005/8/layout/hierarchy2"/>
    <dgm:cxn modelId="{FFE9F9BD-3E0E-4626-A141-AE205CBE8162}" type="presParOf" srcId="{5BEA1AEB-2B00-47DF-A71A-8CFB08C44710}" destId="{1430964B-715A-432B-A0BD-A6C5AA1E4CD0}" srcOrd="0" destOrd="0" presId="urn:microsoft.com/office/officeart/2005/8/layout/hierarchy2"/>
    <dgm:cxn modelId="{15F583B1-FE28-4E3F-A1A1-F9667BE1A6F1}" type="presParOf" srcId="{1430964B-715A-432B-A0BD-A6C5AA1E4CD0}" destId="{9B02856F-54DB-4F44-ABBB-FFA1E218130C}" srcOrd="0" destOrd="0" presId="urn:microsoft.com/office/officeart/2005/8/layout/hierarchy2"/>
    <dgm:cxn modelId="{1F45CD65-B943-4732-B146-5A10F85FB617}" type="presParOf" srcId="{5BEA1AEB-2B00-47DF-A71A-8CFB08C44710}" destId="{D02B3918-E3A6-415B-AE3A-BB7E41630CB5}" srcOrd="1" destOrd="0" presId="urn:microsoft.com/office/officeart/2005/8/layout/hierarchy2"/>
    <dgm:cxn modelId="{D5A55E13-04E7-45BC-952C-C8EFE04640F0}" type="presParOf" srcId="{D02B3918-E3A6-415B-AE3A-BB7E41630CB5}" destId="{61AA454E-AA71-442A-B304-FB8F910F1E21}" srcOrd="0" destOrd="0" presId="urn:microsoft.com/office/officeart/2005/8/layout/hierarchy2"/>
    <dgm:cxn modelId="{DAECFF42-89DC-4695-B0EE-9B455F90372E}" type="presParOf" srcId="{D02B3918-E3A6-415B-AE3A-BB7E41630CB5}" destId="{1714ACE4-88D6-477E-835A-8A7A411D7E82}" srcOrd="1" destOrd="0" presId="urn:microsoft.com/office/officeart/2005/8/layout/hierarchy2"/>
    <dgm:cxn modelId="{C5E87846-4BBA-44C0-B66E-DE9227C279CE}" type="presParOf" srcId="{1714ACE4-88D6-477E-835A-8A7A411D7E82}" destId="{F581B69B-CB49-42EF-B946-2C2667CACBA5}" srcOrd="0" destOrd="0" presId="urn:microsoft.com/office/officeart/2005/8/layout/hierarchy2"/>
    <dgm:cxn modelId="{B144AE24-7DE5-4AB6-9156-4730C14F3952}" type="presParOf" srcId="{F581B69B-CB49-42EF-B946-2C2667CACBA5}" destId="{F057808B-95FB-4EC3-8C6D-98B4FB556472}" srcOrd="0" destOrd="0" presId="urn:microsoft.com/office/officeart/2005/8/layout/hierarchy2"/>
    <dgm:cxn modelId="{DE9C4ACB-AB27-4CBC-B796-B3F4F96D732A}" type="presParOf" srcId="{1714ACE4-88D6-477E-835A-8A7A411D7E82}" destId="{FE5CE5D7-29B2-4CBD-B91C-AD3BB341D8DE}" srcOrd="1" destOrd="0" presId="urn:microsoft.com/office/officeart/2005/8/layout/hierarchy2"/>
    <dgm:cxn modelId="{E0548D6C-5956-490D-9C5C-0996A4151234}" type="presParOf" srcId="{FE5CE5D7-29B2-4CBD-B91C-AD3BB341D8DE}" destId="{9F86A1F2-6EE4-4210-B355-D442EB211007}" srcOrd="0" destOrd="0" presId="urn:microsoft.com/office/officeart/2005/8/layout/hierarchy2"/>
    <dgm:cxn modelId="{F089A2D0-D360-40A4-9266-3E9DA716D0F4}" type="presParOf" srcId="{FE5CE5D7-29B2-4CBD-B91C-AD3BB341D8DE}" destId="{DAD7577B-722C-46FE-A7FE-FD8BD6FFC743}" srcOrd="1" destOrd="0" presId="urn:microsoft.com/office/officeart/2005/8/layout/hierarchy2"/>
    <dgm:cxn modelId="{EE689AB4-1DEB-4B7B-A468-F465E25F4FAA}" type="presParOf" srcId="{1714ACE4-88D6-477E-835A-8A7A411D7E82}" destId="{F846C92C-35FC-45A6-9725-E760DF84B93B}" srcOrd="2" destOrd="0" presId="urn:microsoft.com/office/officeart/2005/8/layout/hierarchy2"/>
    <dgm:cxn modelId="{0BBA5DB1-F699-4EC6-AAF9-9F46B18FD88D}" type="presParOf" srcId="{F846C92C-35FC-45A6-9725-E760DF84B93B}" destId="{7699C8A2-5735-4B63-8EB6-377D183020DB}" srcOrd="0" destOrd="0" presId="urn:microsoft.com/office/officeart/2005/8/layout/hierarchy2"/>
    <dgm:cxn modelId="{2F0352B2-2496-40CD-966B-BBA0DC3EC033}" type="presParOf" srcId="{1714ACE4-88D6-477E-835A-8A7A411D7E82}" destId="{8EC8C5F3-653A-40B8-B689-E520B905A622}" srcOrd="3" destOrd="0" presId="urn:microsoft.com/office/officeart/2005/8/layout/hierarchy2"/>
    <dgm:cxn modelId="{AAF6987E-D966-4842-B448-325C78663E51}" type="presParOf" srcId="{8EC8C5F3-653A-40B8-B689-E520B905A622}" destId="{5E8533F7-719D-4B52-90BE-5ACDF3B2B0DE}" srcOrd="0" destOrd="0" presId="urn:microsoft.com/office/officeart/2005/8/layout/hierarchy2"/>
    <dgm:cxn modelId="{B2A361C9-0F44-4622-B3D1-D1DEB21D5333}" type="presParOf" srcId="{8EC8C5F3-653A-40B8-B689-E520B905A622}" destId="{69834B8D-7B76-4A95-9B11-A0533458721E}" srcOrd="1" destOrd="0" presId="urn:microsoft.com/office/officeart/2005/8/layout/hierarchy2"/>
    <dgm:cxn modelId="{B97BEC53-7642-4817-A9A1-C0C08A689056}" type="presParOf" srcId="{5BEA1AEB-2B00-47DF-A71A-8CFB08C44710}" destId="{C118E082-1771-486F-B649-C1C717C4D83A}" srcOrd="2" destOrd="0" presId="urn:microsoft.com/office/officeart/2005/8/layout/hierarchy2"/>
    <dgm:cxn modelId="{A8019F3A-FF12-429B-B187-6E6A6C1477E4}" type="presParOf" srcId="{C118E082-1771-486F-B649-C1C717C4D83A}" destId="{39CECAF0-12A0-47B0-9224-098190B8E23A}" srcOrd="0" destOrd="0" presId="urn:microsoft.com/office/officeart/2005/8/layout/hierarchy2"/>
    <dgm:cxn modelId="{D1A5069C-9E22-43CF-A2F0-7F7A2ECD5AAC}" type="presParOf" srcId="{5BEA1AEB-2B00-47DF-A71A-8CFB08C44710}" destId="{E94DA202-BA4F-434C-A640-D57CB8DC13A0}" srcOrd="3" destOrd="0" presId="urn:microsoft.com/office/officeart/2005/8/layout/hierarchy2"/>
    <dgm:cxn modelId="{898E8B63-6365-4A75-8A36-F11ECACA8297}" type="presParOf" srcId="{E94DA202-BA4F-434C-A640-D57CB8DC13A0}" destId="{AF44D328-9171-4606-8666-B8249A38CDC0}" srcOrd="0" destOrd="0" presId="urn:microsoft.com/office/officeart/2005/8/layout/hierarchy2"/>
    <dgm:cxn modelId="{A4B57DFF-92F5-4DD5-B642-3A58E004AEE0}" type="presParOf" srcId="{E94DA202-BA4F-434C-A640-D57CB8DC13A0}" destId="{6307B7D1-A90B-49FA-91B7-812FA3249141}" srcOrd="1" destOrd="0" presId="urn:microsoft.com/office/officeart/2005/8/layout/hierarchy2"/>
    <dgm:cxn modelId="{95C5C529-3EA7-4272-8C37-D92881BA58CE}" type="presParOf" srcId="{6307B7D1-A90B-49FA-91B7-812FA3249141}" destId="{41AAECB0-1897-4761-8D4B-4CDC9761DBED}" srcOrd="0" destOrd="0" presId="urn:microsoft.com/office/officeart/2005/8/layout/hierarchy2"/>
    <dgm:cxn modelId="{6C18CDF6-2D8A-4B66-8562-68232947A865}" type="presParOf" srcId="{41AAECB0-1897-4761-8D4B-4CDC9761DBED}" destId="{4A04675F-324B-4905-857E-DA31072133EC}" srcOrd="0" destOrd="0" presId="urn:microsoft.com/office/officeart/2005/8/layout/hierarchy2"/>
    <dgm:cxn modelId="{391C37B2-48AD-47D9-B5F1-E3C271EC00B0}" type="presParOf" srcId="{6307B7D1-A90B-49FA-91B7-812FA3249141}" destId="{F627DE6D-65C4-4E25-A11F-84E05D88B8F5}" srcOrd="1" destOrd="0" presId="urn:microsoft.com/office/officeart/2005/8/layout/hierarchy2"/>
    <dgm:cxn modelId="{FFDD7141-766D-4D06-9693-9D4C6070C335}" type="presParOf" srcId="{F627DE6D-65C4-4E25-A11F-84E05D88B8F5}" destId="{6F092ABF-FB7A-4103-8229-D2D6C71A293B}" srcOrd="0" destOrd="0" presId="urn:microsoft.com/office/officeart/2005/8/layout/hierarchy2"/>
    <dgm:cxn modelId="{7DA086FE-A277-4FA0-8086-BAA578732FCB}" type="presParOf" srcId="{F627DE6D-65C4-4E25-A11F-84E05D88B8F5}" destId="{054C3CE3-B6B4-46A4-A77B-D374783AA5F7}" srcOrd="1" destOrd="0" presId="urn:microsoft.com/office/officeart/2005/8/layout/hierarchy2"/>
    <dgm:cxn modelId="{B40D6C80-C923-4750-95BF-F9B1AEB829A5}" type="presParOf" srcId="{6307B7D1-A90B-49FA-91B7-812FA3249141}" destId="{0BA6E1FB-64BB-48E7-8C90-35DE1BF0E756}" srcOrd="2" destOrd="0" presId="urn:microsoft.com/office/officeart/2005/8/layout/hierarchy2"/>
    <dgm:cxn modelId="{2E0ACBF1-D5DB-4832-865E-857B9D49658F}" type="presParOf" srcId="{0BA6E1FB-64BB-48E7-8C90-35DE1BF0E756}" destId="{6579B4DD-CC9F-476B-9EFC-FF002043DEA7}" srcOrd="0" destOrd="0" presId="urn:microsoft.com/office/officeart/2005/8/layout/hierarchy2"/>
    <dgm:cxn modelId="{69C09CFE-E59E-4774-904C-65A4CE597997}" type="presParOf" srcId="{6307B7D1-A90B-49FA-91B7-812FA3249141}" destId="{59B844C9-5125-4551-808C-04C4C2337C64}" srcOrd="3" destOrd="0" presId="urn:microsoft.com/office/officeart/2005/8/layout/hierarchy2"/>
    <dgm:cxn modelId="{C8B8807E-A0A3-451E-92A8-F3E025CCB29F}" type="presParOf" srcId="{59B844C9-5125-4551-808C-04C4C2337C64}" destId="{BFB7C01C-CE2C-4CDC-B1A4-DEB6C8C56B63}" srcOrd="0" destOrd="0" presId="urn:microsoft.com/office/officeart/2005/8/layout/hierarchy2"/>
    <dgm:cxn modelId="{C797CC0D-5E31-47DD-A485-0904583C3F8C}" type="presParOf" srcId="{59B844C9-5125-4551-808C-04C4C2337C64}" destId="{2D36D7AA-F016-4C25-B953-042872094C9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6FB9B-0135-4183-9FA9-C622042A91D3}">
      <dsp:nvSpPr>
        <dsp:cNvPr id="0" name=""/>
        <dsp:cNvSpPr/>
      </dsp:nvSpPr>
      <dsp:spPr>
        <a:xfrm>
          <a:off x="3291840" y="0"/>
          <a:ext cx="1645920" cy="905192"/>
        </a:xfrm>
        <a:prstGeom prst="trapezoid">
          <a:avLst>
            <a:gd name="adj" fmla="val 9091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Adobe 黑体 Std R" pitchFamily="34" charset="-122"/>
              <a:ea typeface="Adobe 黑体 Std R" pitchFamily="34" charset="-122"/>
            </a:rPr>
            <a:t>Self-actualization</a:t>
          </a:r>
          <a:endParaRPr lang="zh-CN" altLang="en-US" sz="2000" b="0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3291840" y="0"/>
        <a:ext cx="1645920" cy="905192"/>
      </dsp:txXfrm>
    </dsp:sp>
    <dsp:sp modelId="{EDF29426-799B-43A5-8B2B-15CD9C255405}">
      <dsp:nvSpPr>
        <dsp:cNvPr id="0" name=""/>
        <dsp:cNvSpPr/>
      </dsp:nvSpPr>
      <dsp:spPr>
        <a:xfrm>
          <a:off x="2468880" y="905192"/>
          <a:ext cx="3291840" cy="905192"/>
        </a:xfrm>
        <a:prstGeom prst="trapezoid">
          <a:avLst>
            <a:gd name="adj" fmla="val 909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Adobe 黑体 Std R" pitchFamily="34" charset="-122"/>
              <a:ea typeface="Adobe 黑体 Std R" pitchFamily="34" charset="-122"/>
            </a:rPr>
            <a:t>Esteem needs</a:t>
          </a:r>
          <a:endParaRPr lang="zh-CN" altLang="en-US" sz="2000" b="0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3044951" y="905192"/>
        <a:ext cx="2139696" cy="905192"/>
      </dsp:txXfrm>
    </dsp:sp>
    <dsp:sp modelId="{50F770DA-1BC7-4F32-B0C3-DD09E21FB90F}">
      <dsp:nvSpPr>
        <dsp:cNvPr id="0" name=""/>
        <dsp:cNvSpPr/>
      </dsp:nvSpPr>
      <dsp:spPr>
        <a:xfrm>
          <a:off x="1645920" y="1810385"/>
          <a:ext cx="4937759" cy="905192"/>
        </a:xfrm>
        <a:prstGeom prst="trapezoid">
          <a:avLst>
            <a:gd name="adj" fmla="val 9091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Adobe 黑体 Std R" pitchFamily="34" charset="-122"/>
              <a:ea typeface="Adobe 黑体 Std R" pitchFamily="34" charset="-122"/>
            </a:rPr>
            <a:t>Love and belonging needs</a:t>
          </a:r>
          <a:endParaRPr lang="zh-CN" altLang="en-US" sz="2000" b="0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2510028" y="1810385"/>
        <a:ext cx="3209544" cy="905192"/>
      </dsp:txXfrm>
    </dsp:sp>
    <dsp:sp modelId="{BD09C820-0FB2-4F99-BD73-4B8526E922AE}">
      <dsp:nvSpPr>
        <dsp:cNvPr id="0" name=""/>
        <dsp:cNvSpPr/>
      </dsp:nvSpPr>
      <dsp:spPr>
        <a:xfrm>
          <a:off x="822960" y="2715577"/>
          <a:ext cx="6583680" cy="905192"/>
        </a:xfrm>
        <a:prstGeom prst="trapezoid">
          <a:avLst>
            <a:gd name="adj" fmla="val 909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Adobe 黑体 Std R" pitchFamily="34" charset="-122"/>
              <a:ea typeface="Adobe 黑体 Std R" pitchFamily="34" charset="-122"/>
            </a:rPr>
            <a:t>Safety needs</a:t>
          </a:r>
          <a:endParaRPr lang="zh-CN" altLang="en-US" sz="2000" b="0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1975103" y="2715577"/>
        <a:ext cx="4279392" cy="905192"/>
      </dsp:txXfrm>
    </dsp:sp>
    <dsp:sp modelId="{D6626BCD-BCF4-4530-900B-351C926BC007}">
      <dsp:nvSpPr>
        <dsp:cNvPr id="0" name=""/>
        <dsp:cNvSpPr/>
      </dsp:nvSpPr>
      <dsp:spPr>
        <a:xfrm>
          <a:off x="0" y="3620770"/>
          <a:ext cx="8229600" cy="905192"/>
        </a:xfrm>
        <a:prstGeom prst="trapezoid">
          <a:avLst>
            <a:gd name="adj" fmla="val 9091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Adobe 黑体 Std R" pitchFamily="34" charset="-122"/>
              <a:ea typeface="Adobe 黑体 Std R" pitchFamily="34" charset="-122"/>
            </a:rPr>
            <a:t>Physiological needs</a:t>
          </a:r>
          <a:endParaRPr lang="zh-CN" altLang="en-US" sz="2000" b="0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1440179" y="3620770"/>
        <a:ext cx="5349240" cy="905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BC5FC-9458-46A3-AC35-63656EF3F3C9}">
      <dsp:nvSpPr>
        <dsp:cNvPr id="0" name=""/>
        <dsp:cNvSpPr/>
      </dsp:nvSpPr>
      <dsp:spPr>
        <a:xfrm>
          <a:off x="864233" y="1131490"/>
          <a:ext cx="3394472" cy="33944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5ACFE-F904-4418-9B69-5B6FB6660E5F}">
      <dsp:nvSpPr>
        <dsp:cNvPr id="0" name=""/>
        <dsp:cNvSpPr/>
      </dsp:nvSpPr>
      <dsp:spPr>
        <a:xfrm>
          <a:off x="1349360" y="1616617"/>
          <a:ext cx="2424218" cy="24242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55254-44EA-4CA1-A278-8A620F73929B}">
      <dsp:nvSpPr>
        <dsp:cNvPr id="0" name=""/>
        <dsp:cNvSpPr/>
      </dsp:nvSpPr>
      <dsp:spPr>
        <a:xfrm>
          <a:off x="1834204" y="2101461"/>
          <a:ext cx="1454531" cy="14545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9E993-9E01-4824-A41A-A087AE012D63}">
      <dsp:nvSpPr>
        <dsp:cNvPr id="0" name=""/>
        <dsp:cNvSpPr/>
      </dsp:nvSpPr>
      <dsp:spPr>
        <a:xfrm>
          <a:off x="2319047" y="2586304"/>
          <a:ext cx="484843" cy="4848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43F2C-CF65-41C6-B4ED-9182B586A70B}">
      <dsp:nvSpPr>
        <dsp:cNvPr id="0" name=""/>
        <dsp:cNvSpPr/>
      </dsp:nvSpPr>
      <dsp:spPr>
        <a:xfrm>
          <a:off x="4845005" y="8840"/>
          <a:ext cx="3384594" cy="81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Rolex</a:t>
          </a:r>
          <a:endParaRPr lang="zh-CN" altLang="en-US" sz="2000" kern="1200" dirty="0"/>
        </a:p>
      </dsp:txBody>
      <dsp:txXfrm>
        <a:off x="4845005" y="8840"/>
        <a:ext cx="3384594" cy="811844"/>
      </dsp:txXfrm>
    </dsp:sp>
    <dsp:sp modelId="{63BBAEE8-7744-415A-ABE2-3C4C4EC7132F}">
      <dsp:nvSpPr>
        <dsp:cNvPr id="0" name=""/>
        <dsp:cNvSpPr/>
      </dsp:nvSpPr>
      <dsp:spPr>
        <a:xfrm>
          <a:off x="4400142" y="405922"/>
          <a:ext cx="424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2195F-5046-4B3F-9029-14585FFF5D05}">
      <dsp:nvSpPr>
        <dsp:cNvPr id="0" name=""/>
        <dsp:cNvSpPr/>
      </dsp:nvSpPr>
      <dsp:spPr>
        <a:xfrm rot="5400000">
          <a:off x="2267282" y="673236"/>
          <a:ext cx="2398760" cy="186695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5CE4-2915-4497-B1E7-765EE67FCDB5}">
      <dsp:nvSpPr>
        <dsp:cNvPr id="0" name=""/>
        <dsp:cNvSpPr/>
      </dsp:nvSpPr>
      <dsp:spPr>
        <a:xfrm>
          <a:off x="4845005" y="820685"/>
          <a:ext cx="3384594" cy="81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Timekeeper</a:t>
          </a:r>
          <a:endParaRPr lang="zh-CN" altLang="en-US" sz="2000" kern="1200" dirty="0"/>
        </a:p>
      </dsp:txBody>
      <dsp:txXfrm>
        <a:off x="4845005" y="820685"/>
        <a:ext cx="3384594" cy="811844"/>
      </dsp:txXfrm>
    </dsp:sp>
    <dsp:sp modelId="{032EA1AF-F7B3-4771-A9DE-4703DF171291}">
      <dsp:nvSpPr>
        <dsp:cNvPr id="0" name=""/>
        <dsp:cNvSpPr/>
      </dsp:nvSpPr>
      <dsp:spPr>
        <a:xfrm>
          <a:off x="4400142" y="1217766"/>
          <a:ext cx="424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4296B-5330-4760-BECE-EF17710BBA05}">
      <dsp:nvSpPr>
        <dsp:cNvPr id="0" name=""/>
        <dsp:cNvSpPr/>
      </dsp:nvSpPr>
      <dsp:spPr>
        <a:xfrm rot="5400000">
          <a:off x="2682539" y="1471786"/>
          <a:ext cx="1969925" cy="146245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A721F-14F8-4A56-8FAB-81555C8D40A4}">
      <dsp:nvSpPr>
        <dsp:cNvPr id="0" name=""/>
        <dsp:cNvSpPr/>
      </dsp:nvSpPr>
      <dsp:spPr>
        <a:xfrm>
          <a:off x="4845005" y="1632530"/>
          <a:ext cx="3384594" cy="81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Luxury</a:t>
          </a:r>
          <a:r>
            <a:rPr lang="zh-CN" altLang="en-US" sz="2000" kern="1200" dirty="0" smtClean="0"/>
            <a:t>（</a:t>
          </a:r>
          <a:r>
            <a:rPr lang="en-US" altLang="zh-CN" sz="2000" kern="1200" dirty="0" smtClean="0"/>
            <a:t>Autos/Clothing/etc.</a:t>
          </a:r>
          <a:r>
            <a:rPr lang="zh-CN" altLang="en-US" sz="2000" kern="1200" dirty="0" smtClean="0"/>
            <a:t>）</a:t>
          </a:r>
          <a:endParaRPr lang="zh-CN" altLang="en-US" sz="2000" kern="1200" dirty="0"/>
        </a:p>
      </dsp:txBody>
      <dsp:txXfrm>
        <a:off x="4845005" y="1632530"/>
        <a:ext cx="3384594" cy="811844"/>
      </dsp:txXfrm>
    </dsp:sp>
    <dsp:sp modelId="{08DB14D2-F425-4667-8FEF-CDC313728B2F}">
      <dsp:nvSpPr>
        <dsp:cNvPr id="0" name=""/>
        <dsp:cNvSpPr/>
      </dsp:nvSpPr>
      <dsp:spPr>
        <a:xfrm>
          <a:off x="4400142" y="2029611"/>
          <a:ext cx="424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1BBE16-2630-47DC-8F72-43DEC2454F00}">
      <dsp:nvSpPr>
        <dsp:cNvPr id="0" name=""/>
        <dsp:cNvSpPr/>
      </dsp:nvSpPr>
      <dsp:spPr>
        <a:xfrm rot="5400000">
          <a:off x="3084501" y="2216024"/>
          <a:ext cx="1502619" cy="112866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8DBB68-D8DF-4B09-B4D6-D373F197F2FC}">
      <dsp:nvSpPr>
        <dsp:cNvPr id="0" name=""/>
        <dsp:cNvSpPr/>
      </dsp:nvSpPr>
      <dsp:spPr>
        <a:xfrm>
          <a:off x="4845005" y="2444374"/>
          <a:ext cx="3384594" cy="811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/>
            <a:t>Anything that fulfills customer needs (Awards /etc.)</a:t>
          </a:r>
          <a:endParaRPr lang="zh-CN" altLang="en-US" sz="2000" kern="1200" dirty="0"/>
        </a:p>
      </dsp:txBody>
      <dsp:txXfrm>
        <a:off x="4845005" y="2444374"/>
        <a:ext cx="3384594" cy="811844"/>
      </dsp:txXfrm>
    </dsp:sp>
    <dsp:sp modelId="{4A008FCF-AD8D-4D28-BA8A-CE606C23E79C}">
      <dsp:nvSpPr>
        <dsp:cNvPr id="0" name=""/>
        <dsp:cNvSpPr/>
      </dsp:nvSpPr>
      <dsp:spPr>
        <a:xfrm>
          <a:off x="4400142" y="2841456"/>
          <a:ext cx="42430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9626-85EF-4F2C-AFE7-3691BCC9A0B2}">
      <dsp:nvSpPr>
        <dsp:cNvPr id="0" name=""/>
        <dsp:cNvSpPr/>
      </dsp:nvSpPr>
      <dsp:spPr>
        <a:xfrm rot="5400000">
          <a:off x="3487425" y="2963204"/>
          <a:ext cx="1032824" cy="78864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CE8B76-6557-4652-BF3F-EA072AD25291}">
      <dsp:nvSpPr>
        <dsp:cNvPr id="0" name=""/>
        <dsp:cNvSpPr/>
      </dsp:nvSpPr>
      <dsp:spPr>
        <a:xfrm>
          <a:off x="0" y="182162"/>
          <a:ext cx="5328591" cy="9954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>
              <a:latin typeface="Adobe 黑体 Std R" pitchFamily="34" charset="-122"/>
              <a:ea typeface="Adobe 黑体 Std R" pitchFamily="34" charset="-122"/>
            </a:rPr>
            <a:t>Producer-Retailer</a:t>
          </a:r>
          <a:endParaRPr lang="zh-CN" altLang="en-US" sz="3300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48592" y="230754"/>
        <a:ext cx="5231407" cy="898230"/>
      </dsp:txXfrm>
    </dsp:sp>
    <dsp:sp modelId="{F0683AD8-0944-4276-9737-DC9E95487FC1}">
      <dsp:nvSpPr>
        <dsp:cNvPr id="0" name=""/>
        <dsp:cNvSpPr/>
      </dsp:nvSpPr>
      <dsp:spPr>
        <a:xfrm>
          <a:off x="0" y="1177576"/>
          <a:ext cx="5328591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b="0" i="0" kern="1200" dirty="0" smtClean="0">
              <a:latin typeface="Adobe 黑体 Std R" pitchFamily="34" charset="-122"/>
              <a:ea typeface="Adobe 黑体 Std R" pitchFamily="34" charset="-122"/>
            </a:rPr>
            <a:t>Franchised store:5</a:t>
          </a:r>
          <a:endParaRPr lang="zh-CN" altLang="en-US" sz="2600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0" y="1177576"/>
        <a:ext cx="5328591" cy="580635"/>
      </dsp:txXfrm>
    </dsp:sp>
    <dsp:sp modelId="{302B42A5-83FA-4360-BD69-795E57C28923}">
      <dsp:nvSpPr>
        <dsp:cNvPr id="0" name=""/>
        <dsp:cNvSpPr/>
      </dsp:nvSpPr>
      <dsp:spPr>
        <a:xfrm>
          <a:off x="0" y="1758211"/>
          <a:ext cx="5328591" cy="9954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>
              <a:latin typeface="Adobe 黑体 Std R" pitchFamily="34" charset="-122"/>
              <a:ea typeface="Adobe 黑体 Std R" pitchFamily="34" charset="-122"/>
            </a:rPr>
            <a:t>Producer-Vendor-Retailer</a:t>
          </a:r>
          <a:endParaRPr lang="zh-CN" altLang="en-US" sz="3300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48592" y="1806803"/>
        <a:ext cx="5231407" cy="898230"/>
      </dsp:txXfrm>
    </dsp:sp>
    <dsp:sp modelId="{BA9FC4CF-E76F-42D7-B120-07822EAFDB77}">
      <dsp:nvSpPr>
        <dsp:cNvPr id="0" name=""/>
        <dsp:cNvSpPr/>
      </dsp:nvSpPr>
      <dsp:spPr>
        <a:xfrm>
          <a:off x="0" y="2753625"/>
          <a:ext cx="5328591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zh-CN" sz="2600" kern="1200" dirty="0" smtClean="0">
              <a:latin typeface="Adobe 黑体 Std R" pitchFamily="34" charset="-122"/>
              <a:ea typeface="Adobe 黑体 Std R" pitchFamily="34" charset="-122"/>
            </a:rPr>
            <a:t>Shops by vendor:61</a:t>
          </a:r>
          <a:endParaRPr lang="zh-CN" altLang="en-US" sz="2600" kern="1200" dirty="0">
            <a:latin typeface="Adobe 黑体 Std R" pitchFamily="34" charset="-122"/>
            <a:ea typeface="Adobe 黑体 Std R" pitchFamily="34" charset="-122"/>
          </a:endParaRPr>
        </a:p>
      </dsp:txBody>
      <dsp:txXfrm>
        <a:off x="0" y="2753625"/>
        <a:ext cx="5328591" cy="580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08926-5EE5-4FFB-BB64-4C3364090503}">
      <dsp:nvSpPr>
        <dsp:cNvPr id="0" name=""/>
        <dsp:cNvSpPr/>
      </dsp:nvSpPr>
      <dsp:spPr>
        <a:xfrm>
          <a:off x="1740971" y="0"/>
          <a:ext cx="4525963" cy="452596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74BBA6-535A-41BB-BC9C-E158EFE5E96A}">
      <dsp:nvSpPr>
        <dsp:cNvPr id="0" name=""/>
        <dsp:cNvSpPr/>
      </dsp:nvSpPr>
      <dsp:spPr>
        <a:xfrm>
          <a:off x="4003952" y="453038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Custom-made</a:t>
          </a:r>
          <a:r>
            <a:rPr lang="zh-CN" altLang="en-US" sz="1900" kern="1200" dirty="0" smtClean="0"/>
            <a:t>（</a:t>
          </a:r>
          <a:r>
            <a:rPr lang="en-US" altLang="zh-CN" sz="1900" kern="1200" dirty="0" smtClean="0"/>
            <a:t>USD100000 above</a:t>
          </a:r>
          <a:r>
            <a:rPr lang="zh-CN" altLang="en-US" sz="1900" kern="1200" dirty="0" smtClean="0"/>
            <a:t>）</a:t>
          </a:r>
          <a:endParaRPr lang="zh-CN" altLang="en-US" sz="1900" kern="1200" dirty="0"/>
        </a:p>
      </dsp:txBody>
      <dsp:txXfrm>
        <a:off x="4043220" y="492306"/>
        <a:ext cx="2863339" cy="725883"/>
      </dsp:txXfrm>
    </dsp:sp>
    <dsp:sp modelId="{06195F1C-2066-4694-98A6-029DF18A3CA1}">
      <dsp:nvSpPr>
        <dsp:cNvPr id="0" name=""/>
        <dsp:cNvSpPr/>
      </dsp:nvSpPr>
      <dsp:spPr>
        <a:xfrm>
          <a:off x="40039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Greenwich </a:t>
          </a:r>
          <a:r>
            <a:rPr lang="en-US" altLang="zh-CN" sz="1900" b="0" i="0" kern="1200" dirty="0" smtClean="0"/>
            <a:t>series</a:t>
          </a:r>
          <a:r>
            <a:rPr lang="zh-CN" altLang="en-US" sz="1900" b="0" i="0" kern="1200" dirty="0" smtClean="0"/>
            <a:t>（</a:t>
          </a:r>
          <a:r>
            <a:rPr lang="en-US" altLang="zh-CN" sz="1900" b="0" i="0" kern="1200" dirty="0" smtClean="0"/>
            <a:t>USD20000 above</a:t>
          </a:r>
          <a:r>
            <a:rPr lang="zh-CN" altLang="en-US" sz="1900" b="0" i="0" kern="1200" dirty="0" smtClean="0"/>
            <a:t>）</a:t>
          </a:r>
          <a:endParaRPr lang="zh-CN" altLang="en-US" sz="1900" kern="1200" dirty="0"/>
        </a:p>
      </dsp:txBody>
      <dsp:txXfrm>
        <a:off x="4043220" y="1397277"/>
        <a:ext cx="2863339" cy="725883"/>
      </dsp:txXfrm>
    </dsp:sp>
    <dsp:sp modelId="{3A47A2BD-C5ED-4F75-8FDD-78F9955D2C80}">
      <dsp:nvSpPr>
        <dsp:cNvPr id="0" name=""/>
        <dsp:cNvSpPr/>
      </dsp:nvSpPr>
      <dsp:spPr>
        <a:xfrm>
          <a:off x="40039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Oyster series</a:t>
          </a:r>
          <a:r>
            <a:rPr lang="zh-CN" altLang="en-US" sz="1900" kern="1200" dirty="0" smtClean="0"/>
            <a:t>（</a:t>
          </a:r>
          <a:r>
            <a:rPr lang="en-US" altLang="zh-CN" sz="1900" kern="1200" dirty="0" smtClean="0"/>
            <a:t>USD10000 above</a:t>
          </a:r>
          <a:r>
            <a:rPr lang="zh-CN" altLang="en-US" sz="1900" kern="1200" dirty="0" smtClean="0"/>
            <a:t>）</a:t>
          </a:r>
          <a:endParaRPr lang="zh-CN" altLang="en-US" sz="1900" kern="1200" dirty="0"/>
        </a:p>
      </dsp:txBody>
      <dsp:txXfrm>
        <a:off x="4043220" y="2302249"/>
        <a:ext cx="2863339" cy="725883"/>
      </dsp:txXfrm>
    </dsp:sp>
    <dsp:sp modelId="{82A26949-8E84-441F-8245-CD27B2235BB8}">
      <dsp:nvSpPr>
        <dsp:cNvPr id="0" name=""/>
        <dsp:cNvSpPr/>
      </dsp:nvSpPr>
      <dsp:spPr>
        <a:xfrm>
          <a:off x="40039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900" kern="1200" dirty="0" smtClean="0"/>
            <a:t>Lower class</a:t>
          </a:r>
          <a:r>
            <a:rPr lang="zh-CN" altLang="en-US" sz="1900" kern="1200" dirty="0" smtClean="0"/>
            <a:t>（</a:t>
          </a:r>
          <a:r>
            <a:rPr lang="en-US" altLang="zh-CN" sz="1900" kern="1200" dirty="0" smtClean="0"/>
            <a:t>USD 5000 above</a:t>
          </a:r>
          <a:r>
            <a:rPr lang="zh-CN" altLang="en-US" sz="1900" kern="1200" dirty="0" smtClean="0"/>
            <a:t>）</a:t>
          </a:r>
          <a:endParaRPr lang="zh-CN" altLang="en-US" sz="1900" kern="1200" dirty="0"/>
        </a:p>
      </dsp:txBody>
      <dsp:txXfrm>
        <a:off x="4043220" y="3207221"/>
        <a:ext cx="2863339" cy="725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43B29-E903-4BAD-92AC-EEDA5A579770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34466-54E9-4958-9072-9B8F5558DC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6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16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26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43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998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4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22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79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15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70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94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3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6A81E-4DAE-41CD-A70F-14F37CE4B8F8}" type="datetimeFigureOut">
              <a:rPr lang="zh-CN" altLang="en-US" smtClean="0"/>
              <a:t>2013/12/25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95914-00FB-40F3-B412-C2CDF37190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669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7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12168" y="2535039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6600" dirty="0" smtClean="0">
                <a:latin typeface="Edwardian Script ITC" pitchFamily="66" charset="0"/>
              </a:rPr>
              <a:t> Legends</a:t>
            </a:r>
            <a:endParaRPr lang="zh-CN" altLang="en-US" sz="6600" dirty="0">
              <a:latin typeface="Edwardian Script ITC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58949"/>
            <a:ext cx="2520280" cy="117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9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5607E-6 L -0.20868 0.001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Market Share in China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8335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597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Market Share Worldwide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166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2326228"/>
            <a:ext cx="38186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Europa</a:t>
            </a:r>
            <a:r>
              <a:rPr lang="zh-CN" altLang="en-US" sz="3200" dirty="0" smtClean="0">
                <a:latin typeface="Adobe 黑体 Std R" pitchFamily="34" charset="-122"/>
                <a:ea typeface="Adobe 黑体 Std R" pitchFamily="34" charset="-122"/>
              </a:rPr>
              <a:t>：</a:t>
            </a:r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27%</a:t>
            </a:r>
          </a:p>
          <a:p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North America:18%</a:t>
            </a:r>
          </a:p>
          <a:p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Latin America: 14%</a:t>
            </a:r>
          </a:p>
          <a:p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Africa: 2%</a:t>
            </a:r>
          </a:p>
          <a:p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Asia-Pacific:39%</a:t>
            </a:r>
          </a:p>
          <a:p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(China:12%)</a:t>
            </a:r>
          </a:p>
        </p:txBody>
      </p:sp>
    </p:spTree>
    <p:extLst>
      <p:ext uri="{BB962C8B-B14F-4D97-AF65-F5344CB8AC3E}">
        <p14:creationId xmlns:p14="http://schemas.microsoft.com/office/powerpoint/2010/main" val="4653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3873E-6 L 0.09375 0.00023 " pathEditMode="relative" ptsTypes="AA">
                                      <p:cBhvr>
                                        <p:cTn id="6" dur="25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3873E-6 L 0.09375 0.00023 " pathEditMode="relative" ptsTypes="AA">
                                      <p:cBhvr>
                                        <p:cTn id="10" dur="25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3873E-6 L 0.09375 0.00023 " pathEditMode="relative" ptsTypes="AA">
                                      <p:cBhvr>
                                        <p:cTn id="14" dur="25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3873E-6 L 0.09375 0.00023 " pathEditMode="relative" ptsTypes="AA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3873E-6 L 0.09375 0.00023 " pathEditMode="relative" ptsTypes="AA">
                                      <p:cBhvr>
                                        <p:cTn id="22" dur="250" fill="hold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3873E-6 L 0.09375 0.00023 " pathEditMode="relative" ptsTypes="AA">
                                      <p:cBhvr>
                                        <p:cTn id="26" dur="250" fill="hold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13873E-6 L 0.09375 0.00023 " pathEditMode="relative" ptsTypes="AA">
                                      <p:cBhvr>
                                        <p:cTn id="30" dur="250" fill="hold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Graphic spid="4" grpId="1">
        <p:bldSub>
          <a:bldChart bld="category"/>
        </p:bldSub>
      </p:bldGraphic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7520"/>
              </a:lnSpc>
            </a:pPr>
            <a:r>
              <a:rPr lang="en-US" altLang="zh-CN" dirty="0" smtClean="0"/>
              <a:t>Luxury Marketing Condition in </a:t>
            </a:r>
            <a:br>
              <a:rPr lang="en-US" altLang="zh-CN" dirty="0" smtClean="0"/>
            </a:br>
            <a:r>
              <a:rPr lang="en-US" altLang="zh-CN" sz="10700" dirty="0" smtClean="0"/>
              <a:t>China</a:t>
            </a:r>
            <a:endParaRPr lang="zh-CN" altLang="en-US" sz="10700" dirty="0"/>
          </a:p>
        </p:txBody>
      </p:sp>
    </p:spTree>
    <p:extLst>
      <p:ext uri="{BB962C8B-B14F-4D97-AF65-F5344CB8AC3E}">
        <p14:creationId xmlns:p14="http://schemas.microsoft.com/office/powerpoint/2010/main" val="14096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China Luxury Market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5200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68144" y="57332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2013e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21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China Luxury Market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0522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61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1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7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China Luxury Market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9996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315" y="1268760"/>
            <a:ext cx="4111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Avg. Age of</a:t>
            </a:r>
            <a:r>
              <a:rPr lang="zh-CN" altLang="en-US" sz="2400" b="1" dirty="0" smtClean="0"/>
              <a:t> </a:t>
            </a:r>
            <a:r>
              <a:rPr lang="en-US" altLang="zh-CN" sz="2400" b="1" dirty="0" smtClean="0"/>
              <a:t>Luxury Consumers</a:t>
            </a:r>
          </a:p>
        </p:txBody>
      </p:sp>
    </p:spTree>
    <p:extLst>
      <p:ext uri="{BB962C8B-B14F-4D97-AF65-F5344CB8AC3E}">
        <p14:creationId xmlns:p14="http://schemas.microsoft.com/office/powerpoint/2010/main" val="309852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China Luxury Market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 smtClean="0"/>
              <a:t>In Brief</a:t>
            </a:r>
            <a:endParaRPr lang="en-US" altLang="zh-CN" sz="3600" dirty="0"/>
          </a:p>
          <a:p>
            <a:pPr marL="0" indent="0">
              <a:buNone/>
            </a:pPr>
            <a:r>
              <a:rPr lang="en-US" altLang="zh-CN" sz="6500" dirty="0" smtClean="0"/>
              <a:t>M</a:t>
            </a:r>
            <a:r>
              <a:rPr lang="en-US" altLang="zh-CN" sz="3600" dirty="0" smtClean="0"/>
              <a:t>arketing Opportunity</a:t>
            </a:r>
            <a:r>
              <a:rPr lang="zh-CN" altLang="en-US" sz="3600" dirty="0" smtClean="0"/>
              <a:t>：</a:t>
            </a:r>
            <a:endParaRPr lang="en-US" altLang="zh-CN" sz="3600" dirty="0" smtClean="0"/>
          </a:p>
          <a:p>
            <a:pPr marL="0" indent="0">
              <a:buNone/>
            </a:pPr>
            <a:r>
              <a:rPr lang="en-US" altLang="zh-CN" sz="3600" dirty="0" smtClean="0"/>
              <a:t>      Conversion from other categories </a:t>
            </a:r>
          </a:p>
          <a:p>
            <a:pPr marL="0" indent="0">
              <a:buNone/>
            </a:pPr>
            <a:r>
              <a:rPr lang="en-US" altLang="zh-CN" sz="3600" dirty="0"/>
              <a:t> </a:t>
            </a:r>
            <a:r>
              <a:rPr lang="en-US" altLang="zh-CN" sz="3600" dirty="0" smtClean="0"/>
              <a:t>     New Rich Generation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4692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Distribution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833688"/>
              </p:ext>
            </p:extLst>
          </p:nvPr>
        </p:nvGraphicFramePr>
        <p:xfrm>
          <a:off x="-36512" y="1597707"/>
          <a:ext cx="5328592" cy="35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19872" y="1916832"/>
            <a:ext cx="66527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 smtClean="0">
                <a:latin typeface="Adobe 黑体 Std R" pitchFamily="34" charset="-122"/>
                <a:ea typeface="Adobe 黑体 Std R" pitchFamily="34" charset="-122"/>
              </a:rPr>
              <a:t>IWC Tag-Heuer  Longines Omega  Swatch</a:t>
            </a:r>
          </a:p>
          <a:p>
            <a:endParaRPr lang="en-US" altLang="zh-CN" sz="2700" dirty="0">
              <a:latin typeface="Adobe 黑体 Std R" pitchFamily="34" charset="-122"/>
              <a:ea typeface="Adobe 黑体 Std R" pitchFamily="34" charset="-122"/>
            </a:endParaRPr>
          </a:p>
          <a:p>
            <a:r>
              <a:rPr lang="en-US" altLang="zh-CN" sz="2700" dirty="0" smtClean="0">
                <a:latin typeface="Adobe 黑体 Std R" pitchFamily="34" charset="-122"/>
                <a:ea typeface="Adobe 黑体 Std R" pitchFamily="34" charset="-122"/>
              </a:rPr>
              <a:t>  18         22                14          32            9</a:t>
            </a:r>
          </a:p>
          <a:p>
            <a:endParaRPr lang="en-US" altLang="zh-CN" sz="2700" dirty="0">
              <a:latin typeface="Adobe 黑体 Std R" pitchFamily="34" charset="-122"/>
              <a:ea typeface="Adobe 黑体 Std R" pitchFamily="34" charset="-122"/>
            </a:endParaRPr>
          </a:p>
          <a:p>
            <a:endParaRPr lang="en-US" altLang="zh-CN" sz="2700" dirty="0" smtClean="0">
              <a:latin typeface="Adobe 黑体 Std R" pitchFamily="34" charset="-122"/>
              <a:ea typeface="Adobe 黑体 Std R" pitchFamily="34" charset="-122"/>
            </a:endParaRPr>
          </a:p>
          <a:p>
            <a:endParaRPr lang="en-US" altLang="zh-CN" sz="2700" dirty="0">
              <a:latin typeface="Adobe 黑体 Std R" pitchFamily="34" charset="-122"/>
              <a:ea typeface="Adobe 黑体 Std R" pitchFamily="34" charset="-122"/>
            </a:endParaRPr>
          </a:p>
          <a:p>
            <a:r>
              <a:rPr lang="en-US" altLang="zh-CN" sz="2700" dirty="0" smtClean="0">
                <a:latin typeface="Adobe 黑体 Std R" pitchFamily="34" charset="-122"/>
                <a:ea typeface="Adobe 黑体 Std R" pitchFamily="34" charset="-122"/>
              </a:rPr>
              <a:t>  46         80                63          112         75</a:t>
            </a:r>
          </a:p>
          <a:p>
            <a:endParaRPr lang="zh-CN" altLang="en-US" sz="27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02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>
                                            <p:graphicEl>
                                              <a:dgm id="{A8CE8B76-6557-4652-BF3F-EA072AD25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CE8B76-6557-4652-BF3F-EA072AD25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302B42A5-83FA-4360-BD69-795E57C289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B42A5-83FA-4360-BD69-795E57C289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Distribution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315993"/>
              </p:ext>
            </p:extLst>
          </p:nvPr>
        </p:nvGraphicFramePr>
        <p:xfrm>
          <a:off x="0" y="1600200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496758967"/>
              </p:ext>
            </p:extLst>
          </p:nvPr>
        </p:nvGraphicFramePr>
        <p:xfrm>
          <a:off x="5364088" y="2492896"/>
          <a:ext cx="3649244" cy="3182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834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526E-6 L -0.21128 -0.0002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1700808"/>
            <a:ext cx="8229600" cy="1143000"/>
          </a:xfrm>
        </p:spPr>
        <p:txBody>
          <a:bodyPr/>
          <a:lstStyle/>
          <a:p>
            <a:r>
              <a:rPr lang="en-US" altLang="zh-CN" dirty="0" smtClean="0">
                <a:latin typeface="Adobe 繁黑體 Std B" pitchFamily="34" charset="-128"/>
                <a:ea typeface="Adobe 繁黑體 Std B" pitchFamily="34" charset="-128"/>
              </a:rPr>
              <a:t>Made by</a:t>
            </a:r>
            <a:endParaRPr lang="zh-CN" altLang="en-US" dirty="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54968" y="30689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4400" dirty="0" smtClean="0">
                <a:latin typeface="Adobe 繁黑體 Std B" pitchFamily="34" charset="-128"/>
                <a:ea typeface="Adobe 繁黑體 Std B" pitchFamily="34" charset="-128"/>
              </a:rPr>
              <a:t>李平章               黄耀宗</a:t>
            </a:r>
            <a:endParaRPr lang="en-US" altLang="zh-CN" sz="4400" dirty="0" smtClean="0">
              <a:latin typeface="Adobe 繁黑體 Std B" pitchFamily="34" charset="-128"/>
              <a:ea typeface="Adobe 繁黑體 Std B" pitchFamily="34" charset="-128"/>
            </a:endParaRPr>
          </a:p>
          <a:p>
            <a:pPr marL="0" indent="0">
              <a:buNone/>
            </a:pPr>
            <a:r>
              <a:rPr lang="en-US" altLang="zh-CN" dirty="0" smtClean="0">
                <a:latin typeface="Adobe 繁黑體 Std B" pitchFamily="34" charset="-128"/>
                <a:ea typeface="Adobe 繁黑體 Std B" pitchFamily="34" charset="-128"/>
              </a:rPr>
              <a:t>Li Ping </a:t>
            </a:r>
            <a:r>
              <a:rPr lang="en-US" altLang="zh-CN" dirty="0">
                <a:latin typeface="Adobe 繁黑體 Std B" pitchFamily="34" charset="-128"/>
                <a:ea typeface="Adobe 繁黑體 Std B" pitchFamily="34" charset="-128"/>
              </a:rPr>
              <a:t>Z</a:t>
            </a:r>
            <a:r>
              <a:rPr lang="en-US" altLang="zh-CN" dirty="0" smtClean="0">
                <a:latin typeface="Adobe 繁黑體 Std B" pitchFamily="34" charset="-128"/>
                <a:ea typeface="Adobe 繁黑體 Std B" pitchFamily="34" charset="-128"/>
              </a:rPr>
              <a:t>hang            Ng Yew Chong</a:t>
            </a:r>
            <a:endParaRPr lang="zh-CN" altLang="en-US" dirty="0">
              <a:latin typeface="Adobe 繁黑體 Std B" pitchFamily="34" charset="-128"/>
              <a:ea typeface="Adobe 繁黑體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4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 smtClean="0"/>
              <a:t>Marketing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 smtClean="0"/>
              <a:t>Rolex’s</a:t>
            </a:r>
          </a:p>
          <a:p>
            <a:pPr marL="0" indent="0">
              <a:buNone/>
            </a:pPr>
            <a:r>
              <a:rPr lang="en-US" altLang="zh-CN" sz="8800" dirty="0" smtClean="0"/>
              <a:t>A</a:t>
            </a:r>
            <a:r>
              <a:rPr lang="en-US" altLang="zh-CN" sz="4800" dirty="0" smtClean="0"/>
              <a:t>chilles’ Ankle 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219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Marketing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2608312"/>
            <a:ext cx="4690864" cy="21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8800" dirty="0" smtClean="0">
                <a:latin typeface="+mj-lt"/>
                <a:ea typeface="Adobe 黑体 Std R" pitchFamily="34" charset="-122"/>
              </a:rPr>
              <a:t>E</a:t>
            </a:r>
            <a:r>
              <a:rPr lang="en-US" altLang="zh-CN" sz="3600" dirty="0" smtClean="0">
                <a:latin typeface="+mj-lt"/>
                <a:ea typeface="Adobe 黑体 Std R" pitchFamily="34" charset="-122"/>
              </a:rPr>
              <a:t>arliest but the laziest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6056" y="2708920"/>
            <a:ext cx="406258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Awful Public Relations</a:t>
            </a:r>
          </a:p>
          <a:p>
            <a:r>
              <a:rPr lang="en-US" altLang="zh-CN" sz="2800" dirty="0"/>
              <a:t>Lack of Advertising Attacks</a:t>
            </a:r>
          </a:p>
          <a:p>
            <a:r>
              <a:rPr lang="en-US" altLang="zh-CN" sz="2800" dirty="0"/>
              <a:t>Shop numbers</a:t>
            </a:r>
          </a:p>
          <a:p>
            <a:r>
              <a:rPr lang="en-US" altLang="zh-CN" sz="2800" dirty="0" smtClean="0"/>
              <a:t>Promotion</a:t>
            </a:r>
            <a:endParaRPr lang="zh-CN" altLang="en-US" sz="280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4860032" y="2621230"/>
            <a:ext cx="0" cy="195989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00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Marketing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4P Theory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Price: 15% Higher than its same-level competitors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Place: Shops in metropolis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Product: top level, but crushed by Omega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Promotion: Every year’s sales</a:t>
            </a:r>
          </a:p>
          <a:p>
            <a:pPr marL="0"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962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93196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9600" dirty="0" smtClean="0">
                <a:latin typeface="中山行书百年纪念版" pitchFamily="49" charset="-122"/>
                <a:ea typeface="中山行书百年纪念版" pitchFamily="49" charset="-122"/>
              </a:rPr>
              <a:t>土豪</a:t>
            </a:r>
            <a:endParaRPr lang="zh-CN" altLang="en-US" sz="9600" dirty="0">
              <a:latin typeface="中山行书百年纪念版" pitchFamily="49" charset="-122"/>
              <a:ea typeface="中山行书百年纪念版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1186" y="2060848"/>
            <a:ext cx="1928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/>
              <a:t>Tu          Hao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4384268"/>
            <a:ext cx="8828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latin typeface="Adobe 黑体 Std R" pitchFamily="34" charset="-122"/>
                <a:ea typeface="Adobe 黑体 Std R" pitchFamily="34" charset="-122"/>
              </a:rPr>
              <a:t>ネットの</a:t>
            </a:r>
            <a:r>
              <a:rPr lang="zh-CN" altLang="en-US" sz="3200" dirty="0" smtClean="0">
                <a:latin typeface="Adobe 黑体 Std R" pitchFamily="34" charset="-122"/>
                <a:ea typeface="Adobe 黑体 Std R" pitchFamily="34" charset="-122"/>
              </a:rPr>
              <a:t>浪費家     </a:t>
            </a:r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Hillbilly</a:t>
            </a:r>
            <a:r>
              <a:rPr lang="zh-CN" altLang="en-US" sz="3200" dirty="0" smtClean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Millionaire   Arriviste</a:t>
            </a:r>
            <a:endParaRPr lang="zh-CN" altLang="en-US" sz="32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9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Marketing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“Made in China”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2000-2010</a:t>
            </a:r>
          </a:p>
          <a:p>
            <a:pPr marL="0" indent="0">
              <a:buNone/>
            </a:pPr>
            <a:r>
              <a:rPr lang="en-US" altLang="zh-CN" sz="7200" dirty="0" smtClean="0"/>
              <a:t>O</a:t>
            </a:r>
            <a:r>
              <a:rPr lang="en-US" altLang="zh-CN" dirty="0" smtClean="0"/>
              <a:t>ver 400000 pirate Rolex copies in China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47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5449447" cy="685800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Marketing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1493" y="1340768"/>
            <a:ext cx="3484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Competitor: Omega</a:t>
            </a:r>
            <a:endParaRPr lang="zh-CN" alt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2060848"/>
            <a:ext cx="42114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Spokesman: </a:t>
            </a: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章子怡</a:t>
            </a:r>
            <a:endParaRPr lang="en-US" altLang="zh-CN" sz="2800" dirty="0" smtClean="0">
              <a:latin typeface="Adobe 黑体 Std R" pitchFamily="34" charset="-122"/>
              <a:ea typeface="Adobe 黑体 Std R" pitchFamily="34" charset="-122"/>
            </a:endParaRPr>
          </a:p>
          <a:p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CM</a:t>
            </a: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（</a:t>
            </a:r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TVC</a:t>
            </a: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）：</a:t>
            </a:r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4CMs</a:t>
            </a:r>
          </a:p>
          <a:p>
            <a:endParaRPr lang="en-US" altLang="zh-CN" sz="2800" dirty="0" smtClean="0">
              <a:latin typeface="Adobe 黑体 Std R" pitchFamily="34" charset="-122"/>
              <a:ea typeface="Adobe 黑体 Std R" pitchFamily="34" charset="-122"/>
            </a:endParaRPr>
          </a:p>
          <a:p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2012-2013 Ad Campaign</a:t>
            </a:r>
          </a:p>
          <a:p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26TVs</a:t>
            </a:r>
            <a:r>
              <a:rPr lang="zh-CN" altLang="en-US" sz="2800" dirty="0" smtClean="0">
                <a:latin typeface="Adobe 黑体 Std R" pitchFamily="34" charset="-122"/>
                <a:ea typeface="Adobe 黑体 Std R" pitchFamily="34" charset="-122"/>
              </a:rPr>
              <a:t>，</a:t>
            </a:r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including CCTV</a:t>
            </a:r>
          </a:p>
          <a:p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DM on 11 Newspapers</a:t>
            </a:r>
          </a:p>
          <a:p>
            <a:endParaRPr lang="en-US" altLang="zh-CN" sz="2800" dirty="0">
              <a:latin typeface="Adobe 黑体 Std R" pitchFamily="34" charset="-122"/>
              <a:ea typeface="Adobe 黑体 Std R" pitchFamily="34" charset="-122"/>
            </a:endParaRPr>
          </a:p>
          <a:p>
            <a:endParaRPr lang="zh-CN" altLang="en-US" sz="28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99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420888"/>
            <a:ext cx="40318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 smtClean="0">
                <a:latin typeface="Adobe 黑体 Std R" pitchFamily="34" charset="-122"/>
                <a:ea typeface="Adobe 黑体 Std R" pitchFamily="34" charset="-122"/>
              </a:rPr>
              <a:t>豪仕造时势</a:t>
            </a:r>
            <a:endParaRPr lang="en-US" altLang="zh-CN" sz="6000" dirty="0" smtClean="0">
              <a:latin typeface="Adobe 黑体 Std R" pitchFamily="34" charset="-122"/>
              <a:ea typeface="Adobe 黑体 Std R" pitchFamily="34" charset="-122"/>
            </a:endParaRPr>
          </a:p>
          <a:p>
            <a:r>
              <a:rPr lang="zh-CN" altLang="en-US" sz="6000" dirty="0">
                <a:latin typeface="Adobe 黑体 Std R" pitchFamily="34" charset="-122"/>
                <a:ea typeface="Adobe 黑体 Std R" pitchFamily="34" charset="-122"/>
              </a:rPr>
              <a:t>慧者潜锋芒</a:t>
            </a:r>
          </a:p>
        </p:txBody>
      </p:sp>
      <p:pic>
        <p:nvPicPr>
          <p:cNvPr id="2051" name="Picture 3" descr="C:\Users\AlexanderLee\Desktop\64b5cdbcjw1dfwtc5kksb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803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Marketing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07504" y="1639341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/>
              <a:t>Competitor: Tag Heuer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2007-2012 </a:t>
            </a:r>
          </a:p>
          <a:p>
            <a:pPr marL="0" indent="0">
              <a:buNone/>
            </a:pPr>
            <a:r>
              <a:rPr lang="en-US" altLang="zh-CN" dirty="0" smtClean="0"/>
              <a:t>Newly-open Shops(including vendors) 41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CM(TVC) in 2012</a:t>
            </a:r>
          </a:p>
          <a:p>
            <a:pPr marL="0" indent="0">
              <a:buNone/>
            </a:pPr>
            <a:r>
              <a:rPr lang="en-US" altLang="zh-CN" dirty="0" smtClean="0"/>
              <a:t>3 CMs </a:t>
            </a:r>
          </a:p>
          <a:p>
            <a:pPr marL="0" indent="0">
              <a:buNone/>
            </a:pPr>
            <a:r>
              <a:rPr lang="en-US" altLang="zh-CN" dirty="0" smtClean="0"/>
              <a:t>IMC——Online Ads/Promotion/DM/etc.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2321004"/>
            <a:ext cx="27238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 smtClean="0">
                <a:latin typeface="Adobe 黑体 Std R" pitchFamily="34" charset="-122"/>
                <a:ea typeface="Adobe 黑体 Std R" pitchFamily="34" charset="-122"/>
              </a:rPr>
              <a:t>陈道明</a:t>
            </a:r>
            <a:endParaRPr lang="zh-CN" altLang="en-US" sz="66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3715" y="4509120"/>
            <a:ext cx="33922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Brave Man Fights</a:t>
            </a:r>
          </a:p>
          <a:p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Wise  Man  Hides</a:t>
            </a:r>
            <a:endParaRPr lang="zh-CN" altLang="en-US" sz="32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build="allAtOnce"/>
      <p:bldP spid="6" grpId="0"/>
      <p:bldP spid="6" grpId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Marketing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Rolex’s Public Relations 2012-2013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7004260" cy="323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a.hiphotos.baidu.com/baike/c0%3Dbaike80%2C5%2C5%2C80%2C26/sign=7c673f0c359b033b3885f48874a75db6/f9dcd100baa1cd11dac65028b812c8fcc2cec3fdfc030d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53" y="2329173"/>
            <a:ext cx="2978969" cy="399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0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Marketing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7629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15616" y="4819760"/>
            <a:ext cx="848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Dog</a:t>
            </a:r>
            <a:endParaRPr lang="zh-CN" alt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50534" y="26369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20272" y="4835291"/>
            <a:ext cx="1798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Cash Cow</a:t>
            </a:r>
            <a:endParaRPr lang="zh-CN" alt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284460" y="2636912"/>
            <a:ext cx="846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Star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427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Marketing</a:t>
            </a:r>
            <a:endParaRPr lang="zh-CN" altLang="en-US" dirty="0"/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190779484"/>
              </p:ext>
            </p:extLst>
          </p:nvPr>
        </p:nvGraphicFramePr>
        <p:xfrm>
          <a:off x="683568" y="1412776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93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exanderLee\Desktop\266c22bc181ad6fd8df2c2f61e846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288" y="404664"/>
            <a:ext cx="70202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548681"/>
            <a:ext cx="8229600" cy="165618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ts val="5200"/>
              </a:lnSpc>
              <a:buNone/>
            </a:pPr>
            <a:r>
              <a:rPr lang="en-US" altLang="zh-CN" dirty="0" smtClean="0">
                <a:latin typeface="Adobe 繁黑體 Std B" pitchFamily="34" charset="-128"/>
                <a:ea typeface="Adobe 繁黑體 Std B" pitchFamily="34" charset="-128"/>
              </a:rPr>
              <a:t>Brief of </a:t>
            </a:r>
          </a:p>
          <a:p>
            <a:pPr marL="0" indent="0">
              <a:lnSpc>
                <a:spcPts val="5200"/>
              </a:lnSpc>
              <a:buNone/>
            </a:pPr>
            <a:r>
              <a:rPr lang="en-US" altLang="zh-CN" sz="9600" dirty="0" smtClean="0">
                <a:latin typeface="Adobe 繁黑體 Std B" pitchFamily="34" charset="-128"/>
                <a:ea typeface="Adobe 繁黑體 Std B" pitchFamily="34" charset="-128"/>
              </a:rPr>
              <a:t>R</a:t>
            </a:r>
            <a:r>
              <a:rPr lang="en-US" altLang="zh-CN" sz="7700" dirty="0" smtClean="0">
                <a:latin typeface="Adobe 繁黑體 Std B" pitchFamily="34" charset="-128"/>
                <a:ea typeface="Adobe 繁黑體 Std B" pitchFamily="34" charset="-128"/>
              </a:rPr>
              <a:t>olex</a:t>
            </a:r>
            <a:endParaRPr lang="zh-CN" altLang="en-US" sz="7700" dirty="0"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551544"/>
            <a:ext cx="6050054" cy="2613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dobe 繁黑體 Std B" pitchFamily="34" charset="-128"/>
                <a:ea typeface="Adobe 繁黑體 Std B" pitchFamily="34" charset="-128"/>
              </a:rPr>
              <a:t>1906 Founded by Hans Wilsdof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dobe 繁黑體 Std B" pitchFamily="34" charset="-128"/>
                <a:ea typeface="Adobe 繁黑體 Std B" pitchFamily="34" charset="-128"/>
              </a:rPr>
              <a:t>1926 First Waterproof Watch/Oyster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dobe 繁黑體 Std B" pitchFamily="34" charset="-128"/>
                <a:ea typeface="Adobe 繁黑體 Std B" pitchFamily="34" charset="-128"/>
              </a:rPr>
              <a:t>1950s Professional Series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dobe 繁黑體 Std B" pitchFamily="34" charset="-128"/>
                <a:ea typeface="Adobe 繁黑體 Std B" pitchFamily="34" charset="-128"/>
              </a:rPr>
              <a:t>1980s Deepsea Series</a:t>
            </a:r>
          </a:p>
        </p:txBody>
      </p:sp>
    </p:spTree>
    <p:extLst>
      <p:ext uri="{BB962C8B-B14F-4D97-AF65-F5344CB8AC3E}">
        <p14:creationId xmlns:p14="http://schemas.microsoft.com/office/powerpoint/2010/main" val="33482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Marketing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STP Model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994234969"/>
              </p:ext>
            </p:extLst>
          </p:nvPr>
        </p:nvGraphicFramePr>
        <p:xfrm>
          <a:off x="1763688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08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>
                                            <p:graphicEl>
                                              <a:dgm id="{B46FC18E-DE32-43F7-9FFF-073F368C6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6FC18E-DE32-43F7-9FFF-073F368C6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4">
                                            <p:graphicEl>
                                              <a:dgm id="{B8800E29-DC7D-4949-9941-8B4D7285D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800E29-DC7D-4949-9941-8B4D7285D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graphicEl>
                                              <a:dgm id="{C6A928FA-5D61-4589-89BB-1C0FC67F2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A928FA-5D61-4589-89BB-1C0FC67F2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4">
                                            <p:graphicEl>
                                              <a:dgm id="{8339FE8B-ADD9-4084-B116-32D4E334E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39FE8B-ADD9-4084-B116-32D4E334E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4">
                                            <p:graphicEl>
                                              <a:dgm id="{C3B6C6D8-B03E-4F27-8021-A9C87BC88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B6C6D8-B03E-4F27-8021-A9C87BC88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4">
                                            <p:graphicEl>
                                              <a:dgm id="{689592E5-170A-448A-BAA4-1F880ED67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9592E5-170A-448A-BAA4-1F880ED67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4">
                                            <p:graphicEl>
                                              <a:dgm id="{35006893-5374-4621-9C78-07666BFA3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006893-5374-4621-9C78-07666BFA3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graphicEl>
                                              <a:dgm id="{360898BD-4556-4899-9516-8408B83B7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0898BD-4556-4899-9516-8408B83B7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4">
                                            <p:graphicEl>
                                              <a:dgm id="{24D3ABFD-2584-4100-8575-E810A2C10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D3ABFD-2584-4100-8575-E810A2C10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4">
                                            <p:graphicEl>
                                              <a:dgm id="{AD281A08-16B6-4270-97A8-D8CE5E74C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81A08-16B6-4270-97A8-D8CE5E74C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Marketing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STP Model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895582980"/>
              </p:ext>
            </p:extLst>
          </p:nvPr>
        </p:nvGraphicFramePr>
        <p:xfrm>
          <a:off x="467544" y="1916832"/>
          <a:ext cx="849694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6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Marketing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STP Model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988840"/>
            <a:ext cx="323838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 smtClean="0">
                <a:latin typeface="Adobe 黑体 Std R" pitchFamily="34" charset="-122"/>
                <a:ea typeface="Adobe 黑体 Std R" pitchFamily="34" charset="-122"/>
              </a:rPr>
              <a:t>Positioning:</a:t>
            </a:r>
          </a:p>
          <a:p>
            <a:endParaRPr lang="en-US" altLang="zh-CN" sz="4400" dirty="0" smtClean="0">
              <a:latin typeface="Adobe 黑体 Std R" pitchFamily="34" charset="-122"/>
              <a:ea typeface="Adobe 黑体 Std R" pitchFamily="34" charset="-122"/>
            </a:endParaRPr>
          </a:p>
          <a:p>
            <a:endParaRPr lang="zh-CN" altLang="en-US" sz="44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852936"/>
            <a:ext cx="638187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dobe 黑体 Std R" pitchFamily="34" charset="-122"/>
                <a:ea typeface="Adobe 黑体 Std R" pitchFamily="34" charset="-122"/>
              </a:rPr>
              <a:t>For those who-</a:t>
            </a:r>
          </a:p>
          <a:p>
            <a:r>
              <a:rPr lang="en-US" altLang="zh-CN" sz="2400" dirty="0">
                <a:latin typeface="Adobe 黑体 Std R" pitchFamily="34" charset="-122"/>
                <a:ea typeface="Adobe 黑体 Std R" pitchFamily="34" charset="-122"/>
              </a:rPr>
              <a:t>Want their esteem </a:t>
            </a:r>
            <a:r>
              <a:rPr lang="en-US" altLang="zh-CN" sz="2400" dirty="0" smtClean="0">
                <a:latin typeface="Adobe 黑体 Std R" pitchFamily="34" charset="-122"/>
                <a:ea typeface="Adobe 黑体 Std R" pitchFamily="34" charset="-122"/>
              </a:rPr>
              <a:t>needs to be </a:t>
            </a:r>
            <a:r>
              <a:rPr lang="en-US" altLang="zh-CN" sz="2400" dirty="0">
                <a:latin typeface="Adobe 黑体 Std R" pitchFamily="34" charset="-122"/>
                <a:ea typeface="Adobe 黑体 Std R" pitchFamily="34" charset="-122"/>
              </a:rPr>
              <a:t>fulfilled</a:t>
            </a:r>
          </a:p>
          <a:p>
            <a:r>
              <a:rPr lang="en-US" altLang="zh-CN" sz="2400" dirty="0">
                <a:latin typeface="Adobe 黑体 Std R" pitchFamily="34" charset="-122"/>
                <a:ea typeface="Adobe 黑体 Std R" pitchFamily="34" charset="-122"/>
              </a:rPr>
              <a:t>Want to be elegant by wearing a timekeeper</a:t>
            </a:r>
          </a:p>
          <a:p>
            <a:r>
              <a:rPr lang="en-US" altLang="zh-CN" sz="2400" dirty="0" smtClean="0">
                <a:latin typeface="Adobe 黑体 Std R" pitchFamily="34" charset="-122"/>
                <a:ea typeface="Adobe 黑体 Std R" pitchFamily="34" charset="-122"/>
              </a:rPr>
              <a:t>Want to chase high quality of their luxuries</a:t>
            </a:r>
          </a:p>
          <a:p>
            <a:r>
              <a:rPr lang="en-US" altLang="zh-CN" sz="2400" dirty="0" smtClean="0">
                <a:latin typeface="Adobe 黑体 Std R" pitchFamily="34" charset="-122"/>
                <a:ea typeface="Adobe 黑体 Std R" pitchFamily="34" charset="-122"/>
              </a:rPr>
              <a:t>Want to retrace their dreams</a:t>
            </a:r>
            <a:endParaRPr lang="en-US" altLang="zh-CN" sz="2400" dirty="0">
              <a:latin typeface="Adobe 黑体 Std R" pitchFamily="34" charset="-122"/>
              <a:ea typeface="Adobe 黑体 Std R" pitchFamily="34" charset="-122"/>
            </a:endParaRPr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6920" y="3266981"/>
            <a:ext cx="84176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Rolex : the best  choice to keep your dreams.</a:t>
            </a:r>
          </a:p>
          <a:p>
            <a:r>
              <a:rPr lang="en-US" altLang="zh-CN" sz="3200" dirty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lang="en-US" altLang="zh-CN" sz="3200" dirty="0" smtClean="0">
                <a:latin typeface="Adobe 黑体 Std R" pitchFamily="34" charset="-122"/>
                <a:ea typeface="Adobe 黑体 Std R" pitchFamily="34" charset="-122"/>
              </a:rPr>
              <a:t>              with best quality , as always</a:t>
            </a:r>
            <a:endParaRPr lang="zh-CN" altLang="en-US" sz="32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065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000" dirty="0" smtClean="0">
                <a:latin typeface="Adobe 黑体 Std R" pitchFamily="34" charset="-122"/>
                <a:ea typeface="Adobe 黑体 Std R" pitchFamily="34" charset="-122"/>
              </a:rPr>
              <a:t>謝謝！</a:t>
            </a:r>
            <a:endParaRPr lang="en-US" altLang="zh-CN" sz="4000" dirty="0" smtClean="0">
              <a:latin typeface="Adobe 黑体 Std R" pitchFamily="34" charset="-122"/>
              <a:ea typeface="Adobe 黑体 Std R" pitchFamily="34" charset="-122"/>
            </a:endParaRPr>
          </a:p>
          <a:p>
            <a:pPr marL="0" indent="0" algn="ctr">
              <a:buNone/>
            </a:pPr>
            <a:r>
              <a:rPr lang="ja-JP" altLang="en-US" dirty="0" smtClean="0">
                <a:latin typeface="Adobe 黑体 Std R" pitchFamily="34" charset="-122"/>
                <a:ea typeface="Adobe 黑体 Std R" pitchFamily="34" charset="-122"/>
              </a:rPr>
              <a:t>ありがとう！</a:t>
            </a:r>
            <a:endParaRPr lang="en-US" altLang="ja-JP" dirty="0" smtClean="0">
              <a:latin typeface="Adobe 黑体 Std R" pitchFamily="34" charset="-122"/>
              <a:ea typeface="Adobe 黑体 Std R" pitchFamily="34" charset="-122"/>
            </a:endParaRPr>
          </a:p>
          <a:p>
            <a:pPr marL="0" indent="0" algn="ctr">
              <a:buNone/>
            </a:pPr>
            <a:r>
              <a:rPr lang="ko-KR" altLang="en-US" b="1" dirty="0" smtClean="0">
                <a:latin typeface="Adobe 黑体 Std R" pitchFamily="34" charset="-122"/>
              </a:rPr>
              <a:t>감사합니다</a:t>
            </a:r>
            <a:r>
              <a:rPr lang="ja-JP" altLang="en-US" b="1" dirty="0" smtClean="0">
                <a:latin typeface="Adobe 黑体 Std R" pitchFamily="34" charset="-122"/>
              </a:rPr>
              <a:t>！</a:t>
            </a:r>
            <a:endParaRPr lang="en-US" altLang="ja-JP" b="1" dirty="0" smtClean="0">
              <a:latin typeface="Adobe 黑体 Std R" pitchFamily="34" charset="-122"/>
            </a:endParaRPr>
          </a:p>
          <a:p>
            <a:pPr marL="0" indent="0" algn="ctr">
              <a:buNone/>
            </a:pPr>
            <a:r>
              <a:rPr lang="en-US" altLang="zh-CN" b="1" dirty="0" smtClean="0">
                <a:latin typeface="Adobe 黑体 Std R" pitchFamily="34" charset="-122"/>
                <a:ea typeface="Adobe 黑体 Std R" pitchFamily="34" charset="-122"/>
              </a:rPr>
              <a:t>Thank You</a:t>
            </a:r>
            <a:r>
              <a:rPr lang="zh-CN" altLang="en-US" b="1" dirty="0" smtClean="0">
                <a:latin typeface="Adobe 黑体 Std R" pitchFamily="34" charset="-122"/>
                <a:ea typeface="Adobe 黑体 Std R" pitchFamily="34" charset="-122"/>
              </a:rPr>
              <a:t>！</a:t>
            </a:r>
            <a:endParaRPr lang="en-US" altLang="zh-CN" b="1" dirty="0" smtClean="0">
              <a:latin typeface="Adobe 黑体 Std R" pitchFamily="34" charset="-122"/>
              <a:ea typeface="Adobe 黑体 Std R" pitchFamily="34" charset="-122"/>
            </a:endParaRPr>
          </a:p>
          <a:p>
            <a:pPr marL="0" indent="0" algn="ctr">
              <a:buNone/>
            </a:pPr>
            <a:r>
              <a:rPr lang="en-US" altLang="zh-CN" b="1" dirty="0" smtClean="0">
                <a:latin typeface="Adobe 黑体 Std R" pitchFamily="34" charset="-122"/>
                <a:ea typeface="Adobe 黑体 Std R" pitchFamily="34" charset="-122"/>
              </a:rPr>
              <a:t>Merci Beaucoup</a:t>
            </a:r>
            <a:r>
              <a:rPr lang="zh-CN" altLang="en-US" b="1" dirty="0" smtClean="0">
                <a:latin typeface="Adobe 黑体 Std R" pitchFamily="34" charset="-122"/>
                <a:ea typeface="Adobe 黑体 Std R" pitchFamily="34" charset="-122"/>
              </a:rPr>
              <a:t>！</a:t>
            </a:r>
            <a:r>
              <a:rPr lang="en-US" altLang="zh-CN" b="1" dirty="0" smtClean="0">
                <a:latin typeface="Adobe 黑体 Std R" pitchFamily="34" charset="-122"/>
                <a:ea typeface="Adobe 黑体 Std R" pitchFamily="34" charset="-122"/>
              </a:rPr>
              <a:t/>
            </a:r>
            <a:br>
              <a:rPr lang="en-US" altLang="zh-CN" b="1" dirty="0" smtClean="0">
                <a:latin typeface="Adobe 黑体 Std R" pitchFamily="34" charset="-122"/>
                <a:ea typeface="Adobe 黑体 Std R" pitchFamily="34" charset="-122"/>
              </a:rPr>
            </a:br>
            <a:r>
              <a:rPr lang="en-US" altLang="zh-CN" b="1" dirty="0" smtClean="0">
                <a:latin typeface="Adobe 黑体 Std R" pitchFamily="34" charset="-122"/>
                <a:ea typeface="Adobe 黑体 Std R" pitchFamily="34" charset="-122"/>
              </a:rPr>
              <a:t>Gracias</a:t>
            </a:r>
            <a:r>
              <a:rPr lang="zh-CN" altLang="en-US" b="1" dirty="0" smtClean="0">
                <a:latin typeface="Adobe 黑体 Std R" pitchFamily="34" charset="-122"/>
                <a:ea typeface="Adobe 黑体 Std R" pitchFamily="34" charset="-122"/>
              </a:rPr>
              <a:t>！</a:t>
            </a:r>
            <a:endParaRPr lang="zh-CN" altLang="en-US" b="1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954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0092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Competition Analysis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4124" y="2751336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dobe 黑体 Std R" pitchFamily="34" charset="-122"/>
                <a:ea typeface="Adobe 黑体 Std R" pitchFamily="34" charset="-122"/>
              </a:rPr>
              <a:t>Esteem Needs</a:t>
            </a:r>
            <a:endParaRPr lang="zh-CN" altLang="en-US" sz="20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3284" y="2240285"/>
            <a:ext cx="52629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 smtClean="0">
                <a:latin typeface="Adobe 黑体 Std R" pitchFamily="34" charset="-122"/>
                <a:ea typeface="Adobe 黑体 Std R" pitchFamily="34" charset="-122"/>
              </a:rPr>
              <a:t>B</a:t>
            </a:r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asic spirit of luxury products</a:t>
            </a:r>
          </a:p>
          <a:p>
            <a:r>
              <a:rPr lang="en-US" altLang="zh-CN" sz="6600" dirty="0" smtClean="0">
                <a:latin typeface="Adobe 黑体 Std R" pitchFamily="34" charset="-122"/>
                <a:ea typeface="Adobe 黑体 Std R" pitchFamily="34" charset="-122"/>
              </a:rPr>
              <a:t>N</a:t>
            </a:r>
            <a:r>
              <a:rPr lang="en-US" altLang="zh-CN" sz="2800" dirty="0" smtClean="0">
                <a:latin typeface="Adobe 黑体 Std R" pitchFamily="34" charset="-122"/>
                <a:ea typeface="Adobe 黑体 Std R" pitchFamily="34" charset="-122"/>
              </a:rPr>
              <a:t>eeds to be fulfilled </a:t>
            </a:r>
          </a:p>
          <a:p>
            <a:endParaRPr lang="zh-CN" altLang="en-US" sz="28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86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07407E-6 L -0.25208 -0.0039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9712" y="2204864"/>
            <a:ext cx="8229600" cy="1143000"/>
          </a:xfrm>
        </p:spPr>
        <p:txBody>
          <a:bodyPr/>
          <a:lstStyle/>
          <a:p>
            <a:pPr algn="l"/>
            <a:r>
              <a:rPr lang="en-US" altLang="zh-CN" dirty="0" smtClean="0"/>
              <a:t>Competition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dirty="0" smtClean="0"/>
              <a:t>Narrow Sense View</a:t>
            </a:r>
            <a:r>
              <a:rPr lang="zh-CN" altLang="en-US" sz="4000" dirty="0" smtClean="0"/>
              <a:t>： </a:t>
            </a:r>
            <a:r>
              <a:rPr lang="en-US" altLang="zh-CN" sz="4000" dirty="0" smtClean="0"/>
              <a:t>Horology</a:t>
            </a:r>
            <a:endParaRPr lang="en-US" altLang="zh-CN" sz="4000" dirty="0"/>
          </a:p>
          <a:p>
            <a:pPr marL="0" indent="0">
              <a:buNone/>
            </a:pPr>
            <a:r>
              <a:rPr lang="en-US" altLang="zh-CN" sz="4000" dirty="0" smtClean="0"/>
              <a:t>Broad Sense View</a:t>
            </a:r>
            <a:r>
              <a:rPr lang="zh-CN" altLang="en-US" sz="4000" dirty="0" smtClean="0"/>
              <a:t>： </a:t>
            </a:r>
            <a:r>
              <a:rPr lang="en-US" altLang="zh-CN" sz="4000" dirty="0" smtClean="0"/>
              <a:t>Luxuries 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445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0.0111 L -0.1743 -0.2721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1" y="-14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Competition Analysis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628188"/>
              </p:ext>
            </p:extLst>
          </p:nvPr>
        </p:nvGraphicFramePr>
        <p:xfrm>
          <a:off x="323528" y="105273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5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Competition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China Timekeeper Market</a:t>
            </a:r>
          </a:p>
          <a:p>
            <a:endParaRPr lang="zh-CN" altLang="en-US" dirty="0"/>
          </a:p>
        </p:txBody>
      </p:sp>
      <p:pic>
        <p:nvPicPr>
          <p:cNvPr id="5" name="Picture 17" descr="排名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9" y="1701081"/>
            <a:ext cx="4282381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排名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4" y="4005064"/>
            <a:ext cx="4889846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排名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4" y="1709688"/>
            <a:ext cx="4889846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排名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4" y="3212381"/>
            <a:ext cx="4889846" cy="8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排名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14" y="2493243"/>
            <a:ext cx="4889846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排名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282382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排名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9" y="3212381"/>
            <a:ext cx="4282381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排名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19" y="2420218"/>
            <a:ext cx="4282381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9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Competition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600" dirty="0" smtClean="0">
                <a:latin typeface="Adobe 黑体 Std R" pitchFamily="34" charset="-122"/>
                <a:ea typeface="Adobe 黑体 Std R" pitchFamily="34" charset="-122"/>
              </a:rPr>
              <a:t>4</a:t>
            </a:r>
            <a:r>
              <a:rPr lang="en-US" altLang="zh-CN" sz="8800" dirty="0" smtClean="0">
                <a:latin typeface="Adobe 黑体 Std R" pitchFamily="34" charset="-122"/>
                <a:ea typeface="Adobe 黑体 Std R" pitchFamily="34" charset="-122"/>
              </a:rPr>
              <a:t> </a:t>
            </a:r>
            <a:r>
              <a:rPr lang="en-US" altLang="zh-CN" dirty="0" smtClean="0">
                <a:latin typeface="Adobe 黑体 Std R" pitchFamily="34" charset="-122"/>
                <a:ea typeface="Adobe 黑体 Std R" pitchFamily="34" charset="-122"/>
              </a:rPr>
              <a:t>Monopoly Groups</a:t>
            </a:r>
            <a:endParaRPr lang="zh-CN" altLang="en-US" dirty="0">
              <a:latin typeface="Adobe 黑体 Std R" pitchFamily="34" charset="-122"/>
              <a:ea typeface="Adobe 黑体 Std R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004048" y="2132856"/>
            <a:ext cx="0" cy="2448272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48064" y="2204864"/>
            <a:ext cx="19778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Swatch</a:t>
            </a:r>
          </a:p>
          <a:p>
            <a:r>
              <a:rPr lang="en-US" altLang="zh-CN" sz="3600" dirty="0" smtClean="0"/>
              <a:t>Rolex</a:t>
            </a:r>
          </a:p>
          <a:p>
            <a:r>
              <a:rPr lang="en-US" altLang="zh-CN" sz="3600" dirty="0" smtClean="0"/>
              <a:t>LVMH</a:t>
            </a:r>
          </a:p>
          <a:p>
            <a:r>
              <a:rPr lang="en-US" altLang="zh-CN" sz="3600" dirty="0"/>
              <a:t>Vendome</a:t>
            </a:r>
            <a:endParaRPr lang="zh-CN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2204864"/>
            <a:ext cx="21010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Omega</a:t>
            </a:r>
          </a:p>
          <a:p>
            <a:r>
              <a:rPr lang="en-US" altLang="zh-CN" sz="3600" dirty="0" smtClean="0"/>
              <a:t>Rolex</a:t>
            </a:r>
          </a:p>
          <a:p>
            <a:r>
              <a:rPr lang="en-US" altLang="zh-CN" sz="3600" dirty="0" smtClean="0"/>
              <a:t>Tag-Heuer</a:t>
            </a:r>
          </a:p>
          <a:p>
            <a:r>
              <a:rPr lang="en-US" altLang="zh-CN" sz="3600" dirty="0" smtClean="0"/>
              <a:t>Cartier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4914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44509E-6 L -0.44687 -0.00023 " pathEditMode="relative" rAng="0" ptsTypes="AA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Market Share in China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558702"/>
              </p:ext>
            </p:extLst>
          </p:nvPr>
        </p:nvGraphicFramePr>
        <p:xfrm>
          <a:off x="467544" y="141277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35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519</Words>
  <Application>Microsoft Office PowerPoint</Application>
  <PresentationFormat>全屏显示(4:3)</PresentationFormat>
  <Paragraphs>193</Paragraphs>
  <Slides>33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主题​​</vt:lpstr>
      <vt:lpstr> Legends</vt:lpstr>
      <vt:lpstr>Made by</vt:lpstr>
      <vt:lpstr>PowerPoint 演示文稿</vt:lpstr>
      <vt:lpstr>Competition Analysis</vt:lpstr>
      <vt:lpstr>Competition Analysis</vt:lpstr>
      <vt:lpstr>Competition Analysis</vt:lpstr>
      <vt:lpstr>Competition Analysis</vt:lpstr>
      <vt:lpstr>Competition Analysis</vt:lpstr>
      <vt:lpstr>Market Share in China</vt:lpstr>
      <vt:lpstr>Market Share in China</vt:lpstr>
      <vt:lpstr>Market Share Worldwide</vt:lpstr>
      <vt:lpstr>Luxury Marketing Condition in  China</vt:lpstr>
      <vt:lpstr>China Luxury Market</vt:lpstr>
      <vt:lpstr>China Luxury Market</vt:lpstr>
      <vt:lpstr>PowerPoint 演示文稿</vt:lpstr>
      <vt:lpstr>China Luxury Market</vt:lpstr>
      <vt:lpstr>China Luxury Market</vt:lpstr>
      <vt:lpstr>Distribution</vt:lpstr>
      <vt:lpstr>Distribution</vt:lpstr>
      <vt:lpstr>Marketing </vt:lpstr>
      <vt:lpstr>Marketing</vt:lpstr>
      <vt:lpstr>Marketing</vt:lpstr>
      <vt:lpstr>土豪</vt:lpstr>
      <vt:lpstr>Marketing</vt:lpstr>
      <vt:lpstr>Marketing</vt:lpstr>
      <vt:lpstr>Marketing</vt:lpstr>
      <vt:lpstr>Marketing</vt:lpstr>
      <vt:lpstr>Marketing</vt:lpstr>
      <vt:lpstr>Marketing</vt:lpstr>
      <vt:lpstr>Marketing</vt:lpstr>
      <vt:lpstr>Marketing</vt:lpstr>
      <vt:lpstr>Marketing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AlexanderLee</dc:creator>
  <cp:lastModifiedBy>AlexanderLee</cp:lastModifiedBy>
  <cp:revision>63</cp:revision>
  <dcterms:created xsi:type="dcterms:W3CDTF">2013-12-23T05:46:25Z</dcterms:created>
  <dcterms:modified xsi:type="dcterms:W3CDTF">2013-12-25T11:53:03Z</dcterms:modified>
</cp:coreProperties>
</file>