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3" r:id="rId3"/>
    <p:sldId id="308" r:id="rId4"/>
    <p:sldId id="286" r:id="rId5"/>
    <p:sldId id="299" r:id="rId6"/>
    <p:sldId id="307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40430-2142-4201-9962-609F5AC78708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359D6-BDB4-4343-B6C7-88C453EEF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5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6C332-A3C9-49A5-A4BF-C872C696E754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F0093-20C5-4432-BEA9-82D8F40F05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5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1CBC-C619-4478-9FC2-0E2DD28F9450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0839-AC05-4056-B4CF-A70F3FA2B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1CBC-C619-4478-9FC2-0E2DD28F9450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0839-AC05-4056-B4CF-A70F3FA2B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1CBC-C619-4478-9FC2-0E2DD28F9450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0839-AC05-4056-B4CF-A70F3FA2B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1CBC-C619-4478-9FC2-0E2DD28F9450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0839-AC05-4056-B4CF-A70F3FA2B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1CBC-C619-4478-9FC2-0E2DD28F9450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0839-AC05-4056-B4CF-A70F3FA2B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1CBC-C619-4478-9FC2-0E2DD28F9450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0839-AC05-4056-B4CF-A70F3FA2B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1CBC-C619-4478-9FC2-0E2DD28F9450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0839-AC05-4056-B4CF-A70F3FA2B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1CBC-C619-4478-9FC2-0E2DD28F9450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0839-AC05-4056-B4CF-A70F3FA2B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1CBC-C619-4478-9FC2-0E2DD28F9450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0839-AC05-4056-B4CF-A70F3FA2B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1CBC-C619-4478-9FC2-0E2DD28F9450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0839-AC05-4056-B4CF-A70F3FA2B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1CBC-C619-4478-9FC2-0E2DD28F9450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0839-AC05-4056-B4CF-A70F3FA2B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1CBC-C619-4478-9FC2-0E2DD28F9450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50839-AC05-4056-B4CF-A70F3FA2B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3550"/>
            <a:ext cx="7772400" cy="2152650"/>
          </a:xfrm>
        </p:spPr>
        <p:txBody>
          <a:bodyPr>
            <a:normAutofit/>
          </a:bodyPr>
          <a:lstStyle/>
          <a:p>
            <a:r>
              <a:rPr lang="en-US" dirty="0" smtClean="0"/>
              <a:t>MANA130006.04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Marketing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i="1" dirty="0" smtClean="0"/>
              <a:t>Welcome!</a:t>
            </a:r>
            <a:endParaRPr lang="en-US" sz="4800" i="1" dirty="0"/>
          </a:p>
        </p:txBody>
      </p:sp>
      <p:pic>
        <p:nvPicPr>
          <p:cNvPr id="36868" name="Picture 4" descr="http://www.novelerbrand.com/luowen1/images/upfile/2010102916512086129.jpg"/>
          <p:cNvPicPr>
            <a:picLocks noChangeAspect="1" noChangeArrowheads="1"/>
          </p:cNvPicPr>
          <p:nvPr/>
        </p:nvPicPr>
        <p:blipFill>
          <a:blip r:embed="rId2"/>
          <a:srcRect l="17627" t="19788" r="17288" b="23675"/>
          <a:stretch>
            <a:fillRect/>
          </a:stretch>
        </p:blipFill>
        <p:spPr bwMode="auto">
          <a:xfrm>
            <a:off x="0" y="0"/>
            <a:ext cx="36576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This is NOT an English course!!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Let Us Know About You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altLang="zh-CN" dirty="0" smtClean="0"/>
              <a:t>Who are you?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altLang="zh-CN" dirty="0" smtClean="0"/>
              <a:t>Where are you from?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altLang="zh-CN" dirty="0" smtClean="0"/>
              <a:t>What do you like? (Your hobbies)</a:t>
            </a:r>
          </a:p>
          <a:p>
            <a:pPr marL="534988" indent="-534988">
              <a:spcAft>
                <a:spcPts val="1800"/>
              </a:spcAft>
              <a:buNone/>
            </a:pPr>
            <a:r>
              <a:rPr lang="en-US" altLang="zh-CN" dirty="0" smtClean="0"/>
              <a:t>4a) </a:t>
            </a:r>
            <a:r>
              <a:rPr lang="en-US" altLang="zh-CN" dirty="0" smtClean="0"/>
              <a:t>What </a:t>
            </a:r>
            <a:r>
              <a:rPr lang="en-US" altLang="zh-CN" dirty="0" smtClean="0"/>
              <a:t>do you want most to achieve from your college education?</a:t>
            </a:r>
          </a:p>
          <a:p>
            <a:pPr marL="534988" indent="-534988">
              <a:spcAft>
                <a:spcPts val="1800"/>
              </a:spcAft>
              <a:buNone/>
            </a:pPr>
            <a:r>
              <a:rPr lang="en-US" altLang="zh-CN" dirty="0" smtClean="0"/>
              <a:t>4b</a:t>
            </a:r>
            <a:r>
              <a:rPr lang="en-US" altLang="zh-CN" dirty="0"/>
              <a:t>) What do you plan to do after graduation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78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Required Textbook</a:t>
            </a:r>
            <a:endParaRPr lang="zh-CN" altLang="en-US" dirty="0"/>
          </a:p>
        </p:txBody>
      </p:sp>
      <p:pic>
        <p:nvPicPr>
          <p:cNvPr id="5" name="Picture 2" descr="https://images-cn.ssl-images-amazon.com/images/I/61OUSioAd5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066800"/>
            <a:ext cx="4267200" cy="568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Supplementary (optional)</a:t>
            </a:r>
            <a:endParaRPr lang="zh-CN" altLang="en-US" dirty="0"/>
          </a:p>
        </p:txBody>
      </p:sp>
      <p:pic>
        <p:nvPicPr>
          <p:cNvPr id="2050" name="Picture 2" descr="市场营销原理（第13版）（清华营销学系列英文版教材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417638"/>
            <a:ext cx="52578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670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Personal: Your Own</a:t>
            </a:r>
          </a:p>
          <a:p>
            <a:endParaRPr lang="en-US" dirty="0"/>
          </a:p>
          <a:p>
            <a:r>
              <a:rPr lang="en-US" dirty="0" smtClean="0"/>
              <a:t>Story (</a:t>
            </a:r>
            <a:r>
              <a:rPr lang="en-US" dirty="0" smtClean="0">
                <a:solidFill>
                  <a:srgbClr val="0070C0"/>
                </a:solidFill>
              </a:rPr>
              <a:t>5W1H</a:t>
            </a:r>
            <a:r>
              <a:rPr lang="en-US" dirty="0" smtClean="0"/>
              <a:t>)</a:t>
            </a:r>
          </a:p>
          <a:p>
            <a:pPr marL="1074738" indent="-533400">
              <a:buFont typeface="Calibri" pitchFamily="34" charset="0"/>
              <a:buChar char="—"/>
            </a:pPr>
            <a:r>
              <a:rPr lang="en-US" sz="2400" dirty="0" smtClean="0"/>
              <a:t>When</a:t>
            </a:r>
          </a:p>
          <a:p>
            <a:pPr marL="1074738" indent="-533400">
              <a:buFont typeface="Calibri" pitchFamily="34" charset="0"/>
              <a:buChar char="—"/>
            </a:pPr>
            <a:r>
              <a:rPr lang="en-US" sz="2400" dirty="0" smtClean="0"/>
              <a:t>Where</a:t>
            </a:r>
          </a:p>
          <a:p>
            <a:pPr marL="1074738" indent="-533400">
              <a:buFont typeface="Calibri" pitchFamily="34" charset="0"/>
              <a:buChar char="—"/>
            </a:pPr>
            <a:r>
              <a:rPr lang="en-US" sz="2400" dirty="0" smtClean="0"/>
              <a:t>Who</a:t>
            </a:r>
          </a:p>
          <a:p>
            <a:pPr marL="1074738" indent="-533400">
              <a:buFont typeface="Calibri" pitchFamily="34" charset="0"/>
              <a:buChar char="—"/>
            </a:pPr>
            <a:r>
              <a:rPr lang="en-US" sz="2400" dirty="0" smtClean="0"/>
              <a:t>What</a:t>
            </a:r>
          </a:p>
          <a:p>
            <a:pPr marL="1074738" indent="-533400">
              <a:buFont typeface="Calibri" pitchFamily="34" charset="0"/>
              <a:buChar char="—"/>
            </a:pPr>
            <a:r>
              <a:rPr lang="en-US" sz="2400" dirty="0" smtClean="0"/>
              <a:t>Why</a:t>
            </a:r>
          </a:p>
          <a:p>
            <a:pPr marL="1074738" indent="-533400">
              <a:buFont typeface="Calibri" pitchFamily="34" charset="0"/>
              <a:buChar char="—"/>
            </a:pPr>
            <a:r>
              <a:rPr lang="en-US" sz="2400" dirty="0" smtClean="0"/>
              <a:t>How</a:t>
            </a:r>
          </a:p>
          <a:p>
            <a:pPr marL="1074738" indent="-533400">
              <a:buFont typeface="Calibri" pitchFamily="34" charset="0"/>
              <a:buChar char="—"/>
            </a:pPr>
            <a:r>
              <a:rPr lang="en-U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7649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81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MANA130006.04  Marketing Management</vt:lpstr>
      <vt:lpstr>This is NOT an English course!!</vt:lpstr>
      <vt:lpstr>Let Us Know About You</vt:lpstr>
      <vt:lpstr>PowerPoint Presentation</vt:lpstr>
      <vt:lpstr>PowerPoint Presentation</vt:lpstr>
      <vt:lpstr>Personal Story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MKTG 445: Global Marketing Section 6</dc:title>
  <dc:creator>lixiao</dc:creator>
  <cp:lastModifiedBy>Li Xiao</cp:lastModifiedBy>
  <cp:revision>91</cp:revision>
  <dcterms:created xsi:type="dcterms:W3CDTF">2011-08-21T20:15:25Z</dcterms:created>
  <dcterms:modified xsi:type="dcterms:W3CDTF">2017-03-01T09:11:03Z</dcterms:modified>
</cp:coreProperties>
</file>