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7" r:id="rId3"/>
    <p:sldId id="268" r:id="rId4"/>
    <p:sldId id="270" r:id="rId5"/>
    <p:sldId id="271" r:id="rId6"/>
    <p:sldId id="259" r:id="rId7"/>
    <p:sldId id="267" r:id="rId8"/>
    <p:sldId id="261" r:id="rId9"/>
    <p:sldId id="266" r:id="rId10"/>
    <p:sldId id="263" r:id="rId11"/>
    <p:sldId id="264" r:id="rId12"/>
    <p:sldId id="262" r:id="rId13"/>
    <p:sldId id="265" r:id="rId14"/>
    <p:sldId id="258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89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BB4C-0A87-054B-9D9C-3058880D3856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85832-9573-FE4E-9BC3-687B4E38D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documentary on Lesbian and Gay visibility in Cuba</a:t>
            </a:r>
            <a:endParaRPr lang="en-US" dirty="0"/>
          </a:p>
        </p:txBody>
      </p:sp>
      <p:pic>
        <p:nvPicPr>
          <p:cNvPr id="4" name="Content Placeholder 3" descr="Looking-For-A-Space--Lesbians-and-Gay-Men-in-Cuba--Non-Profit--English-and-Spanish-Two-Disc-Se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文本框 2"/>
          <p:cNvSpPr txBox="1"/>
          <p:nvPr/>
        </p:nvSpPr>
        <p:spPr>
          <a:xfrm>
            <a:off x="4197361" y="6181743"/>
            <a:ext cx="4946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kern="0" dirty="0"/>
              <a:t>媒介与社会性别精品课程专题演讲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UMAP (</a:t>
            </a:r>
            <a:r>
              <a:rPr lang="en-US" sz="3200" dirty="0" err="1" smtClean="0"/>
              <a:t>Unidades</a:t>
            </a:r>
            <a:r>
              <a:rPr lang="en-US" sz="3200" dirty="0" smtClean="0"/>
              <a:t> </a:t>
            </a:r>
            <a:r>
              <a:rPr lang="en-US" sz="3200" dirty="0" err="1" smtClean="0"/>
              <a:t>Militares</a:t>
            </a:r>
            <a:r>
              <a:rPr lang="en-US" sz="3200" dirty="0" smtClean="0"/>
              <a:t> de </a:t>
            </a:r>
            <a:r>
              <a:rPr lang="en-US" sz="3200" dirty="0" err="1" smtClean="0"/>
              <a:t>Ayuda</a:t>
            </a:r>
            <a:r>
              <a:rPr lang="en-US" sz="3200" dirty="0" smtClean="0"/>
              <a:t> a la </a:t>
            </a:r>
            <a:r>
              <a:rPr lang="en-US" sz="3200" dirty="0" err="1" smtClean="0"/>
              <a:t>Produccion</a:t>
            </a:r>
            <a:r>
              <a:rPr lang="en-US" sz="3200" dirty="0" smtClean="0"/>
              <a:t>/Military Units to Assist Production, 1965-1968)</a:t>
            </a:r>
            <a:endParaRPr lang="en-US" sz="3200" dirty="0"/>
          </a:p>
        </p:txBody>
      </p:sp>
      <p:pic>
        <p:nvPicPr>
          <p:cNvPr id="4" name="Content Placeholder 3" descr="images-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053" r="-11053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UMAP</a:t>
            </a:r>
            <a:endParaRPr lang="en-US" dirty="0"/>
          </a:p>
        </p:txBody>
      </p:sp>
      <p:pic>
        <p:nvPicPr>
          <p:cNvPr id="4" name="Content Placeholder 3" descr="images-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709" r="-39709"/>
          <a:stretch>
            <a:fillRect/>
          </a:stretch>
        </p:blipFill>
        <p:spPr>
          <a:xfrm>
            <a:off x="457200" y="1629736"/>
            <a:ext cx="8229600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UMAP: </a:t>
            </a:r>
            <a:r>
              <a:rPr lang="en-US" sz="3600" dirty="0" err="1" smtClean="0"/>
              <a:t>forja</a:t>
            </a:r>
            <a:r>
              <a:rPr lang="en-US" sz="3600" dirty="0" smtClean="0"/>
              <a:t> </a:t>
            </a:r>
            <a:r>
              <a:rPr lang="en-US" sz="3600" dirty="0" err="1" smtClean="0"/>
              <a:t>ciudadanos</a:t>
            </a:r>
            <a:r>
              <a:rPr lang="en-US" sz="3600" dirty="0" smtClean="0"/>
              <a:t> </a:t>
            </a:r>
            <a:r>
              <a:rPr lang="en-US" sz="3600" dirty="0" err="1" smtClean="0"/>
              <a:t>útiles</a:t>
            </a:r>
            <a:r>
              <a:rPr lang="en-US" sz="3600" dirty="0" smtClean="0"/>
              <a:t> a la </a:t>
            </a:r>
            <a:r>
              <a:rPr lang="en-US" sz="3600" dirty="0" err="1" smtClean="0"/>
              <a:t>sociedad</a:t>
            </a:r>
            <a:r>
              <a:rPr lang="en-US" sz="3600" dirty="0" smtClean="0"/>
              <a:t> (forges citizens useful to society); contemporary Cuban newspaper report</a:t>
            </a:r>
            <a:endParaRPr lang="en-US" sz="3600" dirty="0"/>
          </a:p>
        </p:txBody>
      </p:sp>
      <p:pic>
        <p:nvPicPr>
          <p:cNvPr id="4" name="Content Placeholder 3" descr="images-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2791" r="-32791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Cuban pamphlet </a:t>
            </a:r>
            <a:r>
              <a:rPr lang="en-US" smtClean="0"/>
              <a:t>celebrating the UMAP</a:t>
            </a:r>
            <a:endParaRPr lang="en-US" dirty="0"/>
          </a:p>
        </p:txBody>
      </p:sp>
      <p:pic>
        <p:nvPicPr>
          <p:cNvPr id="8" name="Content Placeholder 7" descr="images-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670" r="-83670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Mariela</a:t>
            </a:r>
            <a:r>
              <a:rPr lang="en-US" dirty="0" smtClean="0"/>
              <a:t> Castro </a:t>
            </a:r>
            <a:r>
              <a:rPr lang="en-US" dirty="0" err="1" smtClean="0"/>
              <a:t>Espín</a:t>
            </a:r>
            <a:r>
              <a:rPr lang="en-US" dirty="0" smtClean="0"/>
              <a:t> at a recent rally in Cuba for equal rights for queer people</a:t>
            </a:r>
            <a:endParaRPr lang="en-US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307" r="-10307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Recent officially supported rights-rally in Havana, Cuba (International Day Against Homophobia)</a:t>
            </a:r>
            <a:endParaRPr lang="en-US" sz="3200" dirty="0"/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058" r="-87058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0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556" b="1" dirty="0" err="1" smtClean="0"/>
              <a:t>Mariela</a:t>
            </a:r>
            <a:r>
              <a:rPr lang="en-US" sz="3556" b="1" dirty="0" smtClean="0"/>
              <a:t> Castro </a:t>
            </a:r>
            <a:r>
              <a:rPr lang="en-US" sz="3556" b="1" dirty="0" err="1" smtClean="0"/>
              <a:t>Espín</a:t>
            </a:r>
            <a:r>
              <a:rPr lang="en-US" sz="3556" b="1" dirty="0" smtClean="0"/>
              <a:t>, Director of Cuba’s National Center of Sexual Education (CENEX) in a March for LGBT Rights in 2009</a:t>
            </a:r>
            <a:endParaRPr lang="en-US" sz="3556" dirty="0"/>
          </a:p>
        </p:txBody>
      </p:sp>
      <p:pic>
        <p:nvPicPr>
          <p:cNvPr id="4" name="Content Placeholder 3" descr="DSCF1060-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1831261"/>
            <a:ext cx="82296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Fidel Castro</a:t>
            </a:r>
            <a:endParaRPr lang="en-US" dirty="0"/>
          </a:p>
        </p:txBody>
      </p:sp>
      <p:pic>
        <p:nvPicPr>
          <p:cNvPr id="4" name="Content Placeholder 3" descr="fidel-castro-sm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3768" r="-2376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Castro recognizes and regrets injustice against gay people, 2010</a:t>
            </a:r>
            <a:endParaRPr lang="en-US" dirty="0"/>
          </a:p>
        </p:txBody>
      </p:sp>
      <p:pic>
        <p:nvPicPr>
          <p:cNvPr id="4" name="Content Placeholder 3" descr="fidel-sorry-for-gay-injustic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610" r="-10610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island of Cuba, just off the coast of Florida, USA</a:t>
            </a:r>
            <a:endParaRPr lang="en-US" dirty="0"/>
          </a:p>
        </p:txBody>
      </p:sp>
      <p:pic>
        <p:nvPicPr>
          <p:cNvPr id="4" name="Content Placeholder 3" descr="thumbnai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3641" r="-13641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Cuba's first open, state-accepted male-to-female transsexual </a:t>
            </a:r>
            <a:r>
              <a:rPr lang="en-US" dirty="0" err="1" smtClean="0"/>
              <a:t>Mavi</a:t>
            </a:r>
            <a:r>
              <a:rPr lang="en-US" dirty="0" smtClean="0"/>
              <a:t> </a:t>
            </a:r>
            <a:r>
              <a:rPr lang="en-US" dirty="0" err="1" smtClean="0"/>
              <a:t>Suzell</a:t>
            </a:r>
            <a:r>
              <a:rPr lang="en-US" dirty="0" smtClean="0"/>
              <a:t> and </a:t>
            </a:r>
            <a:r>
              <a:rPr lang="en-US" dirty="0" err="1" smtClean="0"/>
              <a:t>Mariela</a:t>
            </a:r>
            <a:r>
              <a:rPr lang="en-US" dirty="0" smtClean="0"/>
              <a:t> Castro </a:t>
            </a:r>
            <a:r>
              <a:rPr lang="en-US" dirty="0" err="1" smtClean="0"/>
              <a:t>Espin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7058" r="-87058"/>
          <a:stretch>
            <a:fillRect/>
          </a:stretch>
        </p:blipFill>
        <p:spPr>
          <a:xfrm>
            <a:off x="457200" y="1925101"/>
            <a:ext cx="8229600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Eugene McCarthy and </a:t>
            </a:r>
            <a:r>
              <a:rPr lang="en-US" smtClean="0"/>
              <a:t>Roy Cohen, </a:t>
            </a:r>
            <a:endParaRPr lang="en-US"/>
          </a:p>
        </p:txBody>
      </p:sp>
      <p:pic>
        <p:nvPicPr>
          <p:cNvPr id="4" name="Content Placeholder 3" descr="McCarthyandCohen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667" r="-18667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“Red Scare”: U.S. Anti-Communist Poster (late 1950s)</a:t>
            </a:r>
            <a:endParaRPr lang="en-US" dirty="0"/>
          </a:p>
        </p:txBody>
      </p:sp>
      <p:pic>
        <p:nvPicPr>
          <p:cNvPr id="4" name="Content Placeholder 3" descr="images-1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2130" r="-82130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1960s Newspaper report on U.S. State Department “purges” of homosexuals, </a:t>
            </a:r>
            <a:endParaRPr lang="en-US" dirty="0"/>
          </a:p>
        </p:txBody>
      </p:sp>
      <p:pic>
        <p:nvPicPr>
          <p:cNvPr id="4" name="Content Placeholder 3" descr="images-1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8436" r="-78436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158</Words>
  <Application>Microsoft Office PowerPoint</Application>
  <PresentationFormat>全屏显示(4:3)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Recent documentary on Lesbian and Gay visibility in Cuba</vt:lpstr>
      <vt:lpstr> Mariela Castro Espín, Director of Cuba’s National Center of Sexual Education (CENEX) in a March for LGBT Rights in 2009</vt:lpstr>
      <vt:lpstr>Fidel Castro</vt:lpstr>
      <vt:lpstr>Castro recognizes and regrets injustice against gay people, 2010</vt:lpstr>
      <vt:lpstr>The island of Cuba, just off the coast of Florida, USA</vt:lpstr>
      <vt:lpstr>Cuba's first open, state-accepted male-to-female transsexual Mavi Suzell and Mariela Castro Espin </vt:lpstr>
      <vt:lpstr>Eugene McCarthy and Roy Cohen, </vt:lpstr>
      <vt:lpstr>The “Red Scare”: U.S. Anti-Communist Poster (late 1950s)</vt:lpstr>
      <vt:lpstr>1960s Newspaper report on U.S. State Department “purges” of homosexuals, </vt:lpstr>
      <vt:lpstr>UMAP (Unidades Militares de Ayuda a la Produccion/Military Units to Assist Production, 1965-1968)</vt:lpstr>
      <vt:lpstr>UMAP</vt:lpstr>
      <vt:lpstr>UMAP: forja ciudadanos útiles a la sociedad (forges citizens useful to society); contemporary Cuban newspaper report</vt:lpstr>
      <vt:lpstr>Cuban pamphlet celebrating the UMAP</vt:lpstr>
      <vt:lpstr>Mariela Castro Espín at a recent rally in Cuba for equal rights for queer people</vt:lpstr>
      <vt:lpstr>Recent officially supported rights-rally in Havana, Cuba (International Day Against Homophobia)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Mariela Castro Espín in a march on behalf of LGBT rights</dc:title>
  <dc:creator>Brad Epps</dc:creator>
  <cp:lastModifiedBy>mac</cp:lastModifiedBy>
  <cp:revision>44</cp:revision>
  <dcterms:created xsi:type="dcterms:W3CDTF">2011-06-02T03:50:53Z</dcterms:created>
  <dcterms:modified xsi:type="dcterms:W3CDTF">2016-06-14T03:56:01Z</dcterms:modified>
</cp:coreProperties>
</file>