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>
        <p:scale>
          <a:sx n="69" d="100"/>
          <a:sy n="69" d="100"/>
        </p:scale>
        <p:origin x="2232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9236" y="2030196"/>
            <a:ext cx="10642764" cy="388541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zh-CN" altLang="zh-CN" sz="5300" b="1" dirty="0" smtClean="0">
                <a:latin typeface="STFangsong" charset="-122"/>
                <a:ea typeface="STFangsong" charset="-122"/>
                <a:cs typeface="STFangsong" charset="-122"/>
              </a:rPr>
              <a:t>第一</a:t>
            </a:r>
            <a:r>
              <a:rPr lang="zh-CN" altLang="zh-CN" sz="5300" b="1" dirty="0">
                <a:latin typeface="STFangsong" charset="-122"/>
                <a:ea typeface="STFangsong" charset="-122"/>
                <a:cs typeface="STFangsong" charset="-122"/>
              </a:rPr>
              <a:t>讲：哲学与人生的</a:t>
            </a:r>
            <a:r>
              <a:rPr lang="zh-CN" altLang="zh-CN" sz="5300" b="1" dirty="0" smtClean="0">
                <a:latin typeface="STFangsong" charset="-122"/>
                <a:ea typeface="STFangsong" charset="-122"/>
                <a:cs typeface="STFangsong" charset="-122"/>
              </a:rPr>
              <a:t>造化</a:t>
            </a:r>
            <a:r>
              <a:rPr lang="en-US" altLang="zh-CN" sz="4900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900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sz="4900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900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sz="4900" b="1" dirty="0" smtClean="0">
                <a:latin typeface="STFangsong" charset="-122"/>
                <a:ea typeface="STFangsong" charset="-122"/>
                <a:cs typeface="STFangsong" charset="-122"/>
              </a:rPr>
              <a:t>                   </a:t>
            </a:r>
            <a:r>
              <a:rPr lang="en-US" altLang="zh-CN" sz="4900" dirty="0" smtClean="0">
                <a:latin typeface="STFangsong" charset="-122"/>
                <a:ea typeface="STFangsong" charset="-122"/>
                <a:cs typeface="STFangsong" charset="-122"/>
              </a:rPr>
              <a:t>------</a:t>
            </a:r>
            <a:r>
              <a:rPr lang="zh-CN" altLang="zh-CN" sz="4900" dirty="0" smtClean="0">
                <a:latin typeface="STFangsong" charset="-122"/>
                <a:ea typeface="STFangsong" charset="-122"/>
                <a:cs typeface="STFangsong" charset="-122"/>
              </a:rPr>
              <a:t>作為</a:t>
            </a:r>
            <a:r>
              <a:rPr lang="zh-TW" altLang="zh-CN" sz="4900" dirty="0">
                <a:latin typeface="STFangsong" charset="-122"/>
                <a:ea typeface="STFangsong" charset="-122"/>
                <a:cs typeface="STFangsong" charset="-122"/>
              </a:rPr>
              <a:t>實踐哲學的倫理學概論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第一讲</a:t>
            </a:r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54155" y="597159"/>
            <a:ext cx="10179665" cy="4086807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一、</a:t>
            </a:r>
            <a:r>
              <a:rPr lang="zh-CN" altLang="zh-CN" sz="49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摘</a:t>
            </a:r>
            <a:r>
              <a:rPr lang="zh-CN" altLang="en-US" sz="49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  </a:t>
            </a:r>
            <a:r>
              <a:rPr lang="zh-CN" altLang="zh-CN" sz="49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要</a:t>
            </a:r>
            <a:r>
              <a:rPr lang="en-US" altLang="zh-CN" sz="4000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000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sz="4000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4000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sz="4000" b="1" dirty="0" smtClean="0">
                <a:latin typeface="STFangsong" charset="-122"/>
                <a:ea typeface="STFangsong" charset="-122"/>
                <a:cs typeface="STFangsong" charset="-122"/>
              </a:rPr>
              <a:t>        </a:t>
            </a:r>
            <a:r>
              <a:rPr lang="zh-TW" altLang="zh-CN" sz="4000" dirty="0" smtClean="0">
                <a:latin typeface="STFangsong" charset="-122"/>
                <a:ea typeface="STFangsong" charset="-122"/>
                <a:cs typeface="STFangsong" charset="-122"/>
              </a:rPr>
              <a:t>哲學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追求智慧，此智慧就其根本而言乃人生智慧。就智慧即擺脫愚蠢而言，追求智慧之學，不是無用的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玄學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，而是與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行動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（實踐）直接相關：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擺脫愚蠢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。這種行動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成就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或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造就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了一個新人：從愚蠢中脫身而來的人。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endParaRPr kumimoji="1" lang="zh-CN" altLang="en-US" sz="4000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84569" y="610113"/>
            <a:ext cx="9910483" cy="4996761"/>
          </a:xfrm>
        </p:spPr>
        <p:txBody>
          <a:bodyPr>
            <a:normAutofit fontScale="90000"/>
          </a:bodyPr>
          <a:lstStyle/>
          <a:p>
            <a:r>
              <a:rPr lang="zh-CN" altLang="zh-CN" sz="4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本讲参考书目</a:t>
            </a:r>
            <a:r>
              <a:rPr lang="zh-CN" altLang="zh-CN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sz="40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sz="40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【德】朋霍费尔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(Dietrich Bonhoeffer)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：《伦理学》，胡其鼎译，上海人民出版社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2007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年版。特别要阅读其中《作为塑造的伦理学》，参见邓安庆主编：《当代哲学经典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—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伦理学卷》，北京师范大学出版社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2014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年版，第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104-125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页。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6833" y="621308"/>
            <a:ext cx="10655559" cy="796946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2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二、</a:t>
            </a:r>
            <a:r>
              <a:rPr lang="zh-CN" altLang="zh-CN" sz="32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關於</a:t>
            </a:r>
            <a:r>
              <a:rPr lang="zh-CN" altLang="zh-CN" sz="32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什麼是哲學，什麼是倫理學的文本依據討論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369975" y="1418254"/>
            <a:ext cx="934927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CN" sz="2800" b="1" dirty="0">
                <a:latin typeface="STFangsong" charset="-122"/>
                <a:ea typeface="STFangsong" charset="-122"/>
                <a:cs typeface="STFangsong" charset="-122"/>
              </a:rPr>
              <a:t>什麼是</a:t>
            </a:r>
            <a:r>
              <a:rPr lang="zh-TW" altLang="zh-CN" sz="2800" b="1" dirty="0" smtClean="0">
                <a:latin typeface="STFangsong" charset="-122"/>
                <a:ea typeface="STFangsong" charset="-122"/>
                <a:cs typeface="STFangsong" charset="-122"/>
              </a:rPr>
              <a:t>哲學</a:t>
            </a:r>
            <a:r>
              <a:rPr lang="zh-CN" altLang="en-US" sz="2800" b="1" dirty="0" smtClean="0">
                <a:latin typeface="STFangsong" charset="-122"/>
                <a:ea typeface="STFangsong" charset="-122"/>
                <a:cs typeface="STFangsong" charset="-122"/>
              </a:rPr>
              <a:t>？</a:t>
            </a:r>
            <a:endParaRPr lang="en-US" altLang="zh-CN" sz="2800" b="1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lang="zh-CN" altLang="zh-CN" sz="28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1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、</a:t>
            </a:r>
            <a:r>
              <a:rPr lang="zh-CN" altLang="zh-CN" sz="2800" dirty="0">
                <a:latin typeface="STFangsong" charset="-122"/>
                <a:ea typeface="STFangsong" charset="-122"/>
                <a:cs typeface="STFangsong" charset="-122"/>
              </a:rPr>
              <a:t>亞里士多德：《形而上學》卷一，章一、章二，尤其第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4-6</a:t>
            </a:r>
            <a:r>
              <a:rPr lang="zh-TW" altLang="zh-CN" sz="2800" dirty="0" smtClean="0">
                <a:latin typeface="STFangsong" charset="-122"/>
                <a:ea typeface="STFangsong" charset="-122"/>
                <a:cs typeface="STFangsong" charset="-122"/>
              </a:rPr>
              <a:t>頁</a:t>
            </a:r>
            <a:r>
              <a:rPr lang="zh-CN" altLang="en-US" sz="2800" dirty="0" smtClean="0">
                <a:latin typeface="STFangsong" charset="-122"/>
                <a:ea typeface="STFangsong" charset="-122"/>
                <a:cs typeface="STFangsong" charset="-122"/>
              </a:rPr>
              <a:t>。</a:t>
            </a:r>
            <a:endParaRPr lang="en-US" altLang="zh-CN" sz="28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lang="zh-CN" altLang="zh-CN" sz="28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2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、《形而上學》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994a19-31.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卷二，第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34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頁。真理：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實是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與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怎是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en-US" altLang="zh-CN" sz="2800" dirty="0" err="1">
                <a:latin typeface="STFangsong" charset="-122"/>
                <a:ea typeface="STFangsong" charset="-122"/>
                <a:cs typeface="STFangsong" charset="-122"/>
              </a:rPr>
              <a:t>Wesenswas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—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德文：本質所是</a:t>
            </a:r>
            <a:r>
              <a:rPr lang="zh-TW" altLang="zh-CN" sz="2800" dirty="0" smtClean="0">
                <a:latin typeface="STFangsong" charset="-122"/>
                <a:ea typeface="STFangsong" charset="-122"/>
                <a:cs typeface="STFangsong" charset="-122"/>
              </a:rPr>
              <a:t>）</a:t>
            </a:r>
            <a:endParaRPr lang="en-US" altLang="zh-TW" sz="28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lang="zh-CN" altLang="zh-CN" sz="28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3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、《形而上學》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1003a21f.</a:t>
            </a:r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：</a:t>
            </a:r>
            <a:endParaRPr lang="zh-CN" altLang="zh-CN" sz="2800" dirty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lang="zh-TW" altLang="zh-CN" sz="2800" dirty="0">
                <a:latin typeface="STFangsong" charset="-122"/>
                <a:ea typeface="STFangsong" charset="-122"/>
                <a:cs typeface="STFangsong" charset="-122"/>
              </a:rPr>
              <a:t>“有一門學術，它研究實是之所以為實是，以及實是因本性所固有的稟賦。這與任何所謂專門學術不同；那些專門學術沒有一門研究實是之所以為實是。</a:t>
            </a:r>
            <a:r>
              <a:rPr lang="en-US" altLang="zh-CN" sz="28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endParaRPr lang="zh-CN" altLang="zh-CN" sz="2800" dirty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1867" y="155875"/>
            <a:ext cx="10262027" cy="7420582"/>
          </a:xfrm>
        </p:spPr>
        <p:txBody>
          <a:bodyPr>
            <a:normAutofit fontScale="90000"/>
          </a:bodyPr>
          <a:lstStyle/>
          <a:p>
            <a:r>
              <a:rPr lang="en-US" altLang="zh-TW" sz="31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31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本體</a:t>
            </a:r>
            <a:r>
              <a:rPr lang="zh-TW" altLang="zh-CN" sz="4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論</a:t>
            </a:r>
            <a:r>
              <a:rPr lang="zh-TW" altLang="zh-CN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TW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4000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sz="31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31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sz="3100" dirty="0" smtClean="0">
                <a:latin typeface="STFangsong" charset="-122"/>
                <a:ea typeface="STFangsong" charset="-122"/>
                <a:cs typeface="STFangsong" charset="-122"/>
              </a:rPr>
              <a:t>     </a:t>
            </a:r>
            <a:r>
              <a:rPr lang="zh-TW" altLang="zh-CN" sz="2700" dirty="0" smtClean="0">
                <a:latin typeface="STFangsong" charset="-122"/>
                <a:ea typeface="STFangsong" charset="-122"/>
                <a:cs typeface="STFangsong" charset="-122"/>
              </a:rPr>
              <a:t>《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形而上學》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1028b2f.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（商務本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129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: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所以從古到今，大家所常質疑的問難的主題，就在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何為實是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，亦即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何謂本體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。</a:t>
            </a:r>
            <a: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但請注意，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實是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本身不是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本體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，實是是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什麼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，是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這個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本身才是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本體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 </a:t>
            </a:r>
            <a: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en-US" sz="2700" dirty="0" smtClean="0">
                <a:latin typeface="STFangsong" charset="-122"/>
                <a:ea typeface="STFangsong" charset="-122"/>
                <a:cs typeface="STFangsong" charset="-122"/>
              </a:rPr>
              <a:t>         </a:t>
            </a:r>
            <a:r>
              <a:rPr lang="en-US" altLang="zh-CN" sz="2700" dirty="0" smtClean="0">
                <a:latin typeface="STFangsong" charset="-122"/>
                <a:ea typeface="STFangsong" charset="-122"/>
                <a:cs typeface="STFangsong" charset="-122"/>
              </a:rPr>
              <a:t>1028a10-14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（商務本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128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）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:“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在先前集釋名詞時，我們已指陳過事物之稱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者有幾種含義。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之一義為一事物是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什麼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，是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這個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；另一義是質或量或其他的云謂之一。在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的諸義中，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什麼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明顯地應為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地基本命意，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什麼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指示著事物之本體。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27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《形而上學》卷九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1045b29-30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那些原始之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是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，為其它範疇所依憑的事物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—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即本體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.</a:t>
            </a:r>
            <a:r>
              <a:rPr lang="zh-TW" altLang="zh-CN" sz="2700" dirty="0">
                <a:latin typeface="STFangsong" charset="-122"/>
                <a:ea typeface="STFangsong" charset="-122"/>
                <a:cs typeface="STFangsong" charset="-122"/>
              </a:rPr>
              <a:t>由於本體的存在，其它範疇如量與質等類因而得其存在。</a:t>
            </a:r>
            <a:r>
              <a:rPr lang="en-US" altLang="zh-CN" sz="2700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65241" y="639203"/>
            <a:ext cx="9622023" cy="3275537"/>
          </a:xfrm>
        </p:spPr>
        <p:txBody>
          <a:bodyPr>
            <a:normAutofit fontScale="90000"/>
          </a:bodyPr>
          <a:lstStyle/>
          <a:p>
            <a:r>
              <a:rPr lang="zh-TW" altLang="zh-CN" sz="4000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海德格爾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對亞里士多德的這些規定有這樣一段評價</a:t>
            </a:r>
            <a:r>
              <a:rPr lang="zh-TW" altLang="zh-CN" sz="4000" dirty="0" smtClean="0"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sz="4000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“哲學的這種特性顯得相當抽象而空洞：探究作為存在者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[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即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‘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實是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’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！</a:t>
            </a:r>
            <a:r>
              <a:rPr lang="en-US" altLang="zh-CN" sz="4000" dirty="0">
                <a:latin typeface="STFangsong" charset="-122"/>
                <a:ea typeface="STFangsong" charset="-122"/>
                <a:cs typeface="STFangsong" charset="-122"/>
              </a:rPr>
              <a:t>]</a:t>
            </a:r>
            <a:r>
              <a:rPr lang="zh-TW" altLang="zh-CN" sz="4000" dirty="0">
                <a:latin typeface="STFangsong" charset="-122"/>
                <a:ea typeface="STFangsong" charset="-122"/>
                <a:cs typeface="STFangsong" charset="-122"/>
              </a:rPr>
              <a:t>的存在者。</a:t>
            </a:r>
            <a:r>
              <a:rPr lang="zh-CN" altLang="zh-CN" sz="4000" dirty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      </a:t>
            </a:r>
            <a:r>
              <a:rPr lang="zh-CN" altLang="en-US" dirty="0" smtClean="0">
                <a:latin typeface="STFangsong" charset="-122"/>
                <a:ea typeface="STFangsong" charset="-122"/>
                <a:cs typeface="STFangsong" charset="-122"/>
              </a:rPr>
              <a:t> </a:t>
            </a:r>
            <a:r>
              <a:rPr lang="zh-TW" altLang="zh-CN" dirty="0" smtClean="0">
                <a:latin typeface="STFangsong" charset="-122"/>
                <a:ea typeface="STFangsong" charset="-122"/>
                <a:cs typeface="STFangsong" charset="-122"/>
              </a:rPr>
              <a:t>被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探究的應該是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  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（存在者之為存在者）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--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存在者就其是存在者而言，也就是說，唯一著眼於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把存在者造就成其所是的存在者的那種東西：存在。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排在第一位的科學，即關於首要東西的科學，就是關於存在的科學。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（</a:t>
            </a:r>
            <a:r>
              <a:rPr lang="zh-TW" altLang="zh-CN" dirty="0">
                <a:solidFill>
                  <a:srgbClr val="FF0000"/>
                </a:solidFill>
                <a:latin typeface="STFangsong" charset="-122"/>
                <a:ea typeface="STFangsong" charset="-122"/>
                <a:cs typeface="STFangsong" charset="-122"/>
              </a:rPr>
              <a:t>《從萊布尼茨出發的邏輯學的形而上學始基》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，第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14-15</a:t>
            </a:r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頁。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2344" y="1656241"/>
            <a:ext cx="7545975" cy="5574984"/>
          </a:xfrm>
        </p:spPr>
        <p:txBody>
          <a:bodyPr>
            <a:normAutofit/>
          </a:bodyPr>
          <a:lstStyle/>
          <a:p>
            <a:r>
              <a:rPr lang="zh-TW" altLang="zh-CN" dirty="0">
                <a:latin typeface="STFangsong" charset="-122"/>
                <a:ea typeface="STFangsong" charset="-122"/>
                <a:cs typeface="STFangsong" charset="-122"/>
              </a:rPr>
              <a:t>請注意這句話：</a:t>
            </a:r>
            <a:r>
              <a:rPr lang="en-US" altLang="zh-CN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把存在者造就成其所是的存在者的那種東西：存在。</a:t>
            </a: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”</a:t>
            </a:r>
            <a:b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這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就是所謂的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第一哲學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，即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存在學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”—Ontology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b="1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33601" y="672410"/>
            <a:ext cx="10058399" cy="5588431"/>
          </a:xfrm>
        </p:spPr>
        <p:txBody>
          <a:bodyPr>
            <a:normAutofit/>
          </a:bodyPr>
          <a:lstStyle/>
          <a:p>
            <a:r>
              <a:rPr lang="zh-TW" altLang="zh-CN" b="1" dirty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我們現在來討論的就是這句</a:t>
            </a:r>
            <a:r>
              <a:rPr lang="zh-TW" altLang="zh-CN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話</a:t>
            </a:r>
            <a:r>
              <a:rPr lang="zh-CN" altLang="en-US" b="1" dirty="0" smtClean="0">
                <a:solidFill>
                  <a:srgbClr val="00B0F0"/>
                </a:solidFill>
                <a:latin typeface="STFangsong" charset="-122"/>
                <a:ea typeface="STFangsong" charset="-122"/>
                <a:cs typeface="STFangsong" charset="-122"/>
              </a:rPr>
              <a:t>：</a:t>
            </a: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1</a:t>
            </a: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、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它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在什麼意義上被理解為純粹思辨哲學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？</a:t>
            </a: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2</a:t>
            </a: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、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它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在什麼意義上被理解為實踐哲學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—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倫理學</a:t>
            </a:r>
            <a:r>
              <a:rPr lang="zh-TW" altLang="zh-CN" b="1" dirty="0" smtClean="0">
                <a:latin typeface="STFangsong" charset="-122"/>
                <a:ea typeface="STFangsong" charset="-122"/>
                <a:cs typeface="STFangsong" charset="-122"/>
              </a:rPr>
              <a:t>？</a:t>
            </a:r>
            <a: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 smtClean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TW" b="1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lang="en-US" altLang="zh-TW" b="1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3</a:t>
            </a:r>
            <a:r>
              <a:rPr lang="zh-CN" altLang="en-US" b="1" dirty="0" smtClean="0">
                <a:latin typeface="STFangsong" charset="-122"/>
                <a:ea typeface="STFangsong" charset="-122"/>
                <a:cs typeface="STFangsong" charset="-122"/>
              </a:rPr>
              <a:t>、</a:t>
            </a:r>
            <a:r>
              <a:rPr lang="en-US" altLang="zh-CN" b="1" dirty="0" smtClean="0">
                <a:latin typeface="STFangsong" charset="-122"/>
                <a:ea typeface="STFangsong" charset="-122"/>
                <a:cs typeface="STFangsong" charset="-122"/>
              </a:rPr>
              <a:t>“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造就成其所是</a:t>
            </a:r>
            <a:r>
              <a:rPr lang="en-US" altLang="zh-CN" b="1" dirty="0">
                <a:latin typeface="STFangsong" charset="-122"/>
                <a:ea typeface="STFangsong" charset="-122"/>
                <a:cs typeface="STFangsong" charset="-122"/>
              </a:rPr>
              <a:t>”</a:t>
            </a:r>
            <a:r>
              <a:rPr lang="zh-TW" altLang="zh-CN" b="1" dirty="0">
                <a:latin typeface="STFangsong" charset="-122"/>
                <a:ea typeface="STFangsong" charset="-122"/>
                <a:cs typeface="STFangsong" charset="-122"/>
              </a:rPr>
              <a:t>難道還不是實踐的嗎？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63885" y="3041779"/>
            <a:ext cx="2942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 谢！</a:t>
            </a:r>
            <a:endParaRPr lang="zh-CN" alt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84</TotalTime>
  <Words>199</Words>
  <Application>Microsoft Macintosh PowerPoint</Application>
  <PresentationFormat>宽屏</PresentationFormat>
  <Paragraphs>21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Century Gothic</vt:lpstr>
      <vt:lpstr>STFangsong</vt:lpstr>
      <vt:lpstr>STHupo</vt:lpstr>
      <vt:lpstr>Wingdings 3</vt:lpstr>
      <vt:lpstr>幼圆</vt:lpstr>
      <vt:lpstr>Arial</vt:lpstr>
      <vt:lpstr>丝状</vt:lpstr>
      <vt:lpstr>     第一讲：哲学与人生的造化                     ------作為實踐哲學的倫理學概論  </vt:lpstr>
      <vt:lpstr>一、摘  要          哲學追求智慧，此智慧就其根本而言乃人生智慧。就智慧即擺脫愚蠢而言，追求智慧之學，不是無用的“玄學”，而是與“行動”（實踐）直接相關：“擺脫愚蠢”。這種行動“成就”或“造就”了一個新人：從愚蠢中脫身而來的人。 </vt:lpstr>
      <vt:lpstr>本讲参考书目：  【德】朋霍费尔(Dietrich Bonhoeffer)：《伦理学》，胡其鼎译，上海人民出版社2007年版。特别要阅读其中《作为塑造的伦理学》，参见邓安庆主编：《当代哲学经典—伦理学卷》，北京师范大学出版社2014年版，第104-125页。  </vt:lpstr>
      <vt:lpstr>二、關於什麼是哲學，什麼是倫理學的文本依據討論 </vt:lpstr>
      <vt:lpstr> 本體論：       《形而上學》1028b2f.（商務本129）:所以從古到今，大家所常質疑的問難的主題，就在‘何為實是’，亦即‘何謂本體’。 但請注意，“實是”本身不是“本體”，實是是“什麼”，是“這個”：“是”本身才是“本體”：            1028a10-14（商務本128）:“在先前集釋名詞時，我們已指陳過事物之稱‘是’者有幾種含義。‘是’之一義為一事物是‘什麼’，是‘這個’；另一義是質或量或其他的云謂之一。在‘是’的諸義中，‘什麼’明顯地應為‘是’地基本命意，‘什麼’指示著事物之本體。” 《形而上學》卷九1045b29-30：“那些原始之‘是’，為其它範疇所依憑的事物—即本體.由於本體的存在，其它範疇如量與質等類因而得其存在。”  </vt:lpstr>
      <vt:lpstr>海德格爾對亞里士多德的這些規定有這樣一段評價：  “哲學的這種特性顯得相當抽象而空洞：探究作為存在者[即‘實是’！]的存在者。          被探究的應該是  （存在者之為存在者）--存在者就其是存在者而言，也就是說，唯一著眼於把存在者造就成其所是的存在者的那種東西：存在。排在第一位的科學，即關於首要東西的科學，就是關於存在的科學。”（《從萊布尼茨出發的邏輯學的形而上學始基》，第14-15頁。   </vt:lpstr>
      <vt:lpstr>請注意這句話：“把存在者造就成其所是的存在者的那種東西：存在。”  這就是所謂的“第一哲學”，即“存在學”—Ontology    </vt:lpstr>
      <vt:lpstr>我們現在來討論的就是這句話：  1、它在什麼意義上被理解為純粹思辨哲學？  2、它在什麼意義上被理解為實踐哲學—倫理學？  3、“造就成其所是”難道還不是實踐的嗎？ 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11</cp:revision>
  <dcterms:created xsi:type="dcterms:W3CDTF">2017-03-07T13:54:38Z</dcterms:created>
  <dcterms:modified xsi:type="dcterms:W3CDTF">2017-03-27T02:00:39Z</dcterms:modified>
</cp:coreProperties>
</file>