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3" r:id="rId5"/>
    <p:sldId id="268" r:id="rId6"/>
    <p:sldId id="266" r:id="rId7"/>
    <p:sldId id="257" r:id="rId8"/>
    <p:sldId id="262" r:id="rId9"/>
    <p:sldId id="273" r:id="rId10"/>
    <p:sldId id="274" r:id="rId11"/>
    <p:sldId id="260" r:id="rId12"/>
    <p:sldId id="269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A3A3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4660"/>
  </p:normalViewPr>
  <p:slideViewPr>
    <p:cSldViewPr>
      <p:cViewPr varScale="1">
        <p:scale>
          <a:sx n="66" d="100"/>
          <a:sy n="66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8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9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2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3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C008-F8E2-44F0-87C7-7E9F6F22B1F4}" type="datetimeFigureOut">
              <a:rPr lang="zh-CN" altLang="en-US" smtClean="0"/>
              <a:t>2013/6/22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0752-0A2D-40B4-A8E8-6119394F2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4036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zh-CN" altLang="en-US" sz="9600" dirty="0" smtClean="0">
                <a:solidFill>
                  <a:srgbClr val="FF0000"/>
                </a:solidFill>
                <a:latin typeface="草檀斋毛泽东字体" pitchFamily="2" charset="-122"/>
                <a:ea typeface="草檀斋毛泽东字体" pitchFamily="2" charset="-122"/>
              </a:rPr>
              <a:t>爱的伦理</a:t>
            </a:r>
            <a:endParaRPr lang="zh-CN" altLang="en-US" sz="9600" dirty="0">
              <a:solidFill>
                <a:srgbClr val="FF0000"/>
              </a:solidFill>
              <a:latin typeface="草檀斋毛泽东字体" pitchFamily="2" charset="-122"/>
              <a:ea typeface="草檀斋毛泽东字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032" y="5077746"/>
            <a:ext cx="4176464" cy="17526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华文楷体" pitchFamily="2" charset="-122"/>
                <a:ea typeface="华文楷体" pitchFamily="2" charset="-122"/>
              </a:rPr>
              <a:t>11300120026 </a:t>
            </a:r>
            <a:r>
              <a:rPr lang="zh-CN" alt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华文楷体" pitchFamily="2" charset="-122"/>
                <a:ea typeface="华文楷体" pitchFamily="2" charset="-122"/>
              </a:rPr>
              <a:t>暴宇</a:t>
            </a:r>
            <a:endParaRPr lang="en-US" altLang="zh-CN" sz="2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11300120054 </a:t>
            </a:r>
            <a:r>
              <a:rPr lang="zh-CN" alt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华文楷体" pitchFamily="2" charset="-122"/>
                <a:ea typeface="华文楷体" pitchFamily="2" charset="-122"/>
              </a:rPr>
              <a:t>张治中</a:t>
            </a:r>
            <a:endParaRPr lang="zh-CN" alt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9552" y="1988840"/>
            <a:ext cx="7772400" cy="24036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FF2F2F"/>
                </a:solidFill>
                <a:latin typeface="Vladimir Script" pitchFamily="66" charset="0"/>
                <a:ea typeface="草檀斋毛泽东字体" pitchFamily="2" charset="-122"/>
              </a:rPr>
              <a:t>AI DE LUN LI</a:t>
            </a:r>
            <a:endParaRPr lang="zh-CN" altLang="en-US" sz="5400" b="1" dirty="0">
              <a:solidFill>
                <a:srgbClr val="FF2F2F"/>
              </a:solidFill>
              <a:latin typeface="Vladimir Script" pitchFamily="66" charset="0"/>
              <a:ea typeface="草檀斋毛泽东字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7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indows 照片查看器墙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84" y="476672"/>
            <a:ext cx="5046171" cy="5414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4048" y="2646040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 </a:t>
            </a:r>
            <a:r>
              <a:rPr lang="zh-CN" altLang="en-US" b="1" dirty="0" smtClean="0">
                <a:solidFill>
                  <a:srgbClr val="7030A0"/>
                </a:solidFill>
                <a:latin typeface="宋体"/>
                <a:ea typeface="宋体"/>
              </a:rPr>
              <a:t>◤</a:t>
            </a:r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如果你爱上</a:t>
            </a:r>
            <a:r>
              <a:rPr lang="zh-CN" alt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两</a:t>
            </a:r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个人，选择第</a:t>
            </a:r>
            <a:r>
              <a:rPr lang="zh-CN" altLang="en-US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个吧！因为在你爱上第二个之前，你已经给了第一个以承诺</a:t>
            </a:r>
            <a:r>
              <a:rPr lang="zh-CN" altLang="en-US" b="1" dirty="0" smtClean="0">
                <a:solidFill>
                  <a:srgbClr val="7030A0"/>
                </a:solidFill>
                <a:latin typeface="宋体"/>
                <a:ea typeface="宋体"/>
              </a:rPr>
              <a:t>◢</a:t>
            </a:r>
            <a:endParaRPr lang="zh-CN" altLang="en-US" b="1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7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pt修改稿\109686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77"/>
            <a:ext cx="9144000" cy="68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2048" y="769928"/>
            <a:ext cx="4572000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zh-CN" altLang="zh-CN" sz="40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可它终究还要回到水里，因为被水包围的感觉更好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90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pt修改稿\10822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5638"/>
            <a:ext cx="619268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283968" y="5013176"/>
            <a:ext cx="4572000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zh-CN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而且，离了水，鱼还怎么活？</a:t>
            </a:r>
          </a:p>
        </p:txBody>
      </p:sp>
    </p:spTree>
    <p:extLst>
      <p:ext uri="{BB962C8B-B14F-4D97-AF65-F5344CB8AC3E}">
        <p14:creationId xmlns:p14="http://schemas.microsoft.com/office/powerpoint/2010/main" val="3068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pt修改稿\93526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" y="116632"/>
            <a:ext cx="5269081" cy="53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5078288" y="1340768"/>
            <a:ext cx="3670176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◤</a:t>
            </a:r>
            <a:r>
              <a:rPr lang="zh-CN" altLang="zh-CN" sz="4000" dirty="0" smtClean="0">
                <a:solidFill>
                  <a:schemeClr val="bg2">
                    <a:lumMod val="90000"/>
                  </a:schemeClr>
                </a:solidFill>
                <a:latin typeface="仿宋" pitchFamily="49" charset="-122"/>
                <a:ea typeface="仿宋" pitchFamily="49" charset="-122"/>
              </a:rPr>
              <a:t>我们</a:t>
            </a:r>
            <a:r>
              <a:rPr lang="zh-CN" altLang="zh-CN" sz="4000" dirty="0">
                <a:solidFill>
                  <a:schemeClr val="bg2">
                    <a:lumMod val="90000"/>
                  </a:schemeClr>
                </a:solidFill>
                <a:latin typeface="仿宋" pitchFamily="49" charset="-122"/>
                <a:ea typeface="仿宋" pitchFamily="49" charset="-122"/>
              </a:rPr>
              <a:t>也一样，客观看着爱情的确很美，可是被它包围的感觉更好</a:t>
            </a:r>
            <a:endParaRPr lang="zh-CN" altLang="en-US" sz="4000" dirty="0">
              <a:solidFill>
                <a:schemeClr val="bg2">
                  <a:lumMod val="90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5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pt修改稿\93526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" y="116632"/>
            <a:ext cx="5269081" cy="53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5078288" y="2247007"/>
            <a:ext cx="3670176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◤</a:t>
            </a:r>
            <a:r>
              <a:rPr lang="zh-CN" altLang="zh-CN" sz="4000" dirty="0">
                <a:solidFill>
                  <a:schemeClr val="bg1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何况，离了爱情，我们还怎么活？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4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pt修改稿\151266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74369" y="2780928"/>
            <a:ext cx="1109599" cy="120032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谢</a:t>
            </a:r>
            <a:endParaRPr lang="zh-CN" altLang="en-US" sz="72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6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pt修改稿\109018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49" y="-387424"/>
            <a:ext cx="6054423" cy="90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4725144"/>
            <a:ext cx="8229600" cy="1143000"/>
          </a:xfrm>
          <a:ln>
            <a:noFill/>
          </a:ln>
        </p:spPr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■</a:t>
            </a:r>
            <a:r>
              <a:rPr lang="zh-CN" alt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华文仿宋" pitchFamily="2" charset="-122"/>
                <a:ea typeface="华文仿宋" pitchFamily="2" charset="-122"/>
              </a:rPr>
              <a:t>爱的本质在于爱的不在场</a:t>
            </a:r>
            <a:endParaRPr lang="zh-CN" altLang="en-US" b="1" dirty="0">
              <a:solidFill>
                <a:schemeClr val="tx2">
                  <a:lumMod val="20000"/>
                  <a:lumOff val="8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pt修改稿\109234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4693231" cy="32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pt修改稿\152264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30963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782144" y="3284984"/>
            <a:ext cx="4102224" cy="147002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dirty="0" smtClean="0">
                <a:solidFill>
                  <a:schemeClr val="bg2">
                    <a:lumMod val="90000"/>
                  </a:schemeClr>
                </a:solidFill>
                <a:latin typeface="华文琥珀" pitchFamily="2" charset="-122"/>
                <a:ea typeface="华文琥珀" pitchFamily="2" charset="-122"/>
              </a:rPr>
              <a:t>痛苦与伦理</a:t>
            </a:r>
            <a:endParaRPr lang="zh-CN" altLang="en-US" sz="8800" dirty="0">
              <a:solidFill>
                <a:schemeClr val="bg2">
                  <a:lumMod val="9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547664" y="548680"/>
            <a:ext cx="4032448" cy="48245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华文琥珀" pitchFamily="2" charset="-122"/>
                <a:ea typeface="华文琥珀" pitchFamily="2" charset="-122"/>
              </a:rPr>
              <a:t>烦恼与知识</a:t>
            </a:r>
            <a:endParaRPr lang="zh-CN" altLang="en-US" sz="8800" dirty="0">
              <a:solidFill>
                <a:schemeClr val="accent3">
                  <a:lumMod val="20000"/>
                  <a:lumOff val="8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7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pt修改稿\10822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211"/>
            <a:ext cx="5528592" cy="66659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矩形 1"/>
          <p:cNvSpPr/>
          <p:nvPr/>
        </p:nvSpPr>
        <p:spPr>
          <a:xfrm>
            <a:off x="3096344" y="2132856"/>
            <a:ext cx="4572000" cy="10156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>
            <a:spAutoFit/>
          </a:bodyPr>
          <a:lstStyle/>
          <a:p>
            <a:r>
              <a:rPr lang="zh-CN" altLang="en-US" sz="6000" dirty="0">
                <a:solidFill>
                  <a:srgbClr val="FF99CC"/>
                </a:solidFill>
                <a:latin typeface="华文琥珀" pitchFamily="2" charset="-122"/>
                <a:ea typeface="华文琥珀" pitchFamily="2" charset="-122"/>
              </a:rPr>
              <a:t>爱</a:t>
            </a:r>
            <a:r>
              <a:rPr lang="zh-CN" altLang="en-US" sz="6000" dirty="0" smtClean="0">
                <a:solidFill>
                  <a:srgbClr val="FF99CC"/>
                </a:solidFill>
                <a:latin typeface="华文琥珀" pitchFamily="2" charset="-122"/>
                <a:ea typeface="华文琥珀" pitchFamily="2" charset="-122"/>
              </a:rPr>
              <a:t>是性感</a:t>
            </a:r>
            <a:endParaRPr lang="zh-CN" altLang="en-US" sz="6000" dirty="0">
              <a:solidFill>
                <a:srgbClr val="FF99CC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5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6849" y="1916832"/>
            <a:ext cx="2841575" cy="1362075"/>
          </a:xfrm>
        </p:spPr>
        <p:txBody>
          <a:bodyPr>
            <a:noAutofit/>
          </a:bodyPr>
          <a:lstStyle/>
          <a:p>
            <a:r>
              <a:rPr lang="zh-CN" altLang="en-US" sz="3200" b="0" dirty="0" smtClean="0">
                <a:solidFill>
                  <a:srgbClr val="FF0000"/>
                </a:solidFill>
                <a:latin typeface="仿宋"/>
                <a:ea typeface="仿宋"/>
                <a:cs typeface="+mn-cs"/>
              </a:rPr>
              <a:t>◤</a:t>
            </a:r>
            <a:r>
              <a:rPr lang="zh-CN" altLang="en-US" sz="3200" b="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对于</a:t>
            </a:r>
            <a:r>
              <a:rPr lang="zh-CN" altLang="en-US" sz="3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无间隔的恐惧，对于完全坦白的不</a:t>
            </a:r>
            <a:r>
              <a:rPr lang="zh-CN" altLang="en-US" sz="3200" b="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安全感</a:t>
            </a:r>
            <a:r>
              <a:rPr lang="zh-CN" altLang="en-US" sz="3200" b="0" dirty="0" smtClean="0">
                <a:solidFill>
                  <a:srgbClr val="FF0000"/>
                </a:solidFill>
                <a:latin typeface="宋体"/>
                <a:ea typeface="宋体"/>
                <a:cs typeface="+mn-cs"/>
              </a:rPr>
              <a:t>◢</a:t>
            </a:r>
            <a:endParaRPr lang="zh-CN" altLang="en-US" sz="3200" b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2940" y="980728"/>
            <a:ext cx="3600400" cy="2232248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仿宋"/>
                <a:ea typeface="仿宋"/>
              </a:rPr>
              <a:t>◤</a:t>
            </a:r>
            <a:r>
              <a:rPr lang="zh-CN" altLang="zh-CN" sz="3200" dirty="0" smtClean="0">
                <a:solidFill>
                  <a:schemeClr val="bg1">
                    <a:lumMod val="95000"/>
                  </a:schemeClr>
                </a:solidFill>
              </a:rPr>
              <a:t>精神</a:t>
            </a: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</a:rPr>
              <a:t>鼓励生与建设，反对趋于死与破坏的倾向。很</a:t>
            </a:r>
            <a:r>
              <a:rPr lang="zh-CN" altLang="zh-CN" sz="3200" dirty="0" smtClean="0">
                <a:solidFill>
                  <a:schemeClr val="bg1">
                    <a:lumMod val="95000"/>
                  </a:schemeClr>
                </a:solidFill>
              </a:rPr>
              <a:t>可惜，</a:t>
            </a:r>
            <a:r>
              <a:rPr lang="zh-CN" altLang="zh-CN" sz="3200" dirty="0">
                <a:solidFill>
                  <a:schemeClr val="bg1">
                    <a:lumMod val="95000"/>
                  </a:schemeClr>
                </a:solidFill>
              </a:rPr>
              <a:t>性里有着很强的死与破坏的</a:t>
            </a:r>
            <a:r>
              <a:rPr lang="zh-CN" altLang="zh-CN" sz="3200" dirty="0" smtClean="0">
                <a:solidFill>
                  <a:schemeClr val="bg1">
                    <a:lumMod val="95000"/>
                  </a:schemeClr>
                </a:solidFill>
              </a:rPr>
              <a:t>倾向</a:t>
            </a:r>
            <a:endParaRPr lang="zh-CN" altLang="en-US" sz="32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954561" y="4731221"/>
            <a:ext cx="2697559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人们</a:t>
            </a:r>
            <a:r>
              <a:rPr lang="zh-CN" altLang="en-US" sz="3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潜在</a:t>
            </a:r>
            <a:r>
              <a:rPr lang="zh-CN" altLang="zh-CN" sz="3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担心性交时彼此所带来的陌生感。</a:t>
            </a:r>
            <a:endParaRPr lang="zh-CN" altLang="en-US" sz="3200" b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Desktop\爱的伦理PPT资料\71563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74" y="4005064"/>
            <a:ext cx="2814314" cy="21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爱的伦理PPT资料\71563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56993"/>
            <a:ext cx="2054968" cy="28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爱的伦理PPT资料\71563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0293"/>
            <a:ext cx="2304256" cy="13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爱的伦理PPT资料\715635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74" y="764704"/>
            <a:ext cx="2587400" cy="11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爱的伦理PPT资料\719298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764704"/>
            <a:ext cx="1283196" cy="24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0543717-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3607"/>
            <a:ext cx="5156696" cy="77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爱是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33872" y="764704"/>
            <a:ext cx="2286000" cy="2554545"/>
          </a:xfrm>
          <a:prstGeom prst="rect">
            <a:avLst/>
          </a:prstGeom>
          <a:ln w="88900" cmpd="dbl"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爱即心灵</a:t>
            </a:r>
            <a:endParaRPr lang="zh-CN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7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pt修改稿\sb10065886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9144996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11960" y="5366826"/>
            <a:ext cx="6696744" cy="14465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8800" dirty="0" smtClean="0">
                <a:solidFill>
                  <a:schemeClr val="bg1">
                    <a:lumMod val="95000"/>
                  </a:schemeClr>
                </a:solidFill>
                <a:latin typeface="华文琥珀" pitchFamily="2" charset="-122"/>
                <a:ea typeface="华文琥珀" pitchFamily="2" charset="-122"/>
              </a:rPr>
              <a:t>爱即承诺</a:t>
            </a:r>
            <a:endParaRPr lang="zh-CN" altLang="en-US" sz="8800" dirty="0">
              <a:solidFill>
                <a:schemeClr val="bg1">
                  <a:lumMod val="95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7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ppt修改稿\112792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552611" y="4046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4400" b="1" dirty="0">
                <a:latin typeface="华文仿宋" pitchFamily="2" charset="-122"/>
                <a:ea typeface="华文仿宋" pitchFamily="2" charset="-122"/>
              </a:rPr>
              <a:t>意味最为丰富，内容最为饱满，格调也最为高尚的爱情。</a:t>
            </a:r>
            <a:endParaRPr lang="zh-CN" altLang="en-US" sz="4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4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indows 照片查看器墙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5148064" cy="5414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 </a:t>
            </a:r>
            <a:r>
              <a:rPr lang="zh-CN" altLang="en-US" b="1" dirty="0" smtClean="0">
                <a:solidFill>
                  <a:srgbClr val="7030A0"/>
                </a:solidFill>
                <a:latin typeface="宋体"/>
                <a:ea typeface="宋体"/>
              </a:rPr>
              <a:t>◤</a:t>
            </a:r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如果你爱上</a:t>
            </a:r>
            <a:r>
              <a:rPr lang="zh-CN" alt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两</a:t>
            </a:r>
            <a:r>
              <a:rPr lang="zh-CN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个人，选择第二个吧！因为如果你真的爱第一个，你就不会爱上第二个</a:t>
            </a:r>
            <a:r>
              <a:rPr lang="zh-CN" altLang="en-US" b="1" dirty="0" smtClean="0">
                <a:solidFill>
                  <a:srgbClr val="7030A0"/>
                </a:solidFill>
                <a:latin typeface="宋体"/>
                <a:ea typeface="宋体"/>
              </a:rPr>
              <a:t>◢</a:t>
            </a:r>
            <a:endParaRPr lang="zh-CN" altLang="en-US" b="1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8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227</Words>
  <Application>Microsoft Office PowerPoint</Application>
  <PresentationFormat>全屏显示(4:3)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爱的伦理</vt:lpstr>
      <vt:lpstr>■爱的本质在于爱的不在场</vt:lpstr>
      <vt:lpstr>PowerPoint 演示文稿</vt:lpstr>
      <vt:lpstr>PowerPoint 演示文稿</vt:lpstr>
      <vt:lpstr>◤对于无间隔的恐惧，对于完全坦白的不安全感◢</vt:lpstr>
      <vt:lpstr>PowerPoint 演示文稿</vt:lpstr>
      <vt:lpstr>PowerPoint 演示文稿</vt:lpstr>
      <vt:lpstr>PowerPoint 演示文稿</vt:lpstr>
      <vt:lpstr>         ◤如果你爱上两个人，选择第二个吧！因为如果你真的爱第一个，你就不会爱上第二个◢</vt:lpstr>
      <vt:lpstr>         ◤如果你爱上两个人，选择第一个吧！因为在你爱上第二个之前，你已经给了第一个以承诺◢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samsung</cp:lastModifiedBy>
  <cp:revision>14</cp:revision>
  <dcterms:created xsi:type="dcterms:W3CDTF">2013-06-05T15:58:30Z</dcterms:created>
  <dcterms:modified xsi:type="dcterms:W3CDTF">2013-06-22T02:26:30Z</dcterms:modified>
</cp:coreProperties>
</file>