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5" r:id="rId4"/>
    <p:sldId id="261" r:id="rId5"/>
    <p:sldId id="266" r:id="rId6"/>
    <p:sldId id="262" r:id="rId7"/>
    <p:sldId id="263" r:id="rId8"/>
    <p:sldId id="267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287ED3"/>
    <a:srgbClr val="0EA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F992F-99C4-48B8-9AFE-A7D91C1E05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1766C82-0676-456D-8703-EDCD26D7F71F}">
      <dgm:prSet phldrT="[文本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dirty="0" smtClean="0"/>
            <a:t>起源</a:t>
          </a:r>
          <a:r>
            <a:rPr lang="en-US" altLang="zh-CN" dirty="0" smtClean="0"/>
            <a:t>——</a:t>
          </a:r>
          <a:r>
            <a:rPr lang="zh-CN" altLang="en-US" dirty="0" smtClean="0"/>
            <a:t>战争</a:t>
          </a:r>
          <a:endParaRPr lang="zh-CN" altLang="en-US" dirty="0"/>
        </a:p>
      </dgm:t>
    </dgm:pt>
    <dgm:pt modelId="{2C44F9DE-DA5D-4ADE-8C56-BA579D8B5FE6}" type="parTrans" cxnId="{7C0E3DCD-5154-4860-8626-24686B1B18C2}">
      <dgm:prSet/>
      <dgm:spPr/>
      <dgm:t>
        <a:bodyPr/>
        <a:lstStyle/>
        <a:p>
          <a:endParaRPr lang="zh-CN" altLang="en-US"/>
        </a:p>
      </dgm:t>
    </dgm:pt>
    <dgm:pt modelId="{314F39A5-D9E0-4455-9F1A-7AE71683AA75}" type="sibTrans" cxnId="{7C0E3DCD-5154-4860-8626-24686B1B18C2}">
      <dgm:prSet/>
      <dgm:spPr/>
      <dgm:t>
        <a:bodyPr/>
        <a:lstStyle/>
        <a:p>
          <a:endParaRPr lang="zh-CN" altLang="en-US"/>
        </a:p>
      </dgm:t>
    </dgm:pt>
    <dgm:pt modelId="{364F9810-1BA1-48D7-BB9C-7CC3B676B166}">
      <dgm:prSet phldrT="[文本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altLang="zh-CN" dirty="0" smtClean="0"/>
            <a:t>《</a:t>
          </a:r>
          <a:r>
            <a:rPr lang="zh-CN" altLang="en-US" dirty="0" smtClean="0"/>
            <a:t>弗兰克公告</a:t>
          </a:r>
          <a:r>
            <a:rPr lang="en-US" altLang="zh-CN" dirty="0" smtClean="0"/>
            <a:t>》</a:t>
          </a:r>
          <a:endParaRPr lang="zh-CN" altLang="en-US" dirty="0"/>
        </a:p>
      </dgm:t>
    </dgm:pt>
    <dgm:pt modelId="{AE5334AB-1BFF-4E6C-B879-9796EC3FE1BA}" type="parTrans" cxnId="{70FB1529-24FC-45B1-ACAE-41118EB28D2F}">
      <dgm:prSet/>
      <dgm:spPr/>
      <dgm:t>
        <a:bodyPr/>
        <a:lstStyle/>
        <a:p>
          <a:endParaRPr lang="zh-CN" altLang="en-US"/>
        </a:p>
      </dgm:t>
    </dgm:pt>
    <dgm:pt modelId="{9407B407-CD16-454E-A5F8-1ADAA3BF4C5F}" type="sibTrans" cxnId="{70FB1529-24FC-45B1-ACAE-41118EB28D2F}">
      <dgm:prSet/>
      <dgm:spPr/>
      <dgm:t>
        <a:bodyPr/>
        <a:lstStyle/>
        <a:p>
          <a:endParaRPr lang="zh-CN" altLang="en-US"/>
        </a:p>
      </dgm:t>
    </dgm:pt>
    <dgm:pt modelId="{B049C223-24B0-4E09-814F-3040469AB783}">
      <dgm:prSet phldrT="[文本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dirty="0" smtClean="0"/>
            <a:t>《</a:t>
          </a:r>
          <a:r>
            <a:rPr lang="zh-CN" altLang="en-US" dirty="0" smtClean="0"/>
            <a:t>罗素</a:t>
          </a:r>
          <a:r>
            <a:rPr lang="en-US" altLang="zh-CN" dirty="0" smtClean="0"/>
            <a:t>—</a:t>
          </a:r>
          <a:r>
            <a:rPr lang="zh-CN" altLang="en-US" dirty="0" smtClean="0"/>
            <a:t>爱因斯坦宣言</a:t>
          </a:r>
          <a:r>
            <a:rPr lang="en-US" altLang="zh-CN" dirty="0" smtClean="0"/>
            <a:t>》</a:t>
          </a:r>
          <a:endParaRPr lang="zh-CN" altLang="en-US" dirty="0"/>
        </a:p>
      </dgm:t>
    </dgm:pt>
    <dgm:pt modelId="{485A69D3-BB7E-4DC5-BB03-E08C2497088F}" type="parTrans" cxnId="{D974E943-ED25-4DC0-B1F3-79697ADF36C5}">
      <dgm:prSet/>
      <dgm:spPr/>
      <dgm:t>
        <a:bodyPr/>
        <a:lstStyle/>
        <a:p>
          <a:endParaRPr lang="zh-CN" altLang="en-US"/>
        </a:p>
      </dgm:t>
    </dgm:pt>
    <dgm:pt modelId="{BBDAB994-0815-47B1-89B5-AF2346BA7334}" type="sibTrans" cxnId="{D974E943-ED25-4DC0-B1F3-79697ADF36C5}">
      <dgm:prSet/>
      <dgm:spPr/>
      <dgm:t>
        <a:bodyPr/>
        <a:lstStyle/>
        <a:p>
          <a:endParaRPr lang="zh-CN" altLang="en-US"/>
        </a:p>
      </dgm:t>
    </dgm:pt>
    <dgm:pt modelId="{B1AE6E7D-D070-4D52-B342-07AFEF1BF0B4}">
      <dgm:prSet phldrT="[文本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dirty="0" smtClean="0"/>
            <a:t>《</a:t>
          </a:r>
          <a:r>
            <a:rPr lang="zh-CN" altLang="en-US" dirty="0" smtClean="0"/>
            <a:t>维也纳宣言</a:t>
          </a:r>
          <a:r>
            <a:rPr lang="en-US" altLang="zh-CN" dirty="0" smtClean="0"/>
            <a:t>》</a:t>
          </a:r>
          <a:endParaRPr lang="zh-CN" altLang="en-US" dirty="0"/>
        </a:p>
      </dgm:t>
    </dgm:pt>
    <dgm:pt modelId="{80A5A379-3EE8-413D-B519-6CE5C6108920}" type="parTrans" cxnId="{D68A6123-CCFE-4A7F-B4A7-CF54AC711201}">
      <dgm:prSet/>
      <dgm:spPr/>
      <dgm:t>
        <a:bodyPr/>
        <a:lstStyle/>
        <a:p>
          <a:endParaRPr lang="zh-CN" altLang="en-US"/>
        </a:p>
      </dgm:t>
    </dgm:pt>
    <dgm:pt modelId="{27F89FA7-D32C-4B07-AD22-136E914BA0C0}" type="sibTrans" cxnId="{D68A6123-CCFE-4A7F-B4A7-CF54AC711201}">
      <dgm:prSet/>
      <dgm:spPr/>
      <dgm:t>
        <a:bodyPr/>
        <a:lstStyle/>
        <a:p>
          <a:endParaRPr lang="zh-CN" altLang="en-US"/>
        </a:p>
      </dgm:t>
    </dgm:pt>
    <dgm:pt modelId="{47A44598-B266-457B-9C30-BEBD60000730}" type="pres">
      <dgm:prSet presAssocID="{21EF992F-99C4-48B8-9AFE-A7D91C1E0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D6BF0EA-CF08-42A1-B93D-B6E038F5E7FC}" type="pres">
      <dgm:prSet presAssocID="{F1766C82-0676-456D-8703-EDCD26D7F71F}" presName="hierRoot1" presStyleCnt="0"/>
      <dgm:spPr/>
    </dgm:pt>
    <dgm:pt modelId="{43954A50-331D-4B20-9EA6-A0D1D080CF0A}" type="pres">
      <dgm:prSet presAssocID="{F1766C82-0676-456D-8703-EDCD26D7F71F}" presName="composite" presStyleCnt="0"/>
      <dgm:spPr/>
    </dgm:pt>
    <dgm:pt modelId="{D97A6CC8-83B0-404F-AE8C-B52A2949F3FB}" type="pres">
      <dgm:prSet presAssocID="{F1766C82-0676-456D-8703-EDCD26D7F71F}" presName="background" presStyleLbl="node0" presStyleIdx="0" presStyleCnt="1"/>
      <dgm:spPr/>
    </dgm:pt>
    <dgm:pt modelId="{BFDE2F7E-41C0-4878-830B-30644BEF4824}" type="pres">
      <dgm:prSet presAssocID="{F1766C82-0676-456D-8703-EDCD26D7F71F}" presName="text" presStyleLbl="fgAcc0" presStyleIdx="0" presStyleCnt="1" custScaleX="15050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24E0EB5-9717-492D-B075-E81AA7000951}" type="pres">
      <dgm:prSet presAssocID="{F1766C82-0676-456D-8703-EDCD26D7F71F}" presName="hierChild2" presStyleCnt="0"/>
      <dgm:spPr/>
    </dgm:pt>
    <dgm:pt modelId="{37B447AF-906A-407C-9B54-5AE8D7BE243D}" type="pres">
      <dgm:prSet presAssocID="{AE5334AB-1BFF-4E6C-B879-9796EC3FE1BA}" presName="Name10" presStyleLbl="parChTrans1D2" presStyleIdx="0" presStyleCnt="3"/>
      <dgm:spPr/>
      <dgm:t>
        <a:bodyPr/>
        <a:lstStyle/>
        <a:p>
          <a:endParaRPr lang="zh-CN" altLang="en-US"/>
        </a:p>
      </dgm:t>
    </dgm:pt>
    <dgm:pt modelId="{0BE21D80-395A-4959-A806-0F04F34FAF56}" type="pres">
      <dgm:prSet presAssocID="{364F9810-1BA1-48D7-BB9C-7CC3B676B166}" presName="hierRoot2" presStyleCnt="0"/>
      <dgm:spPr/>
    </dgm:pt>
    <dgm:pt modelId="{AF10CA07-4378-4003-B8A8-597C9154F2CB}" type="pres">
      <dgm:prSet presAssocID="{364F9810-1BA1-48D7-BB9C-7CC3B676B166}" presName="composite2" presStyleCnt="0"/>
      <dgm:spPr/>
    </dgm:pt>
    <dgm:pt modelId="{9F2F02FF-7AB5-4366-B5E0-DADD6A86A1B2}" type="pres">
      <dgm:prSet presAssocID="{364F9810-1BA1-48D7-BB9C-7CC3B676B166}" presName="background2" presStyleLbl="node2" presStyleIdx="0" presStyleCnt="3"/>
      <dgm:spPr/>
    </dgm:pt>
    <dgm:pt modelId="{8231F3B8-2B8E-4F5A-8B0E-B346BF020170}" type="pres">
      <dgm:prSet presAssocID="{364F9810-1BA1-48D7-BB9C-7CC3B676B16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175098-BB55-4D5A-8714-A67CA65B3413}" type="pres">
      <dgm:prSet presAssocID="{364F9810-1BA1-48D7-BB9C-7CC3B676B166}" presName="hierChild3" presStyleCnt="0"/>
      <dgm:spPr/>
    </dgm:pt>
    <dgm:pt modelId="{04C83145-FAB7-457C-98A6-C6E6F6B65257}" type="pres">
      <dgm:prSet presAssocID="{485A69D3-BB7E-4DC5-BB03-E08C2497088F}" presName="Name10" presStyleLbl="parChTrans1D2" presStyleIdx="1" presStyleCnt="3"/>
      <dgm:spPr/>
      <dgm:t>
        <a:bodyPr/>
        <a:lstStyle/>
        <a:p>
          <a:endParaRPr lang="zh-CN" altLang="en-US"/>
        </a:p>
      </dgm:t>
    </dgm:pt>
    <dgm:pt modelId="{D23FD0EA-2F1F-4A1B-981E-010B4BE76850}" type="pres">
      <dgm:prSet presAssocID="{B049C223-24B0-4E09-814F-3040469AB783}" presName="hierRoot2" presStyleCnt="0"/>
      <dgm:spPr/>
    </dgm:pt>
    <dgm:pt modelId="{E5197DC5-CA61-4098-9738-394CF71D62F4}" type="pres">
      <dgm:prSet presAssocID="{B049C223-24B0-4E09-814F-3040469AB783}" presName="composite2" presStyleCnt="0"/>
      <dgm:spPr/>
    </dgm:pt>
    <dgm:pt modelId="{81D565A7-EE0D-493B-9C7C-74036923D631}" type="pres">
      <dgm:prSet presAssocID="{B049C223-24B0-4E09-814F-3040469AB783}" presName="background2" presStyleLbl="node2" presStyleIdx="1" presStyleCnt="3"/>
      <dgm:spPr/>
    </dgm:pt>
    <dgm:pt modelId="{089B47FE-5933-46FF-9135-087C43D725AF}" type="pres">
      <dgm:prSet presAssocID="{B049C223-24B0-4E09-814F-3040469AB78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EA8422F-EF3C-46CC-9C72-7000451E69D2}" type="pres">
      <dgm:prSet presAssocID="{B049C223-24B0-4E09-814F-3040469AB783}" presName="hierChild3" presStyleCnt="0"/>
      <dgm:spPr/>
    </dgm:pt>
    <dgm:pt modelId="{5E68A7DC-2A97-4C27-BB99-BD924591DC36}" type="pres">
      <dgm:prSet presAssocID="{80A5A379-3EE8-413D-B519-6CE5C6108920}" presName="Name10" presStyleLbl="parChTrans1D2" presStyleIdx="2" presStyleCnt="3"/>
      <dgm:spPr/>
      <dgm:t>
        <a:bodyPr/>
        <a:lstStyle/>
        <a:p>
          <a:endParaRPr lang="zh-CN" altLang="en-US"/>
        </a:p>
      </dgm:t>
    </dgm:pt>
    <dgm:pt modelId="{E5E40FFF-A070-4FB9-A64F-7DB4757F2A5A}" type="pres">
      <dgm:prSet presAssocID="{B1AE6E7D-D070-4D52-B342-07AFEF1BF0B4}" presName="hierRoot2" presStyleCnt="0"/>
      <dgm:spPr/>
    </dgm:pt>
    <dgm:pt modelId="{063F48F6-771F-4331-89C3-F06EE5528769}" type="pres">
      <dgm:prSet presAssocID="{B1AE6E7D-D070-4D52-B342-07AFEF1BF0B4}" presName="composite2" presStyleCnt="0"/>
      <dgm:spPr/>
    </dgm:pt>
    <dgm:pt modelId="{A66EDA40-C220-4031-9E5A-1B9AD60D4FCA}" type="pres">
      <dgm:prSet presAssocID="{B1AE6E7D-D070-4D52-B342-07AFEF1BF0B4}" presName="background2" presStyleLbl="node2" presStyleIdx="2" presStyleCnt="3"/>
      <dgm:spPr/>
    </dgm:pt>
    <dgm:pt modelId="{EFA78784-3DB2-479E-B87A-05FD7D06029C}" type="pres">
      <dgm:prSet presAssocID="{B1AE6E7D-D070-4D52-B342-07AFEF1BF0B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B2C78E3-E380-4AFD-BBFC-F5059FF2C761}" type="pres">
      <dgm:prSet presAssocID="{B1AE6E7D-D070-4D52-B342-07AFEF1BF0B4}" presName="hierChild3" presStyleCnt="0"/>
      <dgm:spPr/>
    </dgm:pt>
  </dgm:ptLst>
  <dgm:cxnLst>
    <dgm:cxn modelId="{62EB462D-5F90-4543-A5C0-54E39C3C0943}" type="presOf" srcId="{B1AE6E7D-D070-4D52-B342-07AFEF1BF0B4}" destId="{EFA78784-3DB2-479E-B87A-05FD7D06029C}" srcOrd="0" destOrd="0" presId="urn:microsoft.com/office/officeart/2005/8/layout/hierarchy1"/>
    <dgm:cxn modelId="{D974E943-ED25-4DC0-B1F3-79697ADF36C5}" srcId="{F1766C82-0676-456D-8703-EDCD26D7F71F}" destId="{B049C223-24B0-4E09-814F-3040469AB783}" srcOrd="1" destOrd="0" parTransId="{485A69D3-BB7E-4DC5-BB03-E08C2497088F}" sibTransId="{BBDAB994-0815-47B1-89B5-AF2346BA7334}"/>
    <dgm:cxn modelId="{1D76CECA-DBC5-4878-9B9A-23EF3A3ADDED}" type="presOf" srcId="{21EF992F-99C4-48B8-9AFE-A7D91C1E059F}" destId="{47A44598-B266-457B-9C30-BEBD60000730}" srcOrd="0" destOrd="0" presId="urn:microsoft.com/office/officeart/2005/8/layout/hierarchy1"/>
    <dgm:cxn modelId="{70FB1529-24FC-45B1-ACAE-41118EB28D2F}" srcId="{F1766C82-0676-456D-8703-EDCD26D7F71F}" destId="{364F9810-1BA1-48D7-BB9C-7CC3B676B166}" srcOrd="0" destOrd="0" parTransId="{AE5334AB-1BFF-4E6C-B879-9796EC3FE1BA}" sibTransId="{9407B407-CD16-454E-A5F8-1ADAA3BF4C5F}"/>
    <dgm:cxn modelId="{7C0E3DCD-5154-4860-8626-24686B1B18C2}" srcId="{21EF992F-99C4-48B8-9AFE-A7D91C1E059F}" destId="{F1766C82-0676-456D-8703-EDCD26D7F71F}" srcOrd="0" destOrd="0" parTransId="{2C44F9DE-DA5D-4ADE-8C56-BA579D8B5FE6}" sibTransId="{314F39A5-D9E0-4455-9F1A-7AE71683AA75}"/>
    <dgm:cxn modelId="{2BD8F5ED-8F72-4572-A2BC-8BF53D668015}" type="presOf" srcId="{485A69D3-BB7E-4DC5-BB03-E08C2497088F}" destId="{04C83145-FAB7-457C-98A6-C6E6F6B65257}" srcOrd="0" destOrd="0" presId="urn:microsoft.com/office/officeart/2005/8/layout/hierarchy1"/>
    <dgm:cxn modelId="{D68A6123-CCFE-4A7F-B4A7-CF54AC711201}" srcId="{F1766C82-0676-456D-8703-EDCD26D7F71F}" destId="{B1AE6E7D-D070-4D52-B342-07AFEF1BF0B4}" srcOrd="2" destOrd="0" parTransId="{80A5A379-3EE8-413D-B519-6CE5C6108920}" sibTransId="{27F89FA7-D32C-4B07-AD22-136E914BA0C0}"/>
    <dgm:cxn modelId="{7FC7C41F-43CA-4B8D-9555-5097649D1D6D}" type="presOf" srcId="{364F9810-1BA1-48D7-BB9C-7CC3B676B166}" destId="{8231F3B8-2B8E-4F5A-8B0E-B346BF020170}" srcOrd="0" destOrd="0" presId="urn:microsoft.com/office/officeart/2005/8/layout/hierarchy1"/>
    <dgm:cxn modelId="{69CF2E48-758E-48C1-8071-5AACACFE0E7E}" type="presOf" srcId="{80A5A379-3EE8-413D-B519-6CE5C6108920}" destId="{5E68A7DC-2A97-4C27-BB99-BD924591DC36}" srcOrd="0" destOrd="0" presId="urn:microsoft.com/office/officeart/2005/8/layout/hierarchy1"/>
    <dgm:cxn modelId="{648CD084-E26B-4262-9F68-F08930F62615}" type="presOf" srcId="{AE5334AB-1BFF-4E6C-B879-9796EC3FE1BA}" destId="{37B447AF-906A-407C-9B54-5AE8D7BE243D}" srcOrd="0" destOrd="0" presId="urn:microsoft.com/office/officeart/2005/8/layout/hierarchy1"/>
    <dgm:cxn modelId="{ECA3638A-F245-42C9-AAB5-FD47F3B2FA75}" type="presOf" srcId="{B049C223-24B0-4E09-814F-3040469AB783}" destId="{089B47FE-5933-46FF-9135-087C43D725AF}" srcOrd="0" destOrd="0" presId="urn:microsoft.com/office/officeart/2005/8/layout/hierarchy1"/>
    <dgm:cxn modelId="{43EF6DC4-417D-4EEC-9693-50F7D5270EFB}" type="presOf" srcId="{F1766C82-0676-456D-8703-EDCD26D7F71F}" destId="{BFDE2F7E-41C0-4878-830B-30644BEF4824}" srcOrd="0" destOrd="0" presId="urn:microsoft.com/office/officeart/2005/8/layout/hierarchy1"/>
    <dgm:cxn modelId="{BE41D977-F9D0-44BE-8F9C-C40412D2764C}" type="presParOf" srcId="{47A44598-B266-457B-9C30-BEBD60000730}" destId="{CD6BF0EA-CF08-42A1-B93D-B6E038F5E7FC}" srcOrd="0" destOrd="0" presId="urn:microsoft.com/office/officeart/2005/8/layout/hierarchy1"/>
    <dgm:cxn modelId="{9ACF1B36-E407-47B6-9F6B-73A2F1B1FAC7}" type="presParOf" srcId="{CD6BF0EA-CF08-42A1-B93D-B6E038F5E7FC}" destId="{43954A50-331D-4B20-9EA6-A0D1D080CF0A}" srcOrd="0" destOrd="0" presId="urn:microsoft.com/office/officeart/2005/8/layout/hierarchy1"/>
    <dgm:cxn modelId="{391C813B-0EC0-4685-BD3D-DCFA41817C24}" type="presParOf" srcId="{43954A50-331D-4B20-9EA6-A0D1D080CF0A}" destId="{D97A6CC8-83B0-404F-AE8C-B52A2949F3FB}" srcOrd="0" destOrd="0" presId="urn:microsoft.com/office/officeart/2005/8/layout/hierarchy1"/>
    <dgm:cxn modelId="{6DC07BFA-741F-4079-8FA0-6F0E3CF81FE2}" type="presParOf" srcId="{43954A50-331D-4B20-9EA6-A0D1D080CF0A}" destId="{BFDE2F7E-41C0-4878-830B-30644BEF4824}" srcOrd="1" destOrd="0" presId="urn:microsoft.com/office/officeart/2005/8/layout/hierarchy1"/>
    <dgm:cxn modelId="{61AEE0BA-33D9-4ED8-A146-52ED1B7EDE71}" type="presParOf" srcId="{CD6BF0EA-CF08-42A1-B93D-B6E038F5E7FC}" destId="{024E0EB5-9717-492D-B075-E81AA7000951}" srcOrd="1" destOrd="0" presId="urn:microsoft.com/office/officeart/2005/8/layout/hierarchy1"/>
    <dgm:cxn modelId="{24265870-3139-4703-8949-CB950C1EAD4F}" type="presParOf" srcId="{024E0EB5-9717-492D-B075-E81AA7000951}" destId="{37B447AF-906A-407C-9B54-5AE8D7BE243D}" srcOrd="0" destOrd="0" presId="urn:microsoft.com/office/officeart/2005/8/layout/hierarchy1"/>
    <dgm:cxn modelId="{D73BCCDF-C684-4330-B44D-0053571AA67E}" type="presParOf" srcId="{024E0EB5-9717-492D-B075-E81AA7000951}" destId="{0BE21D80-395A-4959-A806-0F04F34FAF56}" srcOrd="1" destOrd="0" presId="urn:microsoft.com/office/officeart/2005/8/layout/hierarchy1"/>
    <dgm:cxn modelId="{6F5816EC-09F2-4F20-96B8-D5F82D9A62DC}" type="presParOf" srcId="{0BE21D80-395A-4959-A806-0F04F34FAF56}" destId="{AF10CA07-4378-4003-B8A8-597C9154F2CB}" srcOrd="0" destOrd="0" presId="urn:microsoft.com/office/officeart/2005/8/layout/hierarchy1"/>
    <dgm:cxn modelId="{9A61838B-4C41-4CF5-AC29-26009F193290}" type="presParOf" srcId="{AF10CA07-4378-4003-B8A8-597C9154F2CB}" destId="{9F2F02FF-7AB5-4366-B5E0-DADD6A86A1B2}" srcOrd="0" destOrd="0" presId="urn:microsoft.com/office/officeart/2005/8/layout/hierarchy1"/>
    <dgm:cxn modelId="{6A4598BB-4E59-4E8F-8E73-EFA1A597553F}" type="presParOf" srcId="{AF10CA07-4378-4003-B8A8-597C9154F2CB}" destId="{8231F3B8-2B8E-4F5A-8B0E-B346BF020170}" srcOrd="1" destOrd="0" presId="urn:microsoft.com/office/officeart/2005/8/layout/hierarchy1"/>
    <dgm:cxn modelId="{BCA6762F-314B-40A0-964F-40B3C63189ED}" type="presParOf" srcId="{0BE21D80-395A-4959-A806-0F04F34FAF56}" destId="{51175098-BB55-4D5A-8714-A67CA65B3413}" srcOrd="1" destOrd="0" presId="urn:microsoft.com/office/officeart/2005/8/layout/hierarchy1"/>
    <dgm:cxn modelId="{CF23B47E-08BD-4CAC-BF6C-38D4D0D3E807}" type="presParOf" srcId="{024E0EB5-9717-492D-B075-E81AA7000951}" destId="{04C83145-FAB7-457C-98A6-C6E6F6B65257}" srcOrd="2" destOrd="0" presId="urn:microsoft.com/office/officeart/2005/8/layout/hierarchy1"/>
    <dgm:cxn modelId="{50AC8708-121F-43EA-8FF2-0AC021F33A0C}" type="presParOf" srcId="{024E0EB5-9717-492D-B075-E81AA7000951}" destId="{D23FD0EA-2F1F-4A1B-981E-010B4BE76850}" srcOrd="3" destOrd="0" presId="urn:microsoft.com/office/officeart/2005/8/layout/hierarchy1"/>
    <dgm:cxn modelId="{2A2E6B71-6F93-4567-8481-42EA97927E5C}" type="presParOf" srcId="{D23FD0EA-2F1F-4A1B-981E-010B4BE76850}" destId="{E5197DC5-CA61-4098-9738-394CF71D62F4}" srcOrd="0" destOrd="0" presId="urn:microsoft.com/office/officeart/2005/8/layout/hierarchy1"/>
    <dgm:cxn modelId="{761B2716-77BA-4369-9ACE-498D7E6363A3}" type="presParOf" srcId="{E5197DC5-CA61-4098-9738-394CF71D62F4}" destId="{81D565A7-EE0D-493B-9C7C-74036923D631}" srcOrd="0" destOrd="0" presId="urn:microsoft.com/office/officeart/2005/8/layout/hierarchy1"/>
    <dgm:cxn modelId="{34909C8A-E193-41A3-AB05-EB47F308C0B1}" type="presParOf" srcId="{E5197DC5-CA61-4098-9738-394CF71D62F4}" destId="{089B47FE-5933-46FF-9135-087C43D725AF}" srcOrd="1" destOrd="0" presId="urn:microsoft.com/office/officeart/2005/8/layout/hierarchy1"/>
    <dgm:cxn modelId="{2A5A1457-C9B4-4272-B33B-9ACB9704F5EB}" type="presParOf" srcId="{D23FD0EA-2F1F-4A1B-981E-010B4BE76850}" destId="{DEA8422F-EF3C-46CC-9C72-7000451E69D2}" srcOrd="1" destOrd="0" presId="urn:microsoft.com/office/officeart/2005/8/layout/hierarchy1"/>
    <dgm:cxn modelId="{75D25DE8-AED6-450D-8888-4F7963E73EDF}" type="presParOf" srcId="{024E0EB5-9717-492D-B075-E81AA7000951}" destId="{5E68A7DC-2A97-4C27-BB99-BD924591DC36}" srcOrd="4" destOrd="0" presId="urn:microsoft.com/office/officeart/2005/8/layout/hierarchy1"/>
    <dgm:cxn modelId="{D36EA7C2-073F-4659-B688-11BA5A115140}" type="presParOf" srcId="{024E0EB5-9717-492D-B075-E81AA7000951}" destId="{E5E40FFF-A070-4FB9-A64F-7DB4757F2A5A}" srcOrd="5" destOrd="0" presId="urn:microsoft.com/office/officeart/2005/8/layout/hierarchy1"/>
    <dgm:cxn modelId="{5AAACE74-8A1E-4A50-8C39-65B00BE4344B}" type="presParOf" srcId="{E5E40FFF-A070-4FB9-A64F-7DB4757F2A5A}" destId="{063F48F6-771F-4331-89C3-F06EE5528769}" srcOrd="0" destOrd="0" presId="urn:microsoft.com/office/officeart/2005/8/layout/hierarchy1"/>
    <dgm:cxn modelId="{CB0A02F8-B625-4ABD-8CED-019F253BEA18}" type="presParOf" srcId="{063F48F6-771F-4331-89C3-F06EE5528769}" destId="{A66EDA40-C220-4031-9E5A-1B9AD60D4FCA}" srcOrd="0" destOrd="0" presId="urn:microsoft.com/office/officeart/2005/8/layout/hierarchy1"/>
    <dgm:cxn modelId="{A760BE60-D676-40D2-9097-C4FC8962B586}" type="presParOf" srcId="{063F48F6-771F-4331-89C3-F06EE5528769}" destId="{EFA78784-3DB2-479E-B87A-05FD7D06029C}" srcOrd="1" destOrd="0" presId="urn:microsoft.com/office/officeart/2005/8/layout/hierarchy1"/>
    <dgm:cxn modelId="{28DDC107-DF7F-49C6-91DC-42C63E10B674}" type="presParOf" srcId="{E5E40FFF-A070-4FB9-A64F-7DB4757F2A5A}" destId="{BB2C78E3-E380-4AFD-BBFC-F5059FF2C7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EF992F-99C4-48B8-9AFE-A7D91C1E05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1766C82-0676-456D-8703-EDCD26D7F71F}">
      <dgm:prSet phldrT="[文本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兴起、发展</a:t>
          </a:r>
          <a:endParaRPr lang="zh-CN" altLang="en-US" sz="24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C44F9DE-DA5D-4ADE-8C56-BA579D8B5FE6}" type="parTrans" cxnId="{7C0E3DCD-5154-4860-8626-24686B1B18C2}">
      <dgm:prSet/>
      <dgm:spPr/>
      <dgm:t>
        <a:bodyPr/>
        <a:lstStyle/>
        <a:p>
          <a:endParaRPr lang="zh-CN" altLang="en-US"/>
        </a:p>
      </dgm:t>
    </dgm:pt>
    <dgm:pt modelId="{314F39A5-D9E0-4455-9F1A-7AE71683AA75}" type="sibTrans" cxnId="{7C0E3DCD-5154-4860-8626-24686B1B18C2}">
      <dgm:prSet/>
      <dgm:spPr/>
      <dgm:t>
        <a:bodyPr/>
        <a:lstStyle/>
        <a:p>
          <a:endParaRPr lang="zh-CN" altLang="en-US"/>
        </a:p>
      </dgm:t>
    </dgm:pt>
    <dgm:pt modelId="{364F9810-1BA1-48D7-BB9C-7CC3B676B166}">
      <dgm:prSet phldrT="[文本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世纪</a:t>
          </a:r>
          <a:r>
            <a: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50-60</a:t>
          </a:r>
          <a:r>
            <a: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年代</a:t>
          </a:r>
          <a:endParaRPr lang="zh-CN" altLang="en-US" sz="24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E5334AB-1BFF-4E6C-B879-9796EC3FE1BA}" type="parTrans" cxnId="{70FB1529-24FC-45B1-ACAE-41118EB28D2F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407B407-CD16-454E-A5F8-1ADAA3BF4C5F}" type="sibTrans" cxnId="{70FB1529-24FC-45B1-ACAE-41118EB28D2F}">
      <dgm:prSet/>
      <dgm:spPr/>
      <dgm:t>
        <a:bodyPr/>
        <a:lstStyle/>
        <a:p>
          <a:endParaRPr lang="zh-CN" altLang="en-US"/>
        </a:p>
      </dgm:t>
    </dgm:pt>
    <dgm:pt modelId="{B1AE6E7D-D070-4D52-B342-07AFEF1BF0B4}">
      <dgm:prSet phldrT="[文本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70</a:t>
          </a:r>
          <a:r>
            <a: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年代末</a:t>
          </a:r>
          <a:r>
            <a: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-80</a:t>
          </a:r>
          <a:r>
            <a: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</a:rPr>
            <a:t>年代初</a:t>
          </a:r>
          <a:endParaRPr lang="zh-CN" altLang="en-US" sz="24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80A5A379-3EE8-413D-B519-6CE5C6108920}" type="parTrans" cxnId="{D68A6123-CCFE-4A7F-B4A7-CF54AC711201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7F89FA7-D32C-4B07-AD22-136E914BA0C0}" type="sibTrans" cxnId="{D68A6123-CCFE-4A7F-B4A7-CF54AC711201}">
      <dgm:prSet/>
      <dgm:spPr/>
      <dgm:t>
        <a:bodyPr/>
        <a:lstStyle/>
        <a:p>
          <a:endParaRPr lang="zh-CN" altLang="en-US"/>
        </a:p>
      </dgm:t>
    </dgm:pt>
    <dgm:pt modelId="{A1AECDAA-2237-41CD-A74B-4A05FBFA552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阿尔佩罗维茨</a:t>
          </a:r>
          <a:endParaRPr lang="en-US" altLang="zh-CN" sz="20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r>
            <a:rPr lang="zh-CN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《原子外交》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F3182CD-1035-48D1-B5EE-60CE1CDECDCD}" type="parTrans" cxnId="{5E467A42-9F45-4146-8024-C703ADA3E77C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E598B0B2-4907-4D98-B3E8-DF186BB11BCA}" type="sibTrans" cxnId="{5E467A42-9F45-4146-8024-C703ADA3E77C}">
      <dgm:prSet/>
      <dgm:spPr/>
      <dgm:t>
        <a:bodyPr/>
        <a:lstStyle/>
        <a:p>
          <a:endParaRPr lang="zh-CN" altLang="en-US"/>
        </a:p>
      </dgm:t>
    </dgm:pt>
    <dgm:pt modelId="{047194BD-8101-4BF7-AF72-F0DCAD050F5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基辛格</a:t>
          </a:r>
          <a:endParaRPr lang="en-US" altLang="zh-CN" sz="20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algn="ctr"/>
          <a:r>
            <a:rPr lang="zh-CN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《核武器与对外策》</a:t>
          </a:r>
          <a:endParaRPr lang="en-US" altLang="zh-CN" sz="20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algn="ctr"/>
          <a:r>
            <a:rPr lang="zh-CN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《美国对外政策》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303D6A40-D15E-4F07-B282-F8C898082FAC}" type="parTrans" cxnId="{7A7C1356-C1BB-4808-BB4F-CD07FF2582FE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AB94FEA-AE50-4BA3-99F2-E5BD5A39795A}" type="sibTrans" cxnId="{7A7C1356-C1BB-4808-BB4F-CD07FF2582FE}">
      <dgm:prSet/>
      <dgm:spPr/>
      <dgm:t>
        <a:bodyPr/>
        <a:lstStyle/>
        <a:p>
          <a:endParaRPr lang="zh-CN" altLang="en-US"/>
        </a:p>
      </dgm:t>
    </dgm:pt>
    <dgm:pt modelId="{A91D42F2-EC5F-4086-9E99-338BEC48FD7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国际原子能机构成立伦理委员会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951D6ED-AA9E-4E21-8691-4AFEBC1B8B50}" type="parTrans" cxnId="{C99C2161-F852-42EC-8D91-6F664FE7419E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8B039AC-3FBF-4521-88A9-6BFA9086EE25}" type="sibTrans" cxnId="{C99C2161-F852-42EC-8D91-6F664FE7419E}">
      <dgm:prSet/>
      <dgm:spPr/>
      <dgm:t>
        <a:bodyPr/>
        <a:lstStyle/>
        <a:p>
          <a:endParaRPr lang="zh-CN" altLang="en-US"/>
        </a:p>
      </dgm:t>
    </dgm:pt>
    <dgm:pt modelId="{2E0D488F-15CD-4A64-A1DB-38412FDB031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rPr>
            <a:t>哈佛大学核伦理学研究小组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6010B464-EA07-430D-B0E7-D556665B70A7}" type="parTrans" cxnId="{8FB44C2E-01B9-4E2C-B51C-F6AC9FDDF579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29F2645-6C67-4010-B09A-3176F0E1318B}" type="sibTrans" cxnId="{8FB44C2E-01B9-4E2C-B51C-F6AC9FDDF579}">
      <dgm:prSet/>
      <dgm:spPr/>
      <dgm:t>
        <a:bodyPr/>
        <a:lstStyle/>
        <a:p>
          <a:endParaRPr lang="zh-CN" altLang="en-US"/>
        </a:p>
      </dgm:t>
    </dgm:pt>
    <dgm:pt modelId="{47A44598-B266-457B-9C30-BEBD60000730}" type="pres">
      <dgm:prSet presAssocID="{21EF992F-99C4-48B8-9AFE-A7D91C1E0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D6BF0EA-CF08-42A1-B93D-B6E038F5E7FC}" type="pres">
      <dgm:prSet presAssocID="{F1766C82-0676-456D-8703-EDCD26D7F71F}" presName="hierRoot1" presStyleCnt="0"/>
      <dgm:spPr/>
    </dgm:pt>
    <dgm:pt modelId="{43954A50-331D-4B20-9EA6-A0D1D080CF0A}" type="pres">
      <dgm:prSet presAssocID="{F1766C82-0676-456D-8703-EDCD26D7F71F}" presName="composite" presStyleCnt="0"/>
      <dgm:spPr/>
    </dgm:pt>
    <dgm:pt modelId="{D97A6CC8-83B0-404F-AE8C-B52A2949F3FB}" type="pres">
      <dgm:prSet presAssocID="{F1766C82-0676-456D-8703-EDCD26D7F71F}" presName="background" presStyleLbl="node0" presStyleIdx="0" presStyleCnt="1"/>
      <dgm:spPr/>
    </dgm:pt>
    <dgm:pt modelId="{BFDE2F7E-41C0-4878-830B-30644BEF4824}" type="pres">
      <dgm:prSet presAssocID="{F1766C82-0676-456D-8703-EDCD26D7F71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24E0EB5-9717-492D-B075-E81AA7000951}" type="pres">
      <dgm:prSet presAssocID="{F1766C82-0676-456D-8703-EDCD26D7F71F}" presName="hierChild2" presStyleCnt="0"/>
      <dgm:spPr/>
    </dgm:pt>
    <dgm:pt modelId="{37B447AF-906A-407C-9B54-5AE8D7BE243D}" type="pres">
      <dgm:prSet presAssocID="{AE5334AB-1BFF-4E6C-B879-9796EC3FE1BA}" presName="Name10" presStyleLbl="parChTrans1D2" presStyleIdx="0" presStyleCnt="2"/>
      <dgm:spPr/>
      <dgm:t>
        <a:bodyPr/>
        <a:lstStyle/>
        <a:p>
          <a:endParaRPr lang="zh-CN" altLang="en-US"/>
        </a:p>
      </dgm:t>
    </dgm:pt>
    <dgm:pt modelId="{0BE21D80-395A-4959-A806-0F04F34FAF56}" type="pres">
      <dgm:prSet presAssocID="{364F9810-1BA1-48D7-BB9C-7CC3B676B166}" presName="hierRoot2" presStyleCnt="0"/>
      <dgm:spPr/>
    </dgm:pt>
    <dgm:pt modelId="{AF10CA07-4378-4003-B8A8-597C9154F2CB}" type="pres">
      <dgm:prSet presAssocID="{364F9810-1BA1-48D7-BB9C-7CC3B676B166}" presName="composite2" presStyleCnt="0"/>
      <dgm:spPr/>
    </dgm:pt>
    <dgm:pt modelId="{9F2F02FF-7AB5-4366-B5E0-DADD6A86A1B2}" type="pres">
      <dgm:prSet presAssocID="{364F9810-1BA1-48D7-BB9C-7CC3B676B166}" presName="background2" presStyleLbl="node2" presStyleIdx="0" presStyleCnt="2"/>
      <dgm:spPr/>
    </dgm:pt>
    <dgm:pt modelId="{8231F3B8-2B8E-4F5A-8B0E-B346BF020170}" type="pres">
      <dgm:prSet presAssocID="{364F9810-1BA1-48D7-BB9C-7CC3B676B16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175098-BB55-4D5A-8714-A67CA65B3413}" type="pres">
      <dgm:prSet presAssocID="{364F9810-1BA1-48D7-BB9C-7CC3B676B166}" presName="hierChild3" presStyleCnt="0"/>
      <dgm:spPr/>
    </dgm:pt>
    <dgm:pt modelId="{26DB391C-90F0-481D-A8FA-05B870E7554E}" type="pres">
      <dgm:prSet presAssocID="{CF3182CD-1035-48D1-B5EE-60CE1CDECDCD}" presName="Name17" presStyleLbl="parChTrans1D3" presStyleIdx="0" presStyleCnt="4"/>
      <dgm:spPr/>
      <dgm:t>
        <a:bodyPr/>
        <a:lstStyle/>
        <a:p>
          <a:endParaRPr lang="zh-CN" altLang="en-US"/>
        </a:p>
      </dgm:t>
    </dgm:pt>
    <dgm:pt modelId="{EB31749E-DEEF-4B31-858D-BED8492D5101}" type="pres">
      <dgm:prSet presAssocID="{A1AECDAA-2237-41CD-A74B-4A05FBFA552E}" presName="hierRoot3" presStyleCnt="0"/>
      <dgm:spPr/>
    </dgm:pt>
    <dgm:pt modelId="{90CB555D-7C27-4A41-A84D-06877548017E}" type="pres">
      <dgm:prSet presAssocID="{A1AECDAA-2237-41CD-A74B-4A05FBFA552E}" presName="composite3" presStyleCnt="0"/>
      <dgm:spPr/>
    </dgm:pt>
    <dgm:pt modelId="{AB839023-BF5A-4352-8DCA-1D1DBC41C3B8}" type="pres">
      <dgm:prSet presAssocID="{A1AECDAA-2237-41CD-A74B-4A05FBFA552E}" presName="background3" presStyleLbl="node3" presStyleIdx="0" presStyleCnt="4"/>
      <dgm:spPr/>
    </dgm:pt>
    <dgm:pt modelId="{92D6EB9D-B4FC-45FF-B5DC-E249D25FFBE6}" type="pres">
      <dgm:prSet presAssocID="{A1AECDAA-2237-41CD-A74B-4A05FBFA552E}" presName="text3" presStyleLbl="fgAcc3" presStyleIdx="0" presStyleCnt="4" custScaleX="111590" custScaleY="10320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FF46F70-C6E5-4105-B096-53917D26D049}" type="pres">
      <dgm:prSet presAssocID="{A1AECDAA-2237-41CD-A74B-4A05FBFA552E}" presName="hierChild4" presStyleCnt="0"/>
      <dgm:spPr/>
    </dgm:pt>
    <dgm:pt modelId="{421417D8-6DFD-4871-B0A1-C38E00260084}" type="pres">
      <dgm:prSet presAssocID="{303D6A40-D15E-4F07-B282-F8C898082FAC}" presName="Name17" presStyleLbl="parChTrans1D3" presStyleIdx="1" presStyleCnt="4"/>
      <dgm:spPr/>
      <dgm:t>
        <a:bodyPr/>
        <a:lstStyle/>
        <a:p>
          <a:endParaRPr lang="zh-CN" altLang="en-US"/>
        </a:p>
      </dgm:t>
    </dgm:pt>
    <dgm:pt modelId="{07C54F91-F735-429E-890F-52DF81E8B0F1}" type="pres">
      <dgm:prSet presAssocID="{047194BD-8101-4BF7-AF72-F0DCAD050F5E}" presName="hierRoot3" presStyleCnt="0"/>
      <dgm:spPr/>
    </dgm:pt>
    <dgm:pt modelId="{9D90E0A2-0E97-4FA2-94A5-3FE04B85BCF4}" type="pres">
      <dgm:prSet presAssocID="{047194BD-8101-4BF7-AF72-F0DCAD050F5E}" presName="composite3" presStyleCnt="0"/>
      <dgm:spPr/>
    </dgm:pt>
    <dgm:pt modelId="{F6D37689-CAFF-4BC9-9277-EE2BA97C589F}" type="pres">
      <dgm:prSet presAssocID="{047194BD-8101-4BF7-AF72-F0DCAD050F5E}" presName="background3" presStyleLbl="node3" presStyleIdx="1" presStyleCnt="4"/>
      <dgm:spPr/>
    </dgm:pt>
    <dgm:pt modelId="{4908C538-6D9A-4BCB-ABF0-EDC4CA3035ED}" type="pres">
      <dgm:prSet presAssocID="{047194BD-8101-4BF7-AF72-F0DCAD050F5E}" presName="text3" presStyleLbl="fgAcc3" presStyleIdx="1" presStyleCnt="4" custScaleX="133912" custLinFactNeighborX="-6425" custLinFactNeighborY="-303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0615B95-3056-44A7-ACA3-200DDC5BBB57}" type="pres">
      <dgm:prSet presAssocID="{047194BD-8101-4BF7-AF72-F0DCAD050F5E}" presName="hierChild4" presStyleCnt="0"/>
      <dgm:spPr/>
    </dgm:pt>
    <dgm:pt modelId="{5E68A7DC-2A97-4C27-BB99-BD924591DC36}" type="pres">
      <dgm:prSet presAssocID="{80A5A379-3EE8-413D-B519-6CE5C6108920}" presName="Name10" presStyleLbl="parChTrans1D2" presStyleIdx="1" presStyleCnt="2"/>
      <dgm:spPr/>
      <dgm:t>
        <a:bodyPr/>
        <a:lstStyle/>
        <a:p>
          <a:endParaRPr lang="zh-CN" altLang="en-US"/>
        </a:p>
      </dgm:t>
    </dgm:pt>
    <dgm:pt modelId="{E5E40FFF-A070-4FB9-A64F-7DB4757F2A5A}" type="pres">
      <dgm:prSet presAssocID="{B1AE6E7D-D070-4D52-B342-07AFEF1BF0B4}" presName="hierRoot2" presStyleCnt="0"/>
      <dgm:spPr/>
    </dgm:pt>
    <dgm:pt modelId="{063F48F6-771F-4331-89C3-F06EE5528769}" type="pres">
      <dgm:prSet presAssocID="{B1AE6E7D-D070-4D52-B342-07AFEF1BF0B4}" presName="composite2" presStyleCnt="0"/>
      <dgm:spPr/>
    </dgm:pt>
    <dgm:pt modelId="{A66EDA40-C220-4031-9E5A-1B9AD60D4FCA}" type="pres">
      <dgm:prSet presAssocID="{B1AE6E7D-D070-4D52-B342-07AFEF1BF0B4}" presName="background2" presStyleLbl="node2" presStyleIdx="1" presStyleCnt="2"/>
      <dgm:spPr/>
    </dgm:pt>
    <dgm:pt modelId="{EFA78784-3DB2-479E-B87A-05FD7D06029C}" type="pres">
      <dgm:prSet presAssocID="{B1AE6E7D-D070-4D52-B342-07AFEF1BF0B4}" presName="text2" presStyleLbl="fgAcc2" presStyleIdx="1" presStyleCnt="2" custLinFactNeighborX="-7730" custLinFactNeighborY="121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B2C78E3-E380-4AFD-BBFC-F5059FF2C761}" type="pres">
      <dgm:prSet presAssocID="{B1AE6E7D-D070-4D52-B342-07AFEF1BF0B4}" presName="hierChild3" presStyleCnt="0"/>
      <dgm:spPr/>
    </dgm:pt>
    <dgm:pt modelId="{BA842111-29B1-4F4F-BE9F-269A8E5723D1}" type="pres">
      <dgm:prSet presAssocID="{9951D6ED-AA9E-4E21-8691-4AFEBC1B8B50}" presName="Name17" presStyleLbl="parChTrans1D3" presStyleIdx="2" presStyleCnt="4"/>
      <dgm:spPr/>
      <dgm:t>
        <a:bodyPr/>
        <a:lstStyle/>
        <a:p>
          <a:endParaRPr lang="zh-CN" altLang="en-US"/>
        </a:p>
      </dgm:t>
    </dgm:pt>
    <dgm:pt modelId="{0B0853A0-2B2A-4F03-81DF-D4D24294BDD9}" type="pres">
      <dgm:prSet presAssocID="{A91D42F2-EC5F-4086-9E99-338BEC48FD7D}" presName="hierRoot3" presStyleCnt="0"/>
      <dgm:spPr/>
    </dgm:pt>
    <dgm:pt modelId="{2552EC25-3858-448E-8D9B-12A231D638AF}" type="pres">
      <dgm:prSet presAssocID="{A91D42F2-EC5F-4086-9E99-338BEC48FD7D}" presName="composite3" presStyleCnt="0"/>
      <dgm:spPr/>
    </dgm:pt>
    <dgm:pt modelId="{EC94B399-BB68-4F68-8E35-C74BDDE60BC2}" type="pres">
      <dgm:prSet presAssocID="{A91D42F2-EC5F-4086-9E99-338BEC48FD7D}" presName="background3" presStyleLbl="node3" presStyleIdx="2" presStyleCnt="4"/>
      <dgm:spPr/>
    </dgm:pt>
    <dgm:pt modelId="{85A5BAC6-24A7-4EDC-9F59-26E32EB5822F}" type="pres">
      <dgm:prSet presAssocID="{A91D42F2-EC5F-4086-9E99-338BEC48FD7D}" presName="text3" presStyleLbl="fgAcc3" presStyleIdx="2" presStyleCnt="4" custScaleX="117723" custLinFactNeighborX="-6957" custLinFactNeighborY="-121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148AAD8-6459-41A4-B678-97165BE1FF23}" type="pres">
      <dgm:prSet presAssocID="{A91D42F2-EC5F-4086-9E99-338BEC48FD7D}" presName="hierChild4" presStyleCnt="0"/>
      <dgm:spPr/>
    </dgm:pt>
    <dgm:pt modelId="{07E00E09-94AF-49E4-9997-0D49FF128B69}" type="pres">
      <dgm:prSet presAssocID="{6010B464-EA07-430D-B0E7-D556665B70A7}" presName="Name17" presStyleLbl="parChTrans1D3" presStyleIdx="3" presStyleCnt="4"/>
      <dgm:spPr/>
      <dgm:t>
        <a:bodyPr/>
        <a:lstStyle/>
        <a:p>
          <a:endParaRPr lang="zh-CN" altLang="en-US"/>
        </a:p>
      </dgm:t>
    </dgm:pt>
    <dgm:pt modelId="{2BB10375-9E4B-4788-BF6C-76607919EA15}" type="pres">
      <dgm:prSet presAssocID="{2E0D488F-15CD-4A64-A1DB-38412FDB031D}" presName="hierRoot3" presStyleCnt="0"/>
      <dgm:spPr/>
    </dgm:pt>
    <dgm:pt modelId="{436D4091-B15A-4460-9BB8-1C37E139D4B0}" type="pres">
      <dgm:prSet presAssocID="{2E0D488F-15CD-4A64-A1DB-38412FDB031D}" presName="composite3" presStyleCnt="0"/>
      <dgm:spPr/>
    </dgm:pt>
    <dgm:pt modelId="{51ABCF34-041E-4BED-B28D-9CF6DF8EF3F3}" type="pres">
      <dgm:prSet presAssocID="{2E0D488F-15CD-4A64-A1DB-38412FDB031D}" presName="background3" presStyleLbl="node3" presStyleIdx="3" presStyleCnt="4"/>
      <dgm:spPr/>
    </dgm:pt>
    <dgm:pt modelId="{A95E827B-4583-49AB-9AC2-CB9F21F1A28A}" type="pres">
      <dgm:prSet presAssocID="{2E0D488F-15CD-4A64-A1DB-38412FDB031D}" presName="text3" presStyleLbl="fgAcc3" presStyleIdx="3" presStyleCnt="4" custLinFactNeighborX="-13140" custLinFactNeighborY="-365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DF6F00-4401-4101-8847-C958E9CDE346}" type="pres">
      <dgm:prSet presAssocID="{2E0D488F-15CD-4A64-A1DB-38412FDB031D}" presName="hierChild4" presStyleCnt="0"/>
      <dgm:spPr/>
    </dgm:pt>
  </dgm:ptLst>
  <dgm:cxnLst>
    <dgm:cxn modelId="{5434347A-3478-4E7A-BA21-4795C8DE16BF}" type="presOf" srcId="{A1AECDAA-2237-41CD-A74B-4A05FBFA552E}" destId="{92D6EB9D-B4FC-45FF-B5DC-E249D25FFBE6}" srcOrd="0" destOrd="0" presId="urn:microsoft.com/office/officeart/2005/8/layout/hierarchy1"/>
    <dgm:cxn modelId="{8FB44C2E-01B9-4E2C-B51C-F6AC9FDDF579}" srcId="{B1AE6E7D-D070-4D52-B342-07AFEF1BF0B4}" destId="{2E0D488F-15CD-4A64-A1DB-38412FDB031D}" srcOrd="1" destOrd="0" parTransId="{6010B464-EA07-430D-B0E7-D556665B70A7}" sibTransId="{129F2645-6C67-4010-B09A-3176F0E1318B}"/>
    <dgm:cxn modelId="{7E8244F9-1FB8-4CCE-B1C1-DA806841D32E}" type="presOf" srcId="{21EF992F-99C4-48B8-9AFE-A7D91C1E059F}" destId="{47A44598-B266-457B-9C30-BEBD60000730}" srcOrd="0" destOrd="0" presId="urn:microsoft.com/office/officeart/2005/8/layout/hierarchy1"/>
    <dgm:cxn modelId="{C99C2161-F852-42EC-8D91-6F664FE7419E}" srcId="{B1AE6E7D-D070-4D52-B342-07AFEF1BF0B4}" destId="{A91D42F2-EC5F-4086-9E99-338BEC48FD7D}" srcOrd="0" destOrd="0" parTransId="{9951D6ED-AA9E-4E21-8691-4AFEBC1B8B50}" sibTransId="{98B039AC-3FBF-4521-88A9-6BFA9086EE25}"/>
    <dgm:cxn modelId="{1AD3C45E-8EC3-47A1-B32F-8CF84D409BC1}" type="presOf" srcId="{B1AE6E7D-D070-4D52-B342-07AFEF1BF0B4}" destId="{EFA78784-3DB2-479E-B87A-05FD7D06029C}" srcOrd="0" destOrd="0" presId="urn:microsoft.com/office/officeart/2005/8/layout/hierarchy1"/>
    <dgm:cxn modelId="{E1505409-BAE8-40B4-998B-6503CD5D4513}" type="presOf" srcId="{F1766C82-0676-456D-8703-EDCD26D7F71F}" destId="{BFDE2F7E-41C0-4878-830B-30644BEF4824}" srcOrd="0" destOrd="0" presId="urn:microsoft.com/office/officeart/2005/8/layout/hierarchy1"/>
    <dgm:cxn modelId="{338BFA15-4AB7-41CA-B26C-AA226A4BC238}" type="presOf" srcId="{303D6A40-D15E-4F07-B282-F8C898082FAC}" destId="{421417D8-6DFD-4871-B0A1-C38E00260084}" srcOrd="0" destOrd="0" presId="urn:microsoft.com/office/officeart/2005/8/layout/hierarchy1"/>
    <dgm:cxn modelId="{BB4A2D9E-E56D-4658-897F-E156A28B3503}" type="presOf" srcId="{364F9810-1BA1-48D7-BB9C-7CC3B676B166}" destId="{8231F3B8-2B8E-4F5A-8B0E-B346BF020170}" srcOrd="0" destOrd="0" presId="urn:microsoft.com/office/officeart/2005/8/layout/hierarchy1"/>
    <dgm:cxn modelId="{19B73BB1-A058-4B65-A285-EDF707B2C259}" type="presOf" srcId="{2E0D488F-15CD-4A64-A1DB-38412FDB031D}" destId="{A95E827B-4583-49AB-9AC2-CB9F21F1A28A}" srcOrd="0" destOrd="0" presId="urn:microsoft.com/office/officeart/2005/8/layout/hierarchy1"/>
    <dgm:cxn modelId="{70FB1529-24FC-45B1-ACAE-41118EB28D2F}" srcId="{F1766C82-0676-456D-8703-EDCD26D7F71F}" destId="{364F9810-1BA1-48D7-BB9C-7CC3B676B166}" srcOrd="0" destOrd="0" parTransId="{AE5334AB-1BFF-4E6C-B879-9796EC3FE1BA}" sibTransId="{9407B407-CD16-454E-A5F8-1ADAA3BF4C5F}"/>
    <dgm:cxn modelId="{5E467A42-9F45-4146-8024-C703ADA3E77C}" srcId="{364F9810-1BA1-48D7-BB9C-7CC3B676B166}" destId="{A1AECDAA-2237-41CD-A74B-4A05FBFA552E}" srcOrd="0" destOrd="0" parTransId="{CF3182CD-1035-48D1-B5EE-60CE1CDECDCD}" sibTransId="{E598B0B2-4907-4D98-B3E8-DF186BB11BCA}"/>
    <dgm:cxn modelId="{7A7C1356-C1BB-4808-BB4F-CD07FF2582FE}" srcId="{364F9810-1BA1-48D7-BB9C-7CC3B676B166}" destId="{047194BD-8101-4BF7-AF72-F0DCAD050F5E}" srcOrd="1" destOrd="0" parTransId="{303D6A40-D15E-4F07-B282-F8C898082FAC}" sibTransId="{7AB94FEA-AE50-4BA3-99F2-E5BD5A39795A}"/>
    <dgm:cxn modelId="{7C0E3DCD-5154-4860-8626-24686B1B18C2}" srcId="{21EF992F-99C4-48B8-9AFE-A7D91C1E059F}" destId="{F1766C82-0676-456D-8703-EDCD26D7F71F}" srcOrd="0" destOrd="0" parTransId="{2C44F9DE-DA5D-4ADE-8C56-BA579D8B5FE6}" sibTransId="{314F39A5-D9E0-4455-9F1A-7AE71683AA75}"/>
    <dgm:cxn modelId="{583F1ED6-49A8-4298-A471-3EE7BFDBCCA3}" type="presOf" srcId="{80A5A379-3EE8-413D-B519-6CE5C6108920}" destId="{5E68A7DC-2A97-4C27-BB99-BD924591DC36}" srcOrd="0" destOrd="0" presId="urn:microsoft.com/office/officeart/2005/8/layout/hierarchy1"/>
    <dgm:cxn modelId="{08FDC206-E63C-4FBB-85D9-9050624C83DF}" type="presOf" srcId="{A91D42F2-EC5F-4086-9E99-338BEC48FD7D}" destId="{85A5BAC6-24A7-4EDC-9F59-26E32EB5822F}" srcOrd="0" destOrd="0" presId="urn:microsoft.com/office/officeart/2005/8/layout/hierarchy1"/>
    <dgm:cxn modelId="{38414C17-4270-4419-BB6F-DA05CDE93CEE}" type="presOf" srcId="{CF3182CD-1035-48D1-B5EE-60CE1CDECDCD}" destId="{26DB391C-90F0-481D-A8FA-05B870E7554E}" srcOrd="0" destOrd="0" presId="urn:microsoft.com/office/officeart/2005/8/layout/hierarchy1"/>
    <dgm:cxn modelId="{D68A6123-CCFE-4A7F-B4A7-CF54AC711201}" srcId="{F1766C82-0676-456D-8703-EDCD26D7F71F}" destId="{B1AE6E7D-D070-4D52-B342-07AFEF1BF0B4}" srcOrd="1" destOrd="0" parTransId="{80A5A379-3EE8-413D-B519-6CE5C6108920}" sibTransId="{27F89FA7-D32C-4B07-AD22-136E914BA0C0}"/>
    <dgm:cxn modelId="{A04E766B-1A17-48A9-8497-0A3C0F0EBAAE}" type="presOf" srcId="{047194BD-8101-4BF7-AF72-F0DCAD050F5E}" destId="{4908C538-6D9A-4BCB-ABF0-EDC4CA3035ED}" srcOrd="0" destOrd="0" presId="urn:microsoft.com/office/officeart/2005/8/layout/hierarchy1"/>
    <dgm:cxn modelId="{781AAC77-2E6F-4B55-B437-A5D23CA51788}" type="presOf" srcId="{6010B464-EA07-430D-B0E7-D556665B70A7}" destId="{07E00E09-94AF-49E4-9997-0D49FF128B69}" srcOrd="0" destOrd="0" presId="urn:microsoft.com/office/officeart/2005/8/layout/hierarchy1"/>
    <dgm:cxn modelId="{627D7A7C-2434-49DC-ABFD-552942E73EC6}" type="presOf" srcId="{9951D6ED-AA9E-4E21-8691-4AFEBC1B8B50}" destId="{BA842111-29B1-4F4F-BE9F-269A8E5723D1}" srcOrd="0" destOrd="0" presId="urn:microsoft.com/office/officeart/2005/8/layout/hierarchy1"/>
    <dgm:cxn modelId="{9ACC7197-9A0C-4730-9BE0-D1CD51E1BCA7}" type="presOf" srcId="{AE5334AB-1BFF-4E6C-B879-9796EC3FE1BA}" destId="{37B447AF-906A-407C-9B54-5AE8D7BE243D}" srcOrd="0" destOrd="0" presId="urn:microsoft.com/office/officeart/2005/8/layout/hierarchy1"/>
    <dgm:cxn modelId="{E59822BF-2D43-48EF-AB9D-AFA811E523DD}" type="presParOf" srcId="{47A44598-B266-457B-9C30-BEBD60000730}" destId="{CD6BF0EA-CF08-42A1-B93D-B6E038F5E7FC}" srcOrd="0" destOrd="0" presId="urn:microsoft.com/office/officeart/2005/8/layout/hierarchy1"/>
    <dgm:cxn modelId="{B7AA3316-B89A-427E-B0FC-077281AA06C6}" type="presParOf" srcId="{CD6BF0EA-CF08-42A1-B93D-B6E038F5E7FC}" destId="{43954A50-331D-4B20-9EA6-A0D1D080CF0A}" srcOrd="0" destOrd="0" presId="urn:microsoft.com/office/officeart/2005/8/layout/hierarchy1"/>
    <dgm:cxn modelId="{E5AB78BE-ED03-4B1D-91DD-12D06DF7ADB1}" type="presParOf" srcId="{43954A50-331D-4B20-9EA6-A0D1D080CF0A}" destId="{D97A6CC8-83B0-404F-AE8C-B52A2949F3FB}" srcOrd="0" destOrd="0" presId="urn:microsoft.com/office/officeart/2005/8/layout/hierarchy1"/>
    <dgm:cxn modelId="{CCB46312-1473-4523-B516-60A3AD4DA48A}" type="presParOf" srcId="{43954A50-331D-4B20-9EA6-A0D1D080CF0A}" destId="{BFDE2F7E-41C0-4878-830B-30644BEF4824}" srcOrd="1" destOrd="0" presId="urn:microsoft.com/office/officeart/2005/8/layout/hierarchy1"/>
    <dgm:cxn modelId="{F7965515-8329-49CB-8A74-D67CE967DE6D}" type="presParOf" srcId="{CD6BF0EA-CF08-42A1-B93D-B6E038F5E7FC}" destId="{024E0EB5-9717-492D-B075-E81AA7000951}" srcOrd="1" destOrd="0" presId="urn:microsoft.com/office/officeart/2005/8/layout/hierarchy1"/>
    <dgm:cxn modelId="{DEFF37C9-8693-44EF-95D5-6C8F56FA5FD2}" type="presParOf" srcId="{024E0EB5-9717-492D-B075-E81AA7000951}" destId="{37B447AF-906A-407C-9B54-5AE8D7BE243D}" srcOrd="0" destOrd="0" presId="urn:microsoft.com/office/officeart/2005/8/layout/hierarchy1"/>
    <dgm:cxn modelId="{A21DADDF-2D5A-458F-AE89-B8846BD05E04}" type="presParOf" srcId="{024E0EB5-9717-492D-B075-E81AA7000951}" destId="{0BE21D80-395A-4959-A806-0F04F34FAF56}" srcOrd="1" destOrd="0" presId="urn:microsoft.com/office/officeart/2005/8/layout/hierarchy1"/>
    <dgm:cxn modelId="{D306CD4D-2F10-490F-9FA1-4A44AE96FD06}" type="presParOf" srcId="{0BE21D80-395A-4959-A806-0F04F34FAF56}" destId="{AF10CA07-4378-4003-B8A8-597C9154F2CB}" srcOrd="0" destOrd="0" presId="urn:microsoft.com/office/officeart/2005/8/layout/hierarchy1"/>
    <dgm:cxn modelId="{34C40FF0-BC72-4372-8DF4-CE0C47ED0311}" type="presParOf" srcId="{AF10CA07-4378-4003-B8A8-597C9154F2CB}" destId="{9F2F02FF-7AB5-4366-B5E0-DADD6A86A1B2}" srcOrd="0" destOrd="0" presId="urn:microsoft.com/office/officeart/2005/8/layout/hierarchy1"/>
    <dgm:cxn modelId="{A7E16AA6-B283-4FA9-BBFD-491817A2143C}" type="presParOf" srcId="{AF10CA07-4378-4003-B8A8-597C9154F2CB}" destId="{8231F3B8-2B8E-4F5A-8B0E-B346BF020170}" srcOrd="1" destOrd="0" presId="urn:microsoft.com/office/officeart/2005/8/layout/hierarchy1"/>
    <dgm:cxn modelId="{0E40078A-BBB9-45F3-B68E-6C85D2A48018}" type="presParOf" srcId="{0BE21D80-395A-4959-A806-0F04F34FAF56}" destId="{51175098-BB55-4D5A-8714-A67CA65B3413}" srcOrd="1" destOrd="0" presId="urn:microsoft.com/office/officeart/2005/8/layout/hierarchy1"/>
    <dgm:cxn modelId="{ADAD365E-C4AC-4329-8892-11D423534A13}" type="presParOf" srcId="{51175098-BB55-4D5A-8714-A67CA65B3413}" destId="{26DB391C-90F0-481D-A8FA-05B870E7554E}" srcOrd="0" destOrd="0" presId="urn:microsoft.com/office/officeart/2005/8/layout/hierarchy1"/>
    <dgm:cxn modelId="{543CEF89-0921-441F-BE4C-86730C621986}" type="presParOf" srcId="{51175098-BB55-4D5A-8714-A67CA65B3413}" destId="{EB31749E-DEEF-4B31-858D-BED8492D5101}" srcOrd="1" destOrd="0" presId="urn:microsoft.com/office/officeart/2005/8/layout/hierarchy1"/>
    <dgm:cxn modelId="{0DD622AD-8181-4F84-AB34-363BA855213F}" type="presParOf" srcId="{EB31749E-DEEF-4B31-858D-BED8492D5101}" destId="{90CB555D-7C27-4A41-A84D-06877548017E}" srcOrd="0" destOrd="0" presId="urn:microsoft.com/office/officeart/2005/8/layout/hierarchy1"/>
    <dgm:cxn modelId="{2239C840-F322-4214-9F3B-C884A8836031}" type="presParOf" srcId="{90CB555D-7C27-4A41-A84D-06877548017E}" destId="{AB839023-BF5A-4352-8DCA-1D1DBC41C3B8}" srcOrd="0" destOrd="0" presId="urn:microsoft.com/office/officeart/2005/8/layout/hierarchy1"/>
    <dgm:cxn modelId="{20F2F130-B361-464A-882C-3F7E92BF0F8F}" type="presParOf" srcId="{90CB555D-7C27-4A41-A84D-06877548017E}" destId="{92D6EB9D-B4FC-45FF-B5DC-E249D25FFBE6}" srcOrd="1" destOrd="0" presId="urn:microsoft.com/office/officeart/2005/8/layout/hierarchy1"/>
    <dgm:cxn modelId="{4587CB0B-05CA-4800-9737-E2FA0A0F9D48}" type="presParOf" srcId="{EB31749E-DEEF-4B31-858D-BED8492D5101}" destId="{2FF46F70-C6E5-4105-B096-53917D26D049}" srcOrd="1" destOrd="0" presId="urn:microsoft.com/office/officeart/2005/8/layout/hierarchy1"/>
    <dgm:cxn modelId="{5693BF52-E23A-4301-B374-6196E0856B94}" type="presParOf" srcId="{51175098-BB55-4D5A-8714-A67CA65B3413}" destId="{421417D8-6DFD-4871-B0A1-C38E00260084}" srcOrd="2" destOrd="0" presId="urn:microsoft.com/office/officeart/2005/8/layout/hierarchy1"/>
    <dgm:cxn modelId="{67963618-3E2C-484C-8550-2DDC3357AFB8}" type="presParOf" srcId="{51175098-BB55-4D5A-8714-A67CA65B3413}" destId="{07C54F91-F735-429E-890F-52DF81E8B0F1}" srcOrd="3" destOrd="0" presId="urn:microsoft.com/office/officeart/2005/8/layout/hierarchy1"/>
    <dgm:cxn modelId="{8D393857-1DF3-4F38-8625-5C5C5A5DF3F4}" type="presParOf" srcId="{07C54F91-F735-429E-890F-52DF81E8B0F1}" destId="{9D90E0A2-0E97-4FA2-94A5-3FE04B85BCF4}" srcOrd="0" destOrd="0" presId="urn:microsoft.com/office/officeart/2005/8/layout/hierarchy1"/>
    <dgm:cxn modelId="{FFD46D3B-5D2B-407F-9528-987646802A14}" type="presParOf" srcId="{9D90E0A2-0E97-4FA2-94A5-3FE04B85BCF4}" destId="{F6D37689-CAFF-4BC9-9277-EE2BA97C589F}" srcOrd="0" destOrd="0" presId="urn:microsoft.com/office/officeart/2005/8/layout/hierarchy1"/>
    <dgm:cxn modelId="{B59324EA-559F-4D61-B335-C798DAC33A14}" type="presParOf" srcId="{9D90E0A2-0E97-4FA2-94A5-3FE04B85BCF4}" destId="{4908C538-6D9A-4BCB-ABF0-EDC4CA3035ED}" srcOrd="1" destOrd="0" presId="urn:microsoft.com/office/officeart/2005/8/layout/hierarchy1"/>
    <dgm:cxn modelId="{452E1652-D628-40BB-9E2A-97C073C4F382}" type="presParOf" srcId="{07C54F91-F735-429E-890F-52DF81E8B0F1}" destId="{70615B95-3056-44A7-ACA3-200DDC5BBB57}" srcOrd="1" destOrd="0" presId="urn:microsoft.com/office/officeart/2005/8/layout/hierarchy1"/>
    <dgm:cxn modelId="{DBE59A25-84C4-4A17-8112-2FAD95A26BCA}" type="presParOf" srcId="{024E0EB5-9717-492D-B075-E81AA7000951}" destId="{5E68A7DC-2A97-4C27-BB99-BD924591DC36}" srcOrd="2" destOrd="0" presId="urn:microsoft.com/office/officeart/2005/8/layout/hierarchy1"/>
    <dgm:cxn modelId="{4E6A6F9F-C2FF-4716-8FBE-592685B41FB8}" type="presParOf" srcId="{024E0EB5-9717-492D-B075-E81AA7000951}" destId="{E5E40FFF-A070-4FB9-A64F-7DB4757F2A5A}" srcOrd="3" destOrd="0" presId="urn:microsoft.com/office/officeart/2005/8/layout/hierarchy1"/>
    <dgm:cxn modelId="{BBF3325F-A71A-4722-8808-E4D77AEAE861}" type="presParOf" srcId="{E5E40FFF-A070-4FB9-A64F-7DB4757F2A5A}" destId="{063F48F6-771F-4331-89C3-F06EE5528769}" srcOrd="0" destOrd="0" presId="urn:microsoft.com/office/officeart/2005/8/layout/hierarchy1"/>
    <dgm:cxn modelId="{C1FE73B6-D228-4C13-9767-EF987300AE77}" type="presParOf" srcId="{063F48F6-771F-4331-89C3-F06EE5528769}" destId="{A66EDA40-C220-4031-9E5A-1B9AD60D4FCA}" srcOrd="0" destOrd="0" presId="urn:microsoft.com/office/officeart/2005/8/layout/hierarchy1"/>
    <dgm:cxn modelId="{6B8DFD5F-DB41-4A58-ABA3-2F49AE5DEFD7}" type="presParOf" srcId="{063F48F6-771F-4331-89C3-F06EE5528769}" destId="{EFA78784-3DB2-479E-B87A-05FD7D06029C}" srcOrd="1" destOrd="0" presId="urn:microsoft.com/office/officeart/2005/8/layout/hierarchy1"/>
    <dgm:cxn modelId="{FAFCF740-35D9-4788-A87D-EBAB5A01E9C7}" type="presParOf" srcId="{E5E40FFF-A070-4FB9-A64F-7DB4757F2A5A}" destId="{BB2C78E3-E380-4AFD-BBFC-F5059FF2C761}" srcOrd="1" destOrd="0" presId="urn:microsoft.com/office/officeart/2005/8/layout/hierarchy1"/>
    <dgm:cxn modelId="{9934F18F-F778-4683-8116-EB7F08C086E9}" type="presParOf" srcId="{BB2C78E3-E380-4AFD-BBFC-F5059FF2C761}" destId="{BA842111-29B1-4F4F-BE9F-269A8E5723D1}" srcOrd="0" destOrd="0" presId="urn:microsoft.com/office/officeart/2005/8/layout/hierarchy1"/>
    <dgm:cxn modelId="{729AC8E2-D429-4B3B-A7B5-04056914549A}" type="presParOf" srcId="{BB2C78E3-E380-4AFD-BBFC-F5059FF2C761}" destId="{0B0853A0-2B2A-4F03-81DF-D4D24294BDD9}" srcOrd="1" destOrd="0" presId="urn:microsoft.com/office/officeart/2005/8/layout/hierarchy1"/>
    <dgm:cxn modelId="{05003307-78AF-4A92-A0BC-7B9F3AA5F574}" type="presParOf" srcId="{0B0853A0-2B2A-4F03-81DF-D4D24294BDD9}" destId="{2552EC25-3858-448E-8D9B-12A231D638AF}" srcOrd="0" destOrd="0" presId="urn:microsoft.com/office/officeart/2005/8/layout/hierarchy1"/>
    <dgm:cxn modelId="{B5634DD1-21DC-49AC-8AA3-74790C2B38D8}" type="presParOf" srcId="{2552EC25-3858-448E-8D9B-12A231D638AF}" destId="{EC94B399-BB68-4F68-8E35-C74BDDE60BC2}" srcOrd="0" destOrd="0" presId="urn:microsoft.com/office/officeart/2005/8/layout/hierarchy1"/>
    <dgm:cxn modelId="{8324DD4B-17C3-45C4-B0C5-B433B885D43C}" type="presParOf" srcId="{2552EC25-3858-448E-8D9B-12A231D638AF}" destId="{85A5BAC6-24A7-4EDC-9F59-26E32EB5822F}" srcOrd="1" destOrd="0" presId="urn:microsoft.com/office/officeart/2005/8/layout/hierarchy1"/>
    <dgm:cxn modelId="{C4FC3D22-0121-4992-B8F0-9100B4DD7FE0}" type="presParOf" srcId="{0B0853A0-2B2A-4F03-81DF-D4D24294BDD9}" destId="{E148AAD8-6459-41A4-B678-97165BE1FF23}" srcOrd="1" destOrd="0" presId="urn:microsoft.com/office/officeart/2005/8/layout/hierarchy1"/>
    <dgm:cxn modelId="{C8AC4D5C-ECDF-41C2-ABED-497B502D2512}" type="presParOf" srcId="{BB2C78E3-E380-4AFD-BBFC-F5059FF2C761}" destId="{07E00E09-94AF-49E4-9997-0D49FF128B69}" srcOrd="2" destOrd="0" presId="urn:microsoft.com/office/officeart/2005/8/layout/hierarchy1"/>
    <dgm:cxn modelId="{E89E1EB1-AF0A-45AB-95C9-449A47919134}" type="presParOf" srcId="{BB2C78E3-E380-4AFD-BBFC-F5059FF2C761}" destId="{2BB10375-9E4B-4788-BF6C-76607919EA15}" srcOrd="3" destOrd="0" presId="urn:microsoft.com/office/officeart/2005/8/layout/hierarchy1"/>
    <dgm:cxn modelId="{1F6A9247-96A5-4347-B0BC-D99FD73AD3BA}" type="presParOf" srcId="{2BB10375-9E4B-4788-BF6C-76607919EA15}" destId="{436D4091-B15A-4460-9BB8-1C37E139D4B0}" srcOrd="0" destOrd="0" presId="urn:microsoft.com/office/officeart/2005/8/layout/hierarchy1"/>
    <dgm:cxn modelId="{D283DBCA-37FD-48F6-BF63-7B722CF1BA79}" type="presParOf" srcId="{436D4091-B15A-4460-9BB8-1C37E139D4B0}" destId="{51ABCF34-041E-4BED-B28D-9CF6DF8EF3F3}" srcOrd="0" destOrd="0" presId="urn:microsoft.com/office/officeart/2005/8/layout/hierarchy1"/>
    <dgm:cxn modelId="{EDEB4C99-D790-40E1-8AE5-7A58149A4BB6}" type="presParOf" srcId="{436D4091-B15A-4460-9BB8-1C37E139D4B0}" destId="{A95E827B-4583-49AB-9AC2-CB9F21F1A28A}" srcOrd="1" destOrd="0" presId="urn:microsoft.com/office/officeart/2005/8/layout/hierarchy1"/>
    <dgm:cxn modelId="{78EF4C53-732E-4B11-95FF-14059D6ABD4E}" type="presParOf" srcId="{2BB10375-9E4B-4788-BF6C-76607919EA15}" destId="{C4DF6F00-4401-4101-8847-C958E9CDE3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79FF76-516B-43C8-BE70-B623C766626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5717AB9-06D9-48A9-8C2C-B41CE9B947A9}">
      <dgm:prSet phldrT="[文本]"/>
      <dgm:spPr/>
      <dgm:t>
        <a:bodyPr/>
        <a:lstStyle/>
        <a:p>
          <a:pPr algn="ctr"/>
          <a:r>
            <a:rPr lang="zh-CN" altLang="en-US" dirty="0" smtClean="0"/>
            <a:t>风险</a:t>
          </a:r>
          <a:endParaRPr lang="zh-CN" altLang="en-US" dirty="0"/>
        </a:p>
      </dgm:t>
    </dgm:pt>
    <dgm:pt modelId="{70843BA4-B9B4-4AE5-A4B7-52BDDCEF9B56}" type="parTrans" cxnId="{32F0B237-78CB-48B0-B440-E1F90A1F8189}">
      <dgm:prSet/>
      <dgm:spPr/>
      <dgm:t>
        <a:bodyPr/>
        <a:lstStyle/>
        <a:p>
          <a:pPr algn="ctr"/>
          <a:endParaRPr lang="zh-CN" altLang="en-US"/>
        </a:p>
      </dgm:t>
    </dgm:pt>
    <dgm:pt modelId="{764125E0-D6CE-425D-A8A7-5802F99C2A0D}" type="sibTrans" cxnId="{32F0B237-78CB-48B0-B440-E1F90A1F8189}">
      <dgm:prSet/>
      <dgm:spPr/>
      <dgm:t>
        <a:bodyPr/>
        <a:lstStyle/>
        <a:p>
          <a:pPr algn="ctr"/>
          <a:endParaRPr lang="zh-CN" altLang="en-US"/>
        </a:p>
      </dgm:t>
    </dgm:pt>
    <dgm:pt modelId="{E6A684AA-C102-4233-A4E1-C2A0A00AE44C}">
      <dgm:prSet phldrT="[文本]"/>
      <dgm:spPr/>
      <dgm:t>
        <a:bodyPr/>
        <a:lstStyle/>
        <a:p>
          <a:pPr algn="ctr"/>
          <a:r>
            <a:rPr lang="zh-CN" altLang="en-US" dirty="0" smtClean="0"/>
            <a:t>利益</a:t>
          </a:r>
          <a:endParaRPr lang="zh-CN" altLang="en-US" dirty="0"/>
        </a:p>
      </dgm:t>
    </dgm:pt>
    <dgm:pt modelId="{73F4DEB4-6246-4407-99F7-57694EB5132F}" type="parTrans" cxnId="{2C50061D-2160-4A78-8396-2CC44C987EA9}">
      <dgm:prSet/>
      <dgm:spPr/>
      <dgm:t>
        <a:bodyPr/>
        <a:lstStyle/>
        <a:p>
          <a:pPr algn="ctr"/>
          <a:endParaRPr lang="zh-CN" altLang="en-US"/>
        </a:p>
      </dgm:t>
    </dgm:pt>
    <dgm:pt modelId="{F0E7EA76-F05B-4D3F-AE08-310AA2D47BF7}" type="sibTrans" cxnId="{2C50061D-2160-4A78-8396-2CC44C987EA9}">
      <dgm:prSet/>
      <dgm:spPr/>
      <dgm:t>
        <a:bodyPr/>
        <a:lstStyle/>
        <a:p>
          <a:pPr algn="ctr"/>
          <a:endParaRPr lang="zh-CN" altLang="en-US"/>
        </a:p>
      </dgm:t>
    </dgm:pt>
    <dgm:pt modelId="{7F809829-4860-4337-8A3B-9D9412FEE4E6}" type="pres">
      <dgm:prSet presAssocID="{5379FF76-516B-43C8-BE70-B623C76662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A7675DF-FC3E-48FE-93F7-769CAF9118EE}" type="pres">
      <dgm:prSet presAssocID="{B5717AB9-06D9-48A9-8C2C-B41CE9B947A9}" presName="dummy" presStyleCnt="0"/>
      <dgm:spPr/>
    </dgm:pt>
    <dgm:pt modelId="{47EC95A7-B10B-4FB5-9598-EB0747B2FDEE}" type="pres">
      <dgm:prSet presAssocID="{B5717AB9-06D9-48A9-8C2C-B41CE9B947A9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4E0D57F-4506-48F1-85FE-587FBE1E8D96}" type="pres">
      <dgm:prSet presAssocID="{764125E0-D6CE-425D-A8A7-5802F99C2A0D}" presName="sibTrans" presStyleLbl="node1" presStyleIdx="0" presStyleCnt="2"/>
      <dgm:spPr/>
      <dgm:t>
        <a:bodyPr/>
        <a:lstStyle/>
        <a:p>
          <a:endParaRPr lang="zh-CN" altLang="en-US"/>
        </a:p>
      </dgm:t>
    </dgm:pt>
    <dgm:pt modelId="{D7445DE8-EA0F-4AF1-8364-8E3DDD2CF3B8}" type="pres">
      <dgm:prSet presAssocID="{E6A684AA-C102-4233-A4E1-C2A0A00AE44C}" presName="dummy" presStyleCnt="0"/>
      <dgm:spPr/>
    </dgm:pt>
    <dgm:pt modelId="{883EDC93-46DA-4C74-8E29-3D0715A7E39E}" type="pres">
      <dgm:prSet presAssocID="{E6A684AA-C102-4233-A4E1-C2A0A00AE44C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0303B-DB63-4D42-8CF1-BE101940A759}" type="pres">
      <dgm:prSet presAssocID="{F0E7EA76-F05B-4D3F-AE08-310AA2D47BF7}" presName="sibTrans" presStyleLbl="node1" presStyleIdx="1" presStyleCnt="2"/>
      <dgm:spPr/>
      <dgm:t>
        <a:bodyPr/>
        <a:lstStyle/>
        <a:p>
          <a:endParaRPr lang="zh-CN" altLang="en-US"/>
        </a:p>
      </dgm:t>
    </dgm:pt>
  </dgm:ptLst>
  <dgm:cxnLst>
    <dgm:cxn modelId="{9A8A8CAE-B5F9-48A2-81A4-9E5EC21A648D}" type="presOf" srcId="{764125E0-D6CE-425D-A8A7-5802F99C2A0D}" destId="{E4E0D57F-4506-48F1-85FE-587FBE1E8D96}" srcOrd="0" destOrd="0" presId="urn:microsoft.com/office/officeart/2005/8/layout/cycle1"/>
    <dgm:cxn modelId="{2C50061D-2160-4A78-8396-2CC44C987EA9}" srcId="{5379FF76-516B-43C8-BE70-B623C7666268}" destId="{E6A684AA-C102-4233-A4E1-C2A0A00AE44C}" srcOrd="1" destOrd="0" parTransId="{73F4DEB4-6246-4407-99F7-57694EB5132F}" sibTransId="{F0E7EA76-F05B-4D3F-AE08-310AA2D47BF7}"/>
    <dgm:cxn modelId="{C55B4A17-A13D-4FE5-854C-0534B114A520}" type="presOf" srcId="{B5717AB9-06D9-48A9-8C2C-B41CE9B947A9}" destId="{47EC95A7-B10B-4FB5-9598-EB0747B2FDEE}" srcOrd="0" destOrd="0" presId="urn:microsoft.com/office/officeart/2005/8/layout/cycle1"/>
    <dgm:cxn modelId="{556EFE15-90BF-4961-BF49-705AA3A87768}" type="presOf" srcId="{5379FF76-516B-43C8-BE70-B623C7666268}" destId="{7F809829-4860-4337-8A3B-9D9412FEE4E6}" srcOrd="0" destOrd="0" presId="urn:microsoft.com/office/officeart/2005/8/layout/cycle1"/>
    <dgm:cxn modelId="{EE7A6B6B-1094-49A6-9E44-E79DCFB23A8F}" type="presOf" srcId="{F0E7EA76-F05B-4D3F-AE08-310AA2D47BF7}" destId="{C350303B-DB63-4D42-8CF1-BE101940A759}" srcOrd="0" destOrd="0" presId="urn:microsoft.com/office/officeart/2005/8/layout/cycle1"/>
    <dgm:cxn modelId="{32F0B237-78CB-48B0-B440-E1F90A1F8189}" srcId="{5379FF76-516B-43C8-BE70-B623C7666268}" destId="{B5717AB9-06D9-48A9-8C2C-B41CE9B947A9}" srcOrd="0" destOrd="0" parTransId="{70843BA4-B9B4-4AE5-A4B7-52BDDCEF9B56}" sibTransId="{764125E0-D6CE-425D-A8A7-5802F99C2A0D}"/>
    <dgm:cxn modelId="{6B1291F5-7296-49F6-822E-48AB5B09C44C}" type="presOf" srcId="{E6A684AA-C102-4233-A4E1-C2A0A00AE44C}" destId="{883EDC93-46DA-4C74-8E29-3D0715A7E39E}" srcOrd="0" destOrd="0" presId="urn:microsoft.com/office/officeart/2005/8/layout/cycle1"/>
    <dgm:cxn modelId="{094A3B0D-8B38-4AFE-BF93-AFF0498C7C67}" type="presParOf" srcId="{7F809829-4860-4337-8A3B-9D9412FEE4E6}" destId="{DA7675DF-FC3E-48FE-93F7-769CAF9118EE}" srcOrd="0" destOrd="0" presId="urn:microsoft.com/office/officeart/2005/8/layout/cycle1"/>
    <dgm:cxn modelId="{399AD6C7-3EBA-40D5-8539-DEEEFB53C2A2}" type="presParOf" srcId="{7F809829-4860-4337-8A3B-9D9412FEE4E6}" destId="{47EC95A7-B10B-4FB5-9598-EB0747B2FDEE}" srcOrd="1" destOrd="0" presId="urn:microsoft.com/office/officeart/2005/8/layout/cycle1"/>
    <dgm:cxn modelId="{5367E405-9FCB-4B86-ABB7-383E3BFDCA07}" type="presParOf" srcId="{7F809829-4860-4337-8A3B-9D9412FEE4E6}" destId="{E4E0D57F-4506-48F1-85FE-587FBE1E8D96}" srcOrd="2" destOrd="0" presId="urn:microsoft.com/office/officeart/2005/8/layout/cycle1"/>
    <dgm:cxn modelId="{5A8BC702-7608-4BE3-9D79-838ECDC5C1AE}" type="presParOf" srcId="{7F809829-4860-4337-8A3B-9D9412FEE4E6}" destId="{D7445DE8-EA0F-4AF1-8364-8E3DDD2CF3B8}" srcOrd="3" destOrd="0" presId="urn:microsoft.com/office/officeart/2005/8/layout/cycle1"/>
    <dgm:cxn modelId="{F60FEBA0-445D-4E77-BCCC-A5EAC667BE9A}" type="presParOf" srcId="{7F809829-4860-4337-8A3B-9D9412FEE4E6}" destId="{883EDC93-46DA-4C74-8E29-3D0715A7E39E}" srcOrd="4" destOrd="0" presId="urn:microsoft.com/office/officeart/2005/8/layout/cycle1"/>
    <dgm:cxn modelId="{A4F64C5B-E8EF-4FEE-BE66-0EEA49FCB163}" type="presParOf" srcId="{7F809829-4860-4337-8A3B-9D9412FEE4E6}" destId="{C350303B-DB63-4D42-8CF1-BE101940A759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BC37A4-CEEA-4259-9E42-F78409AFD85D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3202594F-43C5-4685-A0F4-2975347F0BE1}">
      <dgm:prSet phldrT="[文本]"/>
      <dgm:spPr/>
      <dgm:t>
        <a:bodyPr/>
        <a:lstStyle/>
        <a:p>
          <a:r>
            <a:rPr lang="zh-CN" altLang="en-US" dirty="0" smtClean="0"/>
            <a:t>公平</a:t>
          </a:r>
          <a:endParaRPr lang="zh-CN" altLang="en-US" dirty="0"/>
        </a:p>
      </dgm:t>
    </dgm:pt>
    <dgm:pt modelId="{5B550A0B-70E3-47B5-ADAB-98DD3D017436}" type="parTrans" cxnId="{C2B40DB9-45FF-4A3B-A096-56B027C5D402}">
      <dgm:prSet/>
      <dgm:spPr/>
      <dgm:t>
        <a:bodyPr/>
        <a:lstStyle/>
        <a:p>
          <a:endParaRPr lang="zh-CN" altLang="en-US"/>
        </a:p>
      </dgm:t>
    </dgm:pt>
    <dgm:pt modelId="{EA31C6D7-3E84-4773-9D59-6C028D81E47D}" type="sibTrans" cxnId="{C2B40DB9-45FF-4A3B-A096-56B027C5D402}">
      <dgm:prSet/>
      <dgm:spPr/>
      <dgm:t>
        <a:bodyPr/>
        <a:lstStyle/>
        <a:p>
          <a:endParaRPr lang="zh-CN" altLang="en-US"/>
        </a:p>
      </dgm:t>
    </dgm:pt>
    <dgm:pt modelId="{DFEDAB84-1D83-4991-8A9A-FF2A03E85D8C}">
      <dgm:prSet phldrT="[文本]"/>
      <dgm:spPr/>
      <dgm:t>
        <a:bodyPr/>
        <a:lstStyle/>
        <a:p>
          <a:r>
            <a:rPr lang="zh-CN" altLang="en-US" dirty="0" smtClean="0"/>
            <a:t>安全</a:t>
          </a:r>
          <a:endParaRPr lang="zh-CN" altLang="en-US" dirty="0"/>
        </a:p>
      </dgm:t>
    </dgm:pt>
    <dgm:pt modelId="{14016226-4F7C-4711-9723-AEE3950DAA6E}" type="parTrans" cxnId="{720EBC0A-EE05-4631-9294-995BB466EF40}">
      <dgm:prSet/>
      <dgm:spPr/>
      <dgm:t>
        <a:bodyPr/>
        <a:lstStyle/>
        <a:p>
          <a:endParaRPr lang="zh-CN" altLang="en-US"/>
        </a:p>
      </dgm:t>
    </dgm:pt>
    <dgm:pt modelId="{F632B834-EC72-4015-871C-B000D55F16E9}" type="sibTrans" cxnId="{720EBC0A-EE05-4631-9294-995BB466EF40}">
      <dgm:prSet/>
      <dgm:spPr/>
      <dgm:t>
        <a:bodyPr/>
        <a:lstStyle/>
        <a:p>
          <a:endParaRPr lang="zh-CN" altLang="en-US"/>
        </a:p>
      </dgm:t>
    </dgm:pt>
    <dgm:pt modelId="{B04E5B32-EE6A-4524-8BF4-F526A02FC6F2}">
      <dgm:prSet phldrT="[文本]"/>
      <dgm:spPr/>
      <dgm:t>
        <a:bodyPr/>
        <a:lstStyle/>
        <a:p>
          <a:r>
            <a:rPr lang="zh-CN" altLang="en-US" dirty="0" smtClean="0"/>
            <a:t>正当</a:t>
          </a:r>
          <a:endParaRPr lang="zh-CN" altLang="en-US" dirty="0"/>
        </a:p>
      </dgm:t>
    </dgm:pt>
    <dgm:pt modelId="{01F18088-17F8-4931-9C1B-701AD1201017}" type="parTrans" cxnId="{EA58A379-809F-44B8-8B73-8EF68B2CF9D1}">
      <dgm:prSet/>
      <dgm:spPr/>
      <dgm:t>
        <a:bodyPr/>
        <a:lstStyle/>
        <a:p>
          <a:endParaRPr lang="zh-CN" altLang="en-US"/>
        </a:p>
      </dgm:t>
    </dgm:pt>
    <dgm:pt modelId="{596ED3ED-0F4A-4AD6-9016-9BCCB451AAE7}" type="sibTrans" cxnId="{EA58A379-809F-44B8-8B73-8EF68B2CF9D1}">
      <dgm:prSet/>
      <dgm:spPr/>
      <dgm:t>
        <a:bodyPr/>
        <a:lstStyle/>
        <a:p>
          <a:endParaRPr lang="zh-CN" altLang="en-US"/>
        </a:p>
      </dgm:t>
    </dgm:pt>
    <dgm:pt modelId="{90EA9B52-73C9-48D7-BD82-6C4390910F18}" type="pres">
      <dgm:prSet presAssocID="{89BC37A4-CEEA-4259-9E42-F78409AFD85D}" presName="compositeShape" presStyleCnt="0">
        <dgm:presLayoutVars>
          <dgm:chMax val="7"/>
          <dgm:dir/>
          <dgm:resizeHandles val="exact"/>
        </dgm:presLayoutVars>
      </dgm:prSet>
      <dgm:spPr/>
    </dgm:pt>
    <dgm:pt modelId="{B8E95FB7-18EC-41FF-BDAB-4743D610E45F}" type="pres">
      <dgm:prSet presAssocID="{89BC37A4-CEEA-4259-9E42-F78409AFD85D}" presName="wedge1" presStyleLbl="node1" presStyleIdx="0" presStyleCnt="3" custLinFactNeighborX="-4911" custLinFactNeighborY="3740"/>
      <dgm:spPr/>
      <dgm:t>
        <a:bodyPr/>
        <a:lstStyle/>
        <a:p>
          <a:endParaRPr lang="zh-CN" altLang="en-US"/>
        </a:p>
      </dgm:t>
    </dgm:pt>
    <dgm:pt modelId="{0EC57CBE-B318-49F2-AAB3-0CD15D531B28}" type="pres">
      <dgm:prSet presAssocID="{89BC37A4-CEEA-4259-9E42-F78409AFD85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FBC53E-659F-487B-9A14-0DB271312FD7}" type="pres">
      <dgm:prSet presAssocID="{89BC37A4-CEEA-4259-9E42-F78409AFD85D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A89E5406-C886-4431-B88A-754518FB81A7}" type="pres">
      <dgm:prSet presAssocID="{89BC37A4-CEEA-4259-9E42-F78409AFD85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0103628-E039-462F-B209-527E99B877C2}" type="pres">
      <dgm:prSet presAssocID="{89BC37A4-CEEA-4259-9E42-F78409AFD85D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5D4ADB51-2E53-495C-A3FE-74FE15C7E5AD}" type="pres">
      <dgm:prSet presAssocID="{89BC37A4-CEEA-4259-9E42-F78409AFD85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BCFF58F-8048-4366-A974-B4D7305D3D11}" type="presOf" srcId="{3202594F-43C5-4685-A0F4-2975347F0BE1}" destId="{0EC57CBE-B318-49F2-AAB3-0CD15D531B28}" srcOrd="1" destOrd="0" presId="urn:microsoft.com/office/officeart/2005/8/layout/chart3"/>
    <dgm:cxn modelId="{FF76F2D0-4DC0-48B6-B86A-082C1B35DB0B}" type="presOf" srcId="{89BC37A4-CEEA-4259-9E42-F78409AFD85D}" destId="{90EA9B52-73C9-48D7-BD82-6C4390910F18}" srcOrd="0" destOrd="0" presId="urn:microsoft.com/office/officeart/2005/8/layout/chart3"/>
    <dgm:cxn modelId="{C2B40DB9-45FF-4A3B-A096-56B027C5D402}" srcId="{89BC37A4-CEEA-4259-9E42-F78409AFD85D}" destId="{3202594F-43C5-4685-A0F4-2975347F0BE1}" srcOrd="0" destOrd="0" parTransId="{5B550A0B-70E3-47B5-ADAB-98DD3D017436}" sibTransId="{EA31C6D7-3E84-4773-9D59-6C028D81E47D}"/>
    <dgm:cxn modelId="{337118FE-75F2-42BC-B1E8-E923B14144A6}" type="presOf" srcId="{DFEDAB84-1D83-4991-8A9A-FF2A03E85D8C}" destId="{A89E5406-C886-4431-B88A-754518FB81A7}" srcOrd="1" destOrd="0" presId="urn:microsoft.com/office/officeart/2005/8/layout/chart3"/>
    <dgm:cxn modelId="{EA58A379-809F-44B8-8B73-8EF68B2CF9D1}" srcId="{89BC37A4-CEEA-4259-9E42-F78409AFD85D}" destId="{B04E5B32-EE6A-4524-8BF4-F526A02FC6F2}" srcOrd="2" destOrd="0" parTransId="{01F18088-17F8-4931-9C1B-701AD1201017}" sibTransId="{596ED3ED-0F4A-4AD6-9016-9BCCB451AAE7}"/>
    <dgm:cxn modelId="{D4A62CE3-2A71-4BDD-AEBB-B7BD0177E301}" type="presOf" srcId="{DFEDAB84-1D83-4991-8A9A-FF2A03E85D8C}" destId="{12FBC53E-659F-487B-9A14-0DB271312FD7}" srcOrd="0" destOrd="0" presId="urn:microsoft.com/office/officeart/2005/8/layout/chart3"/>
    <dgm:cxn modelId="{720EBC0A-EE05-4631-9294-995BB466EF40}" srcId="{89BC37A4-CEEA-4259-9E42-F78409AFD85D}" destId="{DFEDAB84-1D83-4991-8A9A-FF2A03E85D8C}" srcOrd="1" destOrd="0" parTransId="{14016226-4F7C-4711-9723-AEE3950DAA6E}" sibTransId="{F632B834-EC72-4015-871C-B000D55F16E9}"/>
    <dgm:cxn modelId="{CEFAFFE9-9A51-41C8-9822-478F7EBEF792}" type="presOf" srcId="{B04E5B32-EE6A-4524-8BF4-F526A02FC6F2}" destId="{90103628-E039-462F-B209-527E99B877C2}" srcOrd="0" destOrd="0" presId="urn:microsoft.com/office/officeart/2005/8/layout/chart3"/>
    <dgm:cxn modelId="{03076BEB-C56F-4A31-A20C-70C16DDB4B02}" type="presOf" srcId="{3202594F-43C5-4685-A0F4-2975347F0BE1}" destId="{B8E95FB7-18EC-41FF-BDAB-4743D610E45F}" srcOrd="0" destOrd="0" presId="urn:microsoft.com/office/officeart/2005/8/layout/chart3"/>
    <dgm:cxn modelId="{E2C03B32-D3BE-4F43-B087-0CF109B9D168}" type="presOf" srcId="{B04E5B32-EE6A-4524-8BF4-F526A02FC6F2}" destId="{5D4ADB51-2E53-495C-A3FE-74FE15C7E5AD}" srcOrd="1" destOrd="0" presId="urn:microsoft.com/office/officeart/2005/8/layout/chart3"/>
    <dgm:cxn modelId="{54F0278A-B95A-4ECF-AEDC-13C0A059101C}" type="presParOf" srcId="{90EA9B52-73C9-48D7-BD82-6C4390910F18}" destId="{B8E95FB7-18EC-41FF-BDAB-4743D610E45F}" srcOrd="0" destOrd="0" presId="urn:microsoft.com/office/officeart/2005/8/layout/chart3"/>
    <dgm:cxn modelId="{4D8ACBAC-536E-4B72-B681-212A3B327B44}" type="presParOf" srcId="{90EA9B52-73C9-48D7-BD82-6C4390910F18}" destId="{0EC57CBE-B318-49F2-AAB3-0CD15D531B28}" srcOrd="1" destOrd="0" presId="urn:microsoft.com/office/officeart/2005/8/layout/chart3"/>
    <dgm:cxn modelId="{9EB1174F-D321-41F0-AEFB-85FB856E1DCA}" type="presParOf" srcId="{90EA9B52-73C9-48D7-BD82-6C4390910F18}" destId="{12FBC53E-659F-487B-9A14-0DB271312FD7}" srcOrd="2" destOrd="0" presId="urn:microsoft.com/office/officeart/2005/8/layout/chart3"/>
    <dgm:cxn modelId="{320B6C10-BA9A-4FB0-B308-CAF4216741A6}" type="presParOf" srcId="{90EA9B52-73C9-48D7-BD82-6C4390910F18}" destId="{A89E5406-C886-4431-B88A-754518FB81A7}" srcOrd="3" destOrd="0" presId="urn:microsoft.com/office/officeart/2005/8/layout/chart3"/>
    <dgm:cxn modelId="{5460C49E-1467-4B18-9AAC-0E8E24DC3C5D}" type="presParOf" srcId="{90EA9B52-73C9-48D7-BD82-6C4390910F18}" destId="{90103628-E039-462F-B209-527E99B877C2}" srcOrd="4" destOrd="0" presId="urn:microsoft.com/office/officeart/2005/8/layout/chart3"/>
    <dgm:cxn modelId="{ECF0093F-2E1D-4D6B-AB4E-0087AF0EFC37}" type="presParOf" srcId="{90EA9B52-73C9-48D7-BD82-6C4390910F18}" destId="{5D4ADB51-2E53-495C-A3FE-74FE15C7E5A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53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75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53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8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5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78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18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99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7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47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04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1DD6C-B849-4788-9E8B-BB62B40D8BDB}" type="datetimeFigureOut">
              <a:rPr lang="zh-CN" altLang="en-US" smtClean="0"/>
              <a:t>2014/5/25 Sunday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1760E-C466-40ED-AAED-BA54BF399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2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 flipH="1">
            <a:off x="-103720" y="2010372"/>
            <a:ext cx="9351440" cy="2676714"/>
            <a:chOff x="1130606" y="1477567"/>
            <a:chExt cx="6157780" cy="2100013"/>
          </a:xfrm>
        </p:grpSpPr>
        <p:sp>
          <p:nvSpPr>
            <p:cNvPr id="21" name="填充层"/>
            <p:cNvSpPr>
              <a:spLocks/>
            </p:cNvSpPr>
            <p:nvPr/>
          </p:nvSpPr>
          <p:spPr bwMode="auto">
            <a:xfrm>
              <a:off x="2123727" y="1664534"/>
              <a:ext cx="4356000" cy="1268413"/>
            </a:xfrm>
            <a:custGeom>
              <a:avLst/>
              <a:gdLst>
                <a:gd name="T0" fmla="*/ 60 w 2600"/>
                <a:gd name="T1" fmla="*/ 737 h 748"/>
                <a:gd name="T2" fmla="*/ 0 w 2600"/>
                <a:gd name="T3" fmla="*/ 113 h 748"/>
                <a:gd name="T4" fmla="*/ 96 w 2600"/>
                <a:gd name="T5" fmla="*/ 49 h 748"/>
                <a:gd name="T6" fmla="*/ 204 w 2600"/>
                <a:gd name="T7" fmla="*/ 49 h 748"/>
                <a:gd name="T8" fmla="*/ 284 w 2600"/>
                <a:gd name="T9" fmla="*/ 25 h 748"/>
                <a:gd name="T10" fmla="*/ 276 w 2600"/>
                <a:gd name="T11" fmla="*/ 45 h 748"/>
                <a:gd name="T12" fmla="*/ 280 w 2600"/>
                <a:gd name="T13" fmla="*/ 45 h 748"/>
                <a:gd name="T14" fmla="*/ 588 w 2600"/>
                <a:gd name="T15" fmla="*/ 29 h 748"/>
                <a:gd name="T16" fmla="*/ 848 w 2600"/>
                <a:gd name="T17" fmla="*/ 17 h 748"/>
                <a:gd name="T18" fmla="*/ 1044 w 2600"/>
                <a:gd name="T19" fmla="*/ 33 h 748"/>
                <a:gd name="T20" fmla="*/ 1300 w 2600"/>
                <a:gd name="T21" fmla="*/ 45 h 748"/>
                <a:gd name="T22" fmla="*/ 1512 w 2600"/>
                <a:gd name="T23" fmla="*/ 49 h 748"/>
                <a:gd name="T24" fmla="*/ 1700 w 2600"/>
                <a:gd name="T25" fmla="*/ 77 h 748"/>
                <a:gd name="T26" fmla="*/ 2008 w 2600"/>
                <a:gd name="T27" fmla="*/ 97 h 748"/>
                <a:gd name="T28" fmla="*/ 2104 w 2600"/>
                <a:gd name="T29" fmla="*/ 89 h 748"/>
                <a:gd name="T30" fmla="*/ 2600 w 2600"/>
                <a:gd name="T31" fmla="*/ 149 h 748"/>
                <a:gd name="T32" fmla="*/ 2460 w 2600"/>
                <a:gd name="T33" fmla="*/ 577 h 748"/>
                <a:gd name="T34" fmla="*/ 2352 w 2600"/>
                <a:gd name="T35" fmla="*/ 633 h 748"/>
                <a:gd name="T36" fmla="*/ 2420 w 2600"/>
                <a:gd name="T37" fmla="*/ 645 h 748"/>
                <a:gd name="T38" fmla="*/ 2428 w 2600"/>
                <a:gd name="T39" fmla="*/ 649 h 748"/>
                <a:gd name="T40" fmla="*/ 2412 w 2600"/>
                <a:gd name="T41" fmla="*/ 681 h 748"/>
                <a:gd name="T42" fmla="*/ 2128 w 2600"/>
                <a:gd name="T43" fmla="*/ 669 h 748"/>
                <a:gd name="T44" fmla="*/ 1676 w 2600"/>
                <a:gd name="T45" fmla="*/ 705 h 748"/>
                <a:gd name="T46" fmla="*/ 1704 w 2600"/>
                <a:gd name="T47" fmla="*/ 709 h 748"/>
                <a:gd name="T48" fmla="*/ 1488 w 2600"/>
                <a:gd name="T49" fmla="*/ 685 h 748"/>
                <a:gd name="T50" fmla="*/ 60 w 2600"/>
                <a:gd name="T51" fmla="*/ 737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00" h="748">
                  <a:moveTo>
                    <a:pt x="60" y="737"/>
                  </a:moveTo>
                  <a:cubicBezTo>
                    <a:pt x="40" y="529"/>
                    <a:pt x="20" y="321"/>
                    <a:pt x="0" y="113"/>
                  </a:cubicBezTo>
                  <a:cubicBezTo>
                    <a:pt x="46" y="100"/>
                    <a:pt x="61" y="63"/>
                    <a:pt x="96" y="49"/>
                  </a:cubicBezTo>
                  <a:cubicBezTo>
                    <a:pt x="132" y="49"/>
                    <a:pt x="168" y="49"/>
                    <a:pt x="204" y="49"/>
                  </a:cubicBezTo>
                  <a:cubicBezTo>
                    <a:pt x="231" y="41"/>
                    <a:pt x="257" y="33"/>
                    <a:pt x="284" y="25"/>
                  </a:cubicBezTo>
                  <a:cubicBezTo>
                    <a:pt x="281" y="32"/>
                    <a:pt x="279" y="38"/>
                    <a:pt x="276" y="45"/>
                  </a:cubicBezTo>
                  <a:cubicBezTo>
                    <a:pt x="277" y="45"/>
                    <a:pt x="279" y="45"/>
                    <a:pt x="280" y="45"/>
                  </a:cubicBezTo>
                  <a:cubicBezTo>
                    <a:pt x="347" y="22"/>
                    <a:pt x="480" y="52"/>
                    <a:pt x="588" y="29"/>
                  </a:cubicBezTo>
                  <a:cubicBezTo>
                    <a:pt x="661" y="14"/>
                    <a:pt x="754" y="0"/>
                    <a:pt x="848" y="17"/>
                  </a:cubicBezTo>
                  <a:cubicBezTo>
                    <a:pt x="913" y="22"/>
                    <a:pt x="979" y="28"/>
                    <a:pt x="1044" y="33"/>
                  </a:cubicBezTo>
                  <a:cubicBezTo>
                    <a:pt x="1125" y="22"/>
                    <a:pt x="1225" y="33"/>
                    <a:pt x="1300" y="45"/>
                  </a:cubicBezTo>
                  <a:cubicBezTo>
                    <a:pt x="1371" y="46"/>
                    <a:pt x="1441" y="48"/>
                    <a:pt x="1512" y="49"/>
                  </a:cubicBezTo>
                  <a:cubicBezTo>
                    <a:pt x="1575" y="59"/>
                    <a:pt x="1648" y="68"/>
                    <a:pt x="1700" y="77"/>
                  </a:cubicBezTo>
                  <a:cubicBezTo>
                    <a:pt x="1793" y="93"/>
                    <a:pt x="1908" y="75"/>
                    <a:pt x="2008" y="97"/>
                  </a:cubicBezTo>
                  <a:cubicBezTo>
                    <a:pt x="2040" y="94"/>
                    <a:pt x="2072" y="92"/>
                    <a:pt x="2104" y="89"/>
                  </a:cubicBezTo>
                  <a:cubicBezTo>
                    <a:pt x="2219" y="106"/>
                    <a:pt x="2531" y="78"/>
                    <a:pt x="2600" y="149"/>
                  </a:cubicBezTo>
                  <a:cubicBezTo>
                    <a:pt x="2553" y="292"/>
                    <a:pt x="2507" y="434"/>
                    <a:pt x="2460" y="577"/>
                  </a:cubicBezTo>
                  <a:cubicBezTo>
                    <a:pt x="2424" y="596"/>
                    <a:pt x="2388" y="614"/>
                    <a:pt x="2352" y="633"/>
                  </a:cubicBezTo>
                  <a:cubicBezTo>
                    <a:pt x="2373" y="633"/>
                    <a:pt x="2407" y="635"/>
                    <a:pt x="2420" y="645"/>
                  </a:cubicBezTo>
                  <a:cubicBezTo>
                    <a:pt x="2423" y="646"/>
                    <a:pt x="2425" y="648"/>
                    <a:pt x="2428" y="649"/>
                  </a:cubicBezTo>
                  <a:cubicBezTo>
                    <a:pt x="2410" y="667"/>
                    <a:pt x="2408" y="656"/>
                    <a:pt x="2412" y="681"/>
                  </a:cubicBezTo>
                  <a:cubicBezTo>
                    <a:pt x="2301" y="686"/>
                    <a:pt x="2214" y="713"/>
                    <a:pt x="2128" y="669"/>
                  </a:cubicBezTo>
                  <a:cubicBezTo>
                    <a:pt x="2094" y="741"/>
                    <a:pt x="1768" y="670"/>
                    <a:pt x="1676" y="705"/>
                  </a:cubicBezTo>
                  <a:cubicBezTo>
                    <a:pt x="1685" y="706"/>
                    <a:pt x="1695" y="708"/>
                    <a:pt x="1704" y="709"/>
                  </a:cubicBezTo>
                  <a:cubicBezTo>
                    <a:pt x="1632" y="701"/>
                    <a:pt x="1560" y="693"/>
                    <a:pt x="1488" y="685"/>
                  </a:cubicBezTo>
                  <a:cubicBezTo>
                    <a:pt x="1076" y="748"/>
                    <a:pt x="534" y="736"/>
                    <a:pt x="60" y="737"/>
                  </a:cubicBezTo>
                  <a:close/>
                </a:path>
              </a:pathLst>
            </a:custGeom>
            <a:solidFill>
              <a:srgbClr val="287ED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606" y="1477567"/>
              <a:ext cx="6157780" cy="2100013"/>
            </a:xfrm>
            <a:prstGeom prst="rect">
              <a:avLst/>
            </a:prstGeom>
          </p:spPr>
        </p:pic>
      </p:grpSp>
      <p:sp>
        <p:nvSpPr>
          <p:cNvPr id="37" name="任意多边形 36"/>
          <p:cNvSpPr/>
          <p:nvPr/>
        </p:nvSpPr>
        <p:spPr>
          <a:xfrm>
            <a:off x="4739946" y="4926318"/>
            <a:ext cx="944574" cy="468080"/>
          </a:xfrm>
          <a:custGeom>
            <a:avLst/>
            <a:gdLst>
              <a:gd name="connsiteX0" fmla="*/ 496313 w 992626"/>
              <a:gd name="connsiteY0" fmla="*/ 0 h 514350"/>
              <a:gd name="connsiteX1" fmla="*/ 974655 w 992626"/>
              <a:gd name="connsiteY1" fmla="*/ 254333 h 514350"/>
              <a:gd name="connsiteX2" fmla="*/ 992626 w 992626"/>
              <a:gd name="connsiteY2" fmla="*/ 287441 h 514350"/>
              <a:gd name="connsiteX3" fmla="*/ 992626 w 992626"/>
              <a:gd name="connsiteY3" fmla="*/ 428623 h 514350"/>
              <a:gd name="connsiteX4" fmla="*/ 906899 w 992626"/>
              <a:gd name="connsiteY4" fmla="*/ 514350 h 514350"/>
              <a:gd name="connsiteX5" fmla="*/ 85727 w 992626"/>
              <a:gd name="connsiteY5" fmla="*/ 514350 h 514350"/>
              <a:gd name="connsiteX6" fmla="*/ 0 w 992626"/>
              <a:gd name="connsiteY6" fmla="*/ 428623 h 514350"/>
              <a:gd name="connsiteX7" fmla="*/ 0 w 992626"/>
              <a:gd name="connsiteY7" fmla="*/ 287441 h 514350"/>
              <a:gd name="connsiteX8" fmla="*/ 17971 w 992626"/>
              <a:gd name="connsiteY8" fmla="*/ 254333 h 514350"/>
              <a:gd name="connsiteX9" fmla="*/ 496313 w 992626"/>
              <a:gd name="connsiteY9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626" h="514350">
                <a:moveTo>
                  <a:pt x="496313" y="0"/>
                </a:moveTo>
                <a:cubicBezTo>
                  <a:pt x="695433" y="0"/>
                  <a:pt x="870989" y="100887"/>
                  <a:pt x="974655" y="254333"/>
                </a:cubicBezTo>
                <a:lnTo>
                  <a:pt x="992626" y="287441"/>
                </a:lnTo>
                <a:lnTo>
                  <a:pt x="992626" y="428623"/>
                </a:lnTo>
                <a:cubicBezTo>
                  <a:pt x="992626" y="475969"/>
                  <a:pt x="954245" y="514350"/>
                  <a:pt x="906899" y="514350"/>
                </a:cubicBezTo>
                <a:lnTo>
                  <a:pt x="85727" y="514350"/>
                </a:lnTo>
                <a:cubicBezTo>
                  <a:pt x="38381" y="514350"/>
                  <a:pt x="0" y="475969"/>
                  <a:pt x="0" y="428623"/>
                </a:cubicBezTo>
                <a:lnTo>
                  <a:pt x="0" y="287441"/>
                </a:lnTo>
                <a:lnTo>
                  <a:pt x="17971" y="254333"/>
                </a:lnTo>
                <a:cubicBezTo>
                  <a:pt x="121637" y="100887"/>
                  <a:pt x="297193" y="0"/>
                  <a:pt x="496313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287ED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名</a:t>
            </a:r>
            <a:endParaRPr lang="zh-CN" altLang="en-US" b="1" dirty="0">
              <a:solidFill>
                <a:srgbClr val="287ED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4739946" y="5564493"/>
            <a:ext cx="944574" cy="468080"/>
          </a:xfrm>
          <a:custGeom>
            <a:avLst/>
            <a:gdLst>
              <a:gd name="connsiteX0" fmla="*/ 85727 w 992626"/>
              <a:gd name="connsiteY0" fmla="*/ 0 h 514350"/>
              <a:gd name="connsiteX1" fmla="*/ 906899 w 992626"/>
              <a:gd name="connsiteY1" fmla="*/ 0 h 514350"/>
              <a:gd name="connsiteX2" fmla="*/ 992626 w 992626"/>
              <a:gd name="connsiteY2" fmla="*/ 85727 h 514350"/>
              <a:gd name="connsiteX3" fmla="*/ 992626 w 992626"/>
              <a:gd name="connsiteY3" fmla="*/ 228106 h 514350"/>
              <a:gd name="connsiteX4" fmla="*/ 974655 w 992626"/>
              <a:gd name="connsiteY4" fmla="*/ 261215 h 514350"/>
              <a:gd name="connsiteX5" fmla="*/ 612571 w 992626"/>
              <a:gd name="connsiteY5" fmla="*/ 503828 h 514350"/>
              <a:gd name="connsiteX6" fmla="*/ 508187 w 992626"/>
              <a:gd name="connsiteY6" fmla="*/ 514350 h 514350"/>
              <a:gd name="connsiteX7" fmla="*/ 484439 w 992626"/>
              <a:gd name="connsiteY7" fmla="*/ 514350 h 514350"/>
              <a:gd name="connsiteX8" fmla="*/ 380055 w 992626"/>
              <a:gd name="connsiteY8" fmla="*/ 503828 h 514350"/>
              <a:gd name="connsiteX9" fmla="*/ 17971 w 992626"/>
              <a:gd name="connsiteY9" fmla="*/ 261215 h 514350"/>
              <a:gd name="connsiteX10" fmla="*/ 0 w 992626"/>
              <a:gd name="connsiteY10" fmla="*/ 228106 h 514350"/>
              <a:gd name="connsiteX11" fmla="*/ 0 w 992626"/>
              <a:gd name="connsiteY11" fmla="*/ 85727 h 514350"/>
              <a:gd name="connsiteX12" fmla="*/ 85727 w 992626"/>
              <a:gd name="connsiteY1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626" h="514350">
                <a:moveTo>
                  <a:pt x="85727" y="0"/>
                </a:moveTo>
                <a:lnTo>
                  <a:pt x="906899" y="0"/>
                </a:lnTo>
                <a:cubicBezTo>
                  <a:pt x="954245" y="0"/>
                  <a:pt x="992626" y="38381"/>
                  <a:pt x="992626" y="85727"/>
                </a:cubicBezTo>
                <a:lnTo>
                  <a:pt x="992626" y="228106"/>
                </a:lnTo>
                <a:lnTo>
                  <a:pt x="974655" y="261215"/>
                </a:lnTo>
                <a:cubicBezTo>
                  <a:pt x="891723" y="383972"/>
                  <a:pt x="762780" y="473090"/>
                  <a:pt x="612571" y="503828"/>
                </a:cubicBezTo>
                <a:lnTo>
                  <a:pt x="508187" y="514350"/>
                </a:lnTo>
                <a:lnTo>
                  <a:pt x="484439" y="514350"/>
                </a:lnTo>
                <a:lnTo>
                  <a:pt x="380055" y="503828"/>
                </a:lnTo>
                <a:cubicBezTo>
                  <a:pt x="229846" y="473090"/>
                  <a:pt x="100904" y="383972"/>
                  <a:pt x="17971" y="261215"/>
                </a:cubicBezTo>
                <a:lnTo>
                  <a:pt x="0" y="228106"/>
                </a:lnTo>
                <a:lnTo>
                  <a:pt x="0" y="85727"/>
                </a:lnTo>
                <a:cubicBezTo>
                  <a:pt x="0" y="38381"/>
                  <a:pt x="38381" y="0"/>
                  <a:pt x="85727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287ED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学号</a:t>
            </a:r>
            <a:endParaRPr lang="zh-CN" altLang="en-US" b="1" dirty="0">
              <a:solidFill>
                <a:srgbClr val="287ED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stCxn id="37" idx="5"/>
          </p:cNvCxnSpPr>
          <p:nvPr/>
        </p:nvCxnSpPr>
        <p:spPr>
          <a:xfrm>
            <a:off x="4821523" y="5394398"/>
            <a:ext cx="4670249" cy="4627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>
            <a:stCxn id="38" idx="0"/>
          </p:cNvCxnSpPr>
          <p:nvPr/>
        </p:nvCxnSpPr>
        <p:spPr>
          <a:xfrm>
            <a:off x="4821523" y="5564493"/>
            <a:ext cx="4670249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027848" y="5076950"/>
            <a:ext cx="1447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汤权银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561045" y="2763954"/>
            <a:ext cx="622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基于应用伦理学看核发展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0" y="-12872"/>
            <a:ext cx="9144000" cy="1231641"/>
          </a:xfrm>
          <a:prstGeom prst="rect">
            <a:avLst/>
          </a:prstGeom>
          <a:solidFill>
            <a:srgbClr val="BFB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3280296" y="189896"/>
            <a:ext cx="2583407" cy="826104"/>
            <a:chOff x="3133925" y="189896"/>
            <a:chExt cx="2583407" cy="82610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49" name="椭圆 48"/>
            <p:cNvSpPr/>
            <p:nvPr/>
          </p:nvSpPr>
          <p:spPr>
            <a:xfrm>
              <a:off x="3133925" y="189896"/>
              <a:ext cx="826104" cy="826104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椭圆 49"/>
            <p:cNvSpPr/>
            <p:nvPr/>
          </p:nvSpPr>
          <p:spPr>
            <a:xfrm>
              <a:off x="4891228" y="189896"/>
              <a:ext cx="826104" cy="826104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8" name="椭圆 47"/>
          <p:cNvSpPr/>
          <p:nvPr/>
        </p:nvSpPr>
        <p:spPr>
          <a:xfrm>
            <a:off x="4012164" y="43112"/>
            <a:ext cx="1119672" cy="1119672"/>
          </a:xfrm>
          <a:prstGeom prst="ellipse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027847" y="5564493"/>
            <a:ext cx="1691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13307110168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68780" y="4091940"/>
            <a:ext cx="580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应用伦理学调研课题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个人项目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08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一</a:t>
              </a:r>
              <a:r>
                <a:rPr lang="zh-CN" altLang="en-US" sz="2800" b="1" dirty="0" smtClean="0">
                  <a:solidFill>
                    <a:srgbClr val="287ED3"/>
                  </a:solidFill>
                </a:rPr>
                <a:t>（一）</a:t>
              </a:r>
              <a:endParaRPr lang="zh-CN" altLang="en-US" sz="28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666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3600" dirty="0"/>
              <a:t>传统核伦理研究</a:t>
            </a:r>
            <a:r>
              <a:rPr lang="en-US" altLang="zh-CN" sz="3600" dirty="0"/>
              <a:t>——</a:t>
            </a:r>
            <a:r>
              <a:rPr lang="zh-CN" altLang="zh-CN" sz="3600" dirty="0"/>
              <a:t>关注核武器</a:t>
            </a:r>
          </a:p>
          <a:p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68225066"/>
              </p:ext>
            </p:extLst>
          </p:nvPr>
        </p:nvGraphicFramePr>
        <p:xfrm>
          <a:off x="0" y="1498600"/>
          <a:ext cx="9143999" cy="506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3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7A6CC8-83B0-404F-AE8C-B52A2949F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97A6CC8-83B0-404F-AE8C-B52A2949F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DE2F7E-41C0-4878-830B-30644BEF4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FDE2F7E-41C0-4878-830B-30644BEF4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B447AF-906A-407C-9B54-5AE8D7BE2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37B447AF-906A-407C-9B54-5AE8D7BE2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2F02FF-7AB5-4366-B5E0-DADD6A86A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F2F02FF-7AB5-4366-B5E0-DADD6A86A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31F3B8-2B8E-4F5A-8B0E-B346BF020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8231F3B8-2B8E-4F5A-8B0E-B346BF020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C83145-FAB7-457C-98A6-C6E6F6B65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04C83145-FAB7-457C-98A6-C6E6F6B65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D565A7-EE0D-493B-9C7C-74036923D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81D565A7-EE0D-493B-9C7C-74036923D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9B47FE-5933-46FF-9135-087C43D72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089B47FE-5933-46FF-9135-087C43D72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68A7DC-2A97-4C27-BB99-BD924591D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5E68A7DC-2A97-4C27-BB99-BD924591D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6EDA40-C220-4031-9E5A-1B9AD60D4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66EDA40-C220-4031-9E5A-1B9AD60D4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A78784-3DB2-479E-B87A-05FD7D060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FA78784-3DB2-479E-B87A-05FD7D060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一</a:t>
              </a:r>
              <a:endParaRPr lang="en-US" altLang="zh-CN" sz="4400" b="1" dirty="0" smtClean="0">
                <a:solidFill>
                  <a:srgbClr val="287ED3"/>
                </a:solidFill>
              </a:endParaRPr>
            </a:p>
            <a:p>
              <a:pPr algn="ctr"/>
              <a:r>
                <a:rPr lang="zh-CN" altLang="en-US" sz="2800" b="1" dirty="0" smtClean="0">
                  <a:solidFill>
                    <a:srgbClr val="287ED3"/>
                  </a:solidFill>
                </a:rPr>
                <a:t>（二）</a:t>
              </a:r>
              <a:endParaRPr lang="zh-CN" altLang="en-US" sz="28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666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3600" dirty="0"/>
              <a:t>传统核伦理研究</a:t>
            </a:r>
            <a:r>
              <a:rPr lang="en-US" altLang="zh-CN" sz="3600" dirty="0"/>
              <a:t>——</a:t>
            </a:r>
            <a:r>
              <a:rPr lang="zh-CN" altLang="zh-CN" sz="3600" dirty="0"/>
              <a:t>关注核武器</a:t>
            </a:r>
          </a:p>
          <a:p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268622123"/>
              </p:ext>
            </p:extLst>
          </p:nvPr>
        </p:nvGraphicFramePr>
        <p:xfrm>
          <a:off x="-136478" y="1123853"/>
          <a:ext cx="9554798" cy="5432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8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7A6CC8-83B0-404F-AE8C-B52A2949F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97A6CC8-83B0-404F-AE8C-B52A2949F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DE2F7E-41C0-4878-830B-30644BEF4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FDE2F7E-41C0-4878-830B-30644BEF4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B447AF-906A-407C-9B54-5AE8D7BE2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37B447AF-906A-407C-9B54-5AE8D7BE2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2F02FF-7AB5-4366-B5E0-DADD6A86A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F2F02FF-7AB5-4366-B5E0-DADD6A86A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31F3B8-2B8E-4F5A-8B0E-B346BF020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8231F3B8-2B8E-4F5A-8B0E-B346BF020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68A7DC-2A97-4C27-BB99-BD924591D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5E68A7DC-2A97-4C27-BB99-BD924591D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6EDA40-C220-4031-9E5A-1B9AD60D4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A66EDA40-C220-4031-9E5A-1B9AD60D4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A78784-3DB2-479E-B87A-05FD7D060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EFA78784-3DB2-479E-B87A-05FD7D060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DB391C-90F0-481D-A8FA-05B870E75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26DB391C-90F0-481D-A8FA-05B870E75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839023-BF5A-4352-8DCA-1D1DBC41C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B839023-BF5A-4352-8DCA-1D1DBC41C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D6EB9D-B4FC-45FF-B5DC-E249D25FF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92D6EB9D-B4FC-45FF-B5DC-E249D25FF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1417D8-6DFD-4871-B0A1-C38E00260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421417D8-6DFD-4871-B0A1-C38E00260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D37689-CAFF-4BC9-9277-EE2BA97C5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dgm id="{F6D37689-CAFF-4BC9-9277-EE2BA97C5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08C538-6D9A-4BCB-ABF0-EDC4CA30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4908C538-6D9A-4BCB-ABF0-EDC4CA30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842111-29B1-4F4F-BE9F-269A8E572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BA842111-29B1-4F4F-BE9F-269A8E572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94B399-BB68-4F68-8E35-C74BDDE60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EC94B399-BB68-4F68-8E35-C74BDDE60B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A5BAC6-24A7-4EDC-9F59-26E32EB58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85A5BAC6-24A7-4EDC-9F59-26E32EB58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E00E09-94AF-49E4-9997-0D49FF12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07E00E09-94AF-49E4-9997-0D49FF12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ABCF34-041E-4BED-B28D-9CF6DF8EF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51ABCF34-041E-4BED-B28D-9CF6DF8EF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5E827B-4583-49AB-9AC2-CB9F21F1A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A95E827B-4583-49AB-9AC2-CB9F21F1A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二</a:t>
              </a:r>
              <a:endParaRPr lang="en-US" altLang="zh-CN" sz="4400" b="1" dirty="0" smtClean="0">
                <a:solidFill>
                  <a:srgbClr val="287ED3"/>
                </a:solidFill>
              </a:endParaRPr>
            </a:p>
            <a:p>
              <a:pPr algn="ctr"/>
              <a:r>
                <a:rPr lang="zh-CN" altLang="en-US" sz="2800" b="1" dirty="0" smtClean="0">
                  <a:solidFill>
                    <a:srgbClr val="287ED3"/>
                  </a:solidFill>
                </a:rPr>
                <a:t>（一）</a:t>
              </a:r>
              <a:endParaRPr lang="zh-CN" altLang="en-US" sz="28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5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核技术的发展历程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4862" y="1959429"/>
            <a:ext cx="2006600" cy="422184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连接符 6"/>
          <p:cNvCxnSpPr>
            <a:stCxn id="14" idx="3"/>
          </p:cNvCxnSpPr>
          <p:nvPr/>
        </p:nvCxnSpPr>
        <p:spPr>
          <a:xfrm>
            <a:off x="2074862" y="2748757"/>
            <a:ext cx="2006600" cy="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7" idx="3"/>
          </p:cNvCxnSpPr>
          <p:nvPr/>
        </p:nvCxnSpPr>
        <p:spPr>
          <a:xfrm flipV="1">
            <a:off x="2074862" y="4092575"/>
            <a:ext cx="2006600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084387" y="5437188"/>
            <a:ext cx="19954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287587" y="2379663"/>
            <a:ext cx="17235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世纪末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</a:p>
          <a:p>
            <a:pPr eaLnBrk="1" hangingPunct="1"/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年代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2287587" y="3722688"/>
            <a:ext cx="17235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年代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——50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年代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287587" y="5037078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年代至今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0" y="2332673"/>
            <a:ext cx="2074862" cy="832168"/>
            <a:chOff x="765101" y="962314"/>
            <a:chExt cx="1296144" cy="576064"/>
          </a:xfrm>
          <a:solidFill>
            <a:srgbClr val="287ED3"/>
          </a:solidFill>
        </p:grpSpPr>
        <p:sp>
          <p:nvSpPr>
            <p:cNvPr id="14" name="五边形 13"/>
            <p:cNvSpPr/>
            <p:nvPr/>
          </p:nvSpPr>
          <p:spPr>
            <a:xfrm>
              <a:off x="765101" y="962314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15" name="TextBox 19"/>
            <p:cNvSpPr txBox="1">
              <a:spLocks noChangeArrowheads="1"/>
            </p:cNvSpPr>
            <p:nvPr/>
          </p:nvSpPr>
          <p:spPr bwMode="auto">
            <a:xfrm>
              <a:off x="1265214" y="1053288"/>
              <a:ext cx="225510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0" y="3677285"/>
            <a:ext cx="2074862" cy="832168"/>
            <a:chOff x="765101" y="2306083"/>
            <a:chExt cx="1296144" cy="576064"/>
          </a:xfrm>
          <a:solidFill>
            <a:srgbClr val="287ED3"/>
          </a:solidFill>
        </p:grpSpPr>
        <p:sp>
          <p:nvSpPr>
            <p:cNvPr id="17" name="五边形 16"/>
            <p:cNvSpPr/>
            <p:nvPr/>
          </p:nvSpPr>
          <p:spPr>
            <a:xfrm>
              <a:off x="765101" y="2306083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1271948" y="2409975"/>
              <a:ext cx="260559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>
            <a:grpSpLocks/>
          </p:cNvGrpSpPr>
          <p:nvPr/>
        </p:nvGrpSpPr>
        <p:grpSpPr bwMode="auto">
          <a:xfrm>
            <a:off x="0" y="5019873"/>
            <a:ext cx="2074862" cy="832168"/>
            <a:chOff x="765101" y="3649852"/>
            <a:chExt cx="1296144" cy="576064"/>
          </a:xfrm>
          <a:solidFill>
            <a:srgbClr val="287ED3"/>
          </a:solidFill>
        </p:grpSpPr>
        <p:sp>
          <p:nvSpPr>
            <p:cNvPr id="20" name="五边形 19"/>
            <p:cNvSpPr/>
            <p:nvPr/>
          </p:nvSpPr>
          <p:spPr>
            <a:xfrm>
              <a:off x="765101" y="3649852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21" name="TextBox 21"/>
            <p:cNvSpPr txBox="1">
              <a:spLocks noChangeArrowheads="1"/>
            </p:cNvSpPr>
            <p:nvPr/>
          </p:nvSpPr>
          <p:spPr bwMode="auto">
            <a:xfrm>
              <a:off x="1271948" y="3766404"/>
              <a:ext cx="268570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4079875" y="2749550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079875" y="4092575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083050" y="5437188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7"/>
          <p:cNvSpPr txBox="1"/>
          <p:nvPr/>
        </p:nvSpPr>
        <p:spPr bwMode="auto">
          <a:xfrm>
            <a:off x="4586565" y="4986433"/>
            <a:ext cx="3820456" cy="401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核军事研究与核能和平利用并举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TextBox 43"/>
          <p:cNvSpPr txBox="1"/>
          <p:nvPr/>
        </p:nvSpPr>
        <p:spPr bwMode="auto">
          <a:xfrm>
            <a:off x="4574430" y="3669674"/>
            <a:ext cx="2236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核军事应用与竞争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TextBox 40"/>
          <p:cNvSpPr txBox="1"/>
          <p:nvPr/>
        </p:nvSpPr>
        <p:spPr bwMode="auto">
          <a:xfrm>
            <a:off x="4586565" y="2338045"/>
            <a:ext cx="19800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核物理基础研究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700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8" grpId="0"/>
      <p:bldP spid="35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600" b="1" dirty="0">
                  <a:solidFill>
                    <a:srgbClr val="287ED3"/>
                  </a:solidFill>
                </a:rPr>
                <a:t>二</a:t>
              </a:r>
              <a:endParaRPr lang="en-US" altLang="zh-CN" sz="6600" b="1" dirty="0">
                <a:solidFill>
                  <a:srgbClr val="287ED3"/>
                </a:solidFill>
              </a:endParaRPr>
            </a:p>
            <a:p>
              <a:pPr algn="ctr"/>
              <a:r>
                <a:rPr lang="zh-CN" altLang="en-US" sz="2800" b="1" dirty="0">
                  <a:solidFill>
                    <a:srgbClr val="287ED3"/>
                  </a:solidFill>
                </a:rPr>
                <a:t>（一）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5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核技术的应用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4862" y="1959429"/>
            <a:ext cx="2006600" cy="422184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7" name="直接连接符 6"/>
          <p:cNvCxnSpPr>
            <a:stCxn id="14" idx="3"/>
          </p:cNvCxnSpPr>
          <p:nvPr/>
        </p:nvCxnSpPr>
        <p:spPr>
          <a:xfrm>
            <a:off x="2074862" y="2748757"/>
            <a:ext cx="2006600" cy="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7" idx="3"/>
          </p:cNvCxnSpPr>
          <p:nvPr/>
        </p:nvCxnSpPr>
        <p:spPr>
          <a:xfrm flipV="1">
            <a:off x="2074862" y="4092575"/>
            <a:ext cx="2006600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084387" y="5437188"/>
            <a:ext cx="19954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287587" y="2379663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 smtClean="0">
                <a:ea typeface="微软雅黑" panose="020B0503020204020204" pitchFamily="34" charset="-122"/>
              </a:rPr>
              <a:t>军用核技术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2287587" y="3722688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民用核技术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287587" y="5086350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 smtClean="0">
                <a:ea typeface="微软雅黑" panose="020B0503020204020204" pitchFamily="34" charset="-122"/>
              </a:rPr>
              <a:t>民用非动力核技术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0" y="2332673"/>
            <a:ext cx="2074862" cy="832168"/>
            <a:chOff x="765101" y="962314"/>
            <a:chExt cx="1296144" cy="576064"/>
          </a:xfrm>
          <a:solidFill>
            <a:srgbClr val="287ED3"/>
          </a:solidFill>
        </p:grpSpPr>
        <p:sp>
          <p:nvSpPr>
            <p:cNvPr id="14" name="五边形 13"/>
            <p:cNvSpPr/>
            <p:nvPr/>
          </p:nvSpPr>
          <p:spPr>
            <a:xfrm>
              <a:off x="765101" y="962314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15" name="TextBox 19"/>
            <p:cNvSpPr txBox="1">
              <a:spLocks noChangeArrowheads="1"/>
            </p:cNvSpPr>
            <p:nvPr/>
          </p:nvSpPr>
          <p:spPr bwMode="auto">
            <a:xfrm>
              <a:off x="1265214" y="1053288"/>
              <a:ext cx="225510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0" y="3677285"/>
            <a:ext cx="2074862" cy="832168"/>
            <a:chOff x="765101" y="2306083"/>
            <a:chExt cx="1296144" cy="576064"/>
          </a:xfrm>
          <a:solidFill>
            <a:srgbClr val="287ED3"/>
          </a:solidFill>
        </p:grpSpPr>
        <p:sp>
          <p:nvSpPr>
            <p:cNvPr id="17" name="五边形 16"/>
            <p:cNvSpPr/>
            <p:nvPr/>
          </p:nvSpPr>
          <p:spPr>
            <a:xfrm>
              <a:off x="765101" y="2306083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1271948" y="2409975"/>
              <a:ext cx="260559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>
            <a:grpSpLocks/>
          </p:cNvGrpSpPr>
          <p:nvPr/>
        </p:nvGrpSpPr>
        <p:grpSpPr bwMode="auto">
          <a:xfrm>
            <a:off x="0" y="5019873"/>
            <a:ext cx="2074862" cy="832168"/>
            <a:chOff x="765101" y="3649852"/>
            <a:chExt cx="1296144" cy="576064"/>
          </a:xfrm>
          <a:solidFill>
            <a:srgbClr val="287ED3"/>
          </a:solidFill>
        </p:grpSpPr>
        <p:sp>
          <p:nvSpPr>
            <p:cNvPr id="20" name="五边形 19"/>
            <p:cNvSpPr/>
            <p:nvPr/>
          </p:nvSpPr>
          <p:spPr>
            <a:xfrm>
              <a:off x="765101" y="3649852"/>
              <a:ext cx="1296144" cy="57606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solidFill>
                  <a:srgbClr val="287ED3"/>
                </a:solidFill>
              </a:endParaRPr>
            </a:p>
          </p:txBody>
        </p:sp>
        <p:sp>
          <p:nvSpPr>
            <p:cNvPr id="21" name="TextBox 21"/>
            <p:cNvSpPr txBox="1">
              <a:spLocks noChangeArrowheads="1"/>
            </p:cNvSpPr>
            <p:nvPr/>
          </p:nvSpPr>
          <p:spPr bwMode="auto">
            <a:xfrm>
              <a:off x="1271948" y="3766404"/>
              <a:ext cx="268570" cy="44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4079875" y="4092575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083050" y="5437188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6"/>
          <p:cNvGrpSpPr>
            <a:grpSpLocks/>
          </p:cNvGrpSpPr>
          <p:nvPr/>
        </p:nvGrpSpPr>
        <p:grpSpPr bwMode="auto">
          <a:xfrm>
            <a:off x="4583120" y="4848232"/>
            <a:ext cx="4288353" cy="636843"/>
            <a:chOff x="4116142" y="3534384"/>
            <a:chExt cx="4286974" cy="636692"/>
          </a:xfrm>
        </p:grpSpPr>
        <p:sp>
          <p:nvSpPr>
            <p:cNvPr id="30" name="TextBox 29"/>
            <p:cNvSpPr txBox="1"/>
            <p:nvPr/>
          </p:nvSpPr>
          <p:spPr>
            <a:xfrm>
              <a:off x="4116142" y="3534384"/>
              <a:ext cx="184672" cy="4000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6142" y="3771061"/>
              <a:ext cx="4286974" cy="4000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与其他学科交叉相融，高新技术产业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8" name="TextBox 34"/>
          <p:cNvSpPr txBox="1"/>
          <p:nvPr/>
        </p:nvSpPr>
        <p:spPr bwMode="auto">
          <a:xfrm>
            <a:off x="4535482" y="3701430"/>
            <a:ext cx="300595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核反应堆、核电站、核能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TextBox 41"/>
          <p:cNvSpPr txBox="1"/>
          <p:nvPr/>
        </p:nvSpPr>
        <p:spPr bwMode="auto">
          <a:xfrm>
            <a:off x="4394200" y="2344230"/>
            <a:ext cx="26733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威慑力量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4079875" y="2748757"/>
            <a:ext cx="3563937" cy="0"/>
          </a:xfrm>
          <a:prstGeom prst="line">
            <a:avLst/>
          </a:prstGeom>
          <a:ln>
            <a:solidFill>
              <a:srgbClr val="287E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8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二</a:t>
              </a:r>
              <a:endParaRPr lang="en-US" altLang="zh-CN" sz="4400" b="1" dirty="0" smtClean="0">
                <a:solidFill>
                  <a:srgbClr val="287ED3"/>
                </a:solidFill>
              </a:endParaRPr>
            </a:p>
            <a:p>
              <a:pPr algn="ctr"/>
              <a:r>
                <a:rPr lang="zh-CN" altLang="en-US" sz="2800" b="1" dirty="0" smtClean="0">
                  <a:solidFill>
                    <a:srgbClr val="287ED3"/>
                  </a:solidFill>
                </a:rPr>
                <a:t>（二）</a:t>
              </a:r>
              <a:endParaRPr lang="zh-CN" altLang="en-US" sz="28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5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开发利用中的问题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7" name="Picture 2" descr="http://f.hiphotos.baidu.com/baike/c0%3Dbaike92%2C5%2C5%2C92%2C30/sign=74dcc5fadc54564ef168ec6bd2b7f7e7/8718367adab44aed13fb470db21c8701a08b87d6267fc3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18" y="1117287"/>
            <a:ext cx="5255327" cy="467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.hiphotos.baidu.com/baike/c0%3Dbaike92%2C5%2C5%2C92%2C30/sign=5dd66dacce1b9d169eca923392b7dfea/f636afc379310a5598092187b74543a98326cffc1e1738a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3" y="2071594"/>
            <a:ext cx="5651541" cy="440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.hiphotos.baidu.com/baike/c0%3Dbaike80%2C5%2C5%2C80%2C26/sign=14b2525b0cf3d7ca18fb37249376d56c/b03533fa828ba61e2443dd4a4134970a314e251f95ca61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09" y="1786598"/>
            <a:ext cx="5359790" cy="49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三</a:t>
              </a:r>
              <a:endParaRPr lang="zh-CN" altLang="en-US" sz="44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5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未来核伦理研究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597767543"/>
              </p:ext>
            </p:extLst>
          </p:nvPr>
        </p:nvGraphicFramePr>
        <p:xfrm>
          <a:off x="1562100" y="19878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918228" y="1617785"/>
            <a:ext cx="1415772" cy="4746282"/>
          </a:xfrm>
          <a:prstGeom prst="rect">
            <a:avLst/>
          </a:prstGeom>
          <a:noFill/>
          <a:effectLst>
            <a:softEdge rad="12700"/>
          </a:effectLst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核安全</a:t>
            </a:r>
            <a:endParaRPr lang="zh-CN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8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456657" y="-209550"/>
            <a:ext cx="9600656" cy="1708150"/>
            <a:chOff x="1613443" y="2686050"/>
            <a:chExt cx="5124704" cy="911788"/>
          </a:xfrm>
        </p:grpSpPr>
        <p:sp>
          <p:nvSpPr>
            <p:cNvPr id="2" name="矩形 1"/>
            <p:cNvSpPr/>
            <p:nvPr/>
          </p:nvSpPr>
          <p:spPr>
            <a:xfrm>
              <a:off x="2277510" y="2886085"/>
              <a:ext cx="4460637" cy="511718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BFBFBF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1613443" y="2686050"/>
              <a:ext cx="911788" cy="911788"/>
            </a:xfrm>
            <a:prstGeom prst="ellipse">
              <a:avLst/>
            </a:prstGeom>
            <a:solidFill>
              <a:srgbClr val="BFBFBF"/>
            </a:solidFill>
            <a:ln w="76200">
              <a:solidFill>
                <a:srgbClr val="287ED3"/>
              </a:solidFill>
            </a:ln>
            <a:effectLst>
              <a:innerShdw blurRad="330200" dist="254000" dir="189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dirty="0" smtClean="0">
                  <a:solidFill>
                    <a:srgbClr val="287ED3"/>
                  </a:solidFill>
                </a:rPr>
                <a:t>三</a:t>
              </a:r>
              <a:endParaRPr lang="zh-CN" altLang="en-US" sz="4400" b="1" dirty="0">
                <a:solidFill>
                  <a:srgbClr val="287ED3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62100" y="321359"/>
            <a:ext cx="5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未来核伦理研究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16717318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1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03628-E039-462F-B209-527E99B87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90103628-E039-462F-B209-527E99B87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90103628-E039-462F-B209-527E99B87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90103628-E039-462F-B209-527E99B87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2FBC53E-659F-487B-9A14-0DB27131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12FBC53E-659F-487B-9A14-0DB271312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12FBC53E-659F-487B-9A14-0DB27131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12FBC53E-659F-487B-9A14-0DB27131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E95FB7-18EC-41FF-BDAB-4743D610E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B8E95FB7-18EC-41FF-BDAB-4743D610E4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B8E95FB7-18EC-41FF-BDAB-4743D610E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B8E95FB7-18EC-41FF-BDAB-4743D610E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 rev="1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94114"/>
            <a:ext cx="5812971" cy="123164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331029" y="2509934"/>
            <a:ext cx="6102220" cy="2006082"/>
          </a:xfrm>
          <a:prstGeom prst="rect">
            <a:avLst/>
          </a:prstGeom>
          <a:solidFill>
            <a:srgbClr val="287E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105679" y="1950098"/>
            <a:ext cx="1119672" cy="1119672"/>
          </a:xfrm>
          <a:prstGeom prst="ellipse">
            <a:avLst/>
          </a:prstGeom>
          <a:solidFill>
            <a:srgbClr val="287E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741575" y="3005143"/>
            <a:ext cx="499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谢谢您的聆听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2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194</Words>
  <Application>Microsoft Office PowerPoint</Application>
  <PresentationFormat>全屏显示(4:3)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Calibri Light</vt:lpstr>
      <vt:lpstr>Impact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IMPCAS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qytang</dc:creator>
  <cp:lastModifiedBy>qytang</cp:lastModifiedBy>
  <cp:revision>52</cp:revision>
  <dcterms:created xsi:type="dcterms:W3CDTF">2013-10-11T12:50:25Z</dcterms:created>
  <dcterms:modified xsi:type="dcterms:W3CDTF">2014-05-25T08:00:49Z</dcterms:modified>
</cp:coreProperties>
</file>