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handoutMasterIdLst>
    <p:handoutMasterId r:id="rId34"/>
  </p:handoutMasterIdLst>
  <p:sldIdLst>
    <p:sldId id="257" r:id="rId3"/>
    <p:sldId id="288" r:id="rId4"/>
    <p:sldId id="268" r:id="rId5"/>
    <p:sldId id="285"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5" r:id="rId30"/>
    <p:sldId id="312" r:id="rId31"/>
    <p:sldId id="287" r:id="rId3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2074">
          <p15:clr>
            <a:srgbClr val="A4A3A4"/>
          </p15:clr>
        </p15:guide>
        <p15:guide id="3" orient="horz" pos="2890">
          <p15:clr>
            <a:srgbClr val="A4A3A4"/>
          </p15:clr>
        </p15:guide>
        <p15:guide id="4" orient="horz" pos="1166">
          <p15:clr>
            <a:srgbClr val="A4A3A4"/>
          </p15:clr>
        </p15:guide>
        <p15:guide id="5" pos="3107">
          <p15:clr>
            <a:srgbClr val="A4A3A4"/>
          </p15:clr>
        </p15:guide>
        <p15:guide id="6" pos="537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860"/>
    <a:srgbClr val="435258"/>
    <a:srgbClr val="2A8FBD"/>
    <a:srgbClr val="1E6787"/>
    <a:srgbClr val="32B0F0"/>
    <a:srgbClr val="004A82"/>
    <a:srgbClr val="D7D7CE"/>
    <a:srgbClr val="002E50"/>
    <a:srgbClr val="8D6025"/>
    <a:srgbClr val="84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74" autoAdjust="0"/>
  </p:normalViewPr>
  <p:slideViewPr>
    <p:cSldViewPr snapToObjects="1">
      <p:cViewPr varScale="1">
        <p:scale>
          <a:sx n="98" d="100"/>
          <a:sy n="98" d="100"/>
        </p:scale>
        <p:origin x="600" y="84"/>
      </p:cViewPr>
      <p:guideLst>
        <p:guide orient="horz"/>
        <p:guide orient="horz" pos="2074"/>
        <p:guide orient="horz" pos="2890"/>
        <p:guide orient="horz" pos="1166"/>
        <p:guide pos="3107"/>
        <p:guide pos="5375"/>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showGuides="1">
      <p:cViewPr varScale="1">
        <p:scale>
          <a:sx n="55" d="100"/>
          <a:sy n="55" d="100"/>
        </p:scale>
        <p:origin x="-28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性别</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男</c:v>
                </c:pt>
                <c:pt idx="1">
                  <c:v>女</c:v>
                </c:pt>
              </c:strCache>
            </c:strRef>
          </c:cat>
          <c:val>
            <c:numRef>
              <c:f>Sheet1!$B$2:$B$3</c:f>
              <c:numCache>
                <c:formatCode>General</c:formatCode>
                <c:ptCount val="2"/>
                <c:pt idx="0">
                  <c:v>117</c:v>
                </c:pt>
                <c:pt idx="1">
                  <c:v>129</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是否求助</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会优先向陌生人求助</c:v>
                </c:pt>
                <c:pt idx="1">
                  <c:v>想办法自己解决，自己不能解决再向陌生人求助</c:v>
                </c:pt>
                <c:pt idx="2">
                  <c:v>即使自己解决不了也不向陌生人求助</c:v>
                </c:pt>
                <c:pt idx="3">
                  <c:v>其他</c:v>
                </c:pt>
              </c:strCache>
            </c:strRef>
          </c:cat>
          <c:val>
            <c:numRef>
              <c:f>Sheet1!$B$2:$B$5</c:f>
              <c:numCache>
                <c:formatCode>General</c:formatCode>
                <c:ptCount val="4"/>
                <c:pt idx="0">
                  <c:v>49</c:v>
                </c:pt>
                <c:pt idx="1">
                  <c:v>190</c:v>
                </c:pt>
                <c:pt idx="2">
                  <c:v>61</c:v>
                </c:pt>
                <c:pt idx="3">
                  <c:v>1</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5908777107643957"/>
          <c:y val="0.61820838798469591"/>
          <c:w val="0.73160900791108296"/>
          <c:h val="0.347223030296844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lumMod val="7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年龄</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zh-CN"/>
                </a:p>
              </c:txPr>
              <c:dLblPos val="outEnd"/>
              <c:showLegendKey val="0"/>
              <c:showVal val="0"/>
              <c:showCatName val="1"/>
              <c:showSerName val="0"/>
              <c:showPercent val="1"/>
              <c:showBubbleSize val="0"/>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zh-CN"/>
                </a:p>
              </c:txPr>
              <c:dLblPos val="outEnd"/>
              <c:showLegendKey val="0"/>
              <c:showVal val="0"/>
              <c:showCatName val="1"/>
              <c:showSerName val="0"/>
              <c:showPercent val="1"/>
              <c:showBubbleSize val="0"/>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zh-CN"/>
                </a:p>
              </c:txPr>
              <c:dLblPos val="outEnd"/>
              <c:showLegendKey val="0"/>
              <c:showVal val="0"/>
              <c:showCatName val="1"/>
              <c:showSerName val="0"/>
              <c:showPercent val="1"/>
              <c:showBubbleSize val="0"/>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zh-CN"/>
                </a:p>
              </c:txPr>
              <c:dLblPos val="outEnd"/>
              <c:showLegendKey val="0"/>
              <c:showVal val="0"/>
              <c:showCatName val="1"/>
              <c:showSerName val="0"/>
              <c:showPercent val="1"/>
              <c:showBubbleSize val="0"/>
            </c:dLbl>
            <c:numFmt formatCode="0.00%" sourceLinked="0"/>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18岁以下</c:v>
                </c:pt>
                <c:pt idx="1">
                  <c:v>19至30岁</c:v>
                </c:pt>
                <c:pt idx="2">
                  <c:v>31至40岁</c:v>
                </c:pt>
                <c:pt idx="3">
                  <c:v>41岁以上</c:v>
                </c:pt>
              </c:strCache>
            </c:strRef>
          </c:cat>
          <c:val>
            <c:numRef>
              <c:f>Sheet1!$B$2:$B$5</c:f>
              <c:numCache>
                <c:formatCode>General</c:formatCode>
                <c:ptCount val="4"/>
                <c:pt idx="0">
                  <c:v>61</c:v>
                </c:pt>
                <c:pt idx="1">
                  <c:v>67</c:v>
                </c:pt>
                <c:pt idx="2">
                  <c:v>64</c:v>
                </c:pt>
                <c:pt idx="3">
                  <c:v>54</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群众看法</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zh-CN"/>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zh-CN"/>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zh-CN"/>
                </a:p>
              </c:txPr>
              <c:dLblPos val="outEnd"/>
              <c:showLegendKey val="0"/>
              <c:showVal val="0"/>
              <c:showCatName val="1"/>
              <c:showSerName val="0"/>
              <c:showPercent val="1"/>
              <c:showBubbleSize val="0"/>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普遍</c:v>
                </c:pt>
                <c:pt idx="1">
                  <c:v>不太普遍</c:v>
                </c:pt>
                <c:pt idx="2">
                  <c:v>不好说</c:v>
                </c:pt>
              </c:strCache>
            </c:strRef>
          </c:cat>
          <c:val>
            <c:numRef>
              <c:f>Sheet1!$B$2:$B$4</c:f>
              <c:numCache>
                <c:formatCode>General</c:formatCode>
                <c:ptCount val="3"/>
                <c:pt idx="0">
                  <c:v>134</c:v>
                </c:pt>
                <c:pt idx="1">
                  <c:v>59</c:v>
                </c:pt>
                <c:pt idx="2">
                  <c:v>53</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原因（多选题）</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Sheet1!$A$2:$A$6</c:f>
              <c:strCache>
                <c:ptCount val="5"/>
                <c:pt idx="0">
                  <c:v>太麻烦，多一事不如少一事</c:v>
                </c:pt>
                <c:pt idx="1">
                  <c:v>救人反被讹的事件太多</c:v>
                </c:pt>
                <c:pt idx="2">
                  <c:v>周围有其他人，不一定要我行动</c:v>
                </c:pt>
                <c:pt idx="3">
                  <c:v>自身缺乏施救能力</c:v>
                </c:pt>
                <c:pt idx="4">
                  <c:v>其他原因</c:v>
                </c:pt>
              </c:strCache>
            </c:strRef>
          </c:cat>
          <c:val>
            <c:numRef>
              <c:f>Sheet1!$B$2:$B$6</c:f>
              <c:numCache>
                <c:formatCode>0.00</c:formatCode>
                <c:ptCount val="5"/>
                <c:pt idx="0">
                  <c:v>157</c:v>
                </c:pt>
                <c:pt idx="1">
                  <c:v>192</c:v>
                </c:pt>
                <c:pt idx="2">
                  <c:v>71</c:v>
                </c:pt>
                <c:pt idx="3">
                  <c:v>170</c:v>
                </c:pt>
                <c:pt idx="4">
                  <c:v>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zh-C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原因（多选）</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dPt>
          <c:dLbls>
            <c:dLbl>
              <c:idx val="0"/>
              <c:layout>
                <c:manualLayout>
                  <c:x val="-3.2085465879265092E-2"/>
                  <c:y val="-6.467765748031495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1.209145341207349E-2"/>
                  <c:y val="-8.3098179133858266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6.7759186351706415E-3"/>
                  <c:y val="-1.303715551181102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zh-CN"/>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3"/>
                <c:pt idx="0">
                  <c:v>能有效减少见死不救行为的发生</c:v>
                </c:pt>
                <c:pt idx="1">
                  <c:v>有法可依才能更好进行救助（防范被诬陷）</c:v>
                </c:pt>
                <c:pt idx="2">
                  <c:v>见死不救行为损害社会秩序，应受到惩罚</c:v>
                </c:pt>
              </c:strCache>
            </c:strRef>
          </c:cat>
          <c:val>
            <c:numRef>
              <c:f>Sheet1!$B$2:$B$5</c:f>
              <c:numCache>
                <c:formatCode>General</c:formatCode>
                <c:ptCount val="4"/>
                <c:pt idx="0">
                  <c:v>60</c:v>
                </c:pt>
                <c:pt idx="1">
                  <c:v>48</c:v>
                </c:pt>
                <c:pt idx="2">
                  <c:v>21</c:v>
                </c:pt>
              </c:numCache>
            </c:numRef>
          </c:val>
        </c:ser>
        <c:dLbls>
          <c:showLegendKey val="0"/>
          <c:showVal val="0"/>
          <c:showCatName val="0"/>
          <c:showSerName val="0"/>
          <c:showPercent val="0"/>
          <c:showBubbleSize val="0"/>
          <c:showLeaderLines val="1"/>
        </c:dLbls>
      </c:pie3DChart>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ln>
                <a:noFill/>
              </a:ln>
              <a:solidFill>
                <a:schemeClr val="tx2">
                  <a:lumMod val="75000"/>
                </a:schemeClr>
              </a:solidFill>
              <a:latin typeface="+mn-lt"/>
              <a:ea typeface="+mn-ea"/>
              <a:cs typeface="+mn-cs"/>
            </a:defRPr>
          </a:pPr>
          <a:endParaRPr lang="zh-C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416666666666669E-2"/>
          <c:y val="0.17730339566929135"/>
          <c:w val="0.82916666666666672"/>
          <c:h val="0.47931274606299212"/>
        </c:manualLayout>
      </c:layout>
      <c:pie3DChart>
        <c:varyColors val="1"/>
        <c:ser>
          <c:idx val="0"/>
          <c:order val="0"/>
          <c:tx>
            <c:strRef>
              <c:f>Sheet1!$B$1</c:f>
              <c:strCache>
                <c:ptCount val="1"/>
                <c:pt idx="0">
                  <c:v>原因（多选）</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75000"/>
                      </a:schemeClr>
                    </a:solidFill>
                    <a:latin typeface="+mn-lt"/>
                    <a:ea typeface="+mn-ea"/>
                    <a:cs typeface="+mn-cs"/>
                  </a:defRPr>
                </a:pPr>
                <a:endParaRPr lang="zh-CN"/>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是否援助要看自身能力，不能强人所难</c:v>
                </c:pt>
                <c:pt idx="1">
                  <c:v>见死不救情况比较复杂，立法过于死板</c:v>
                </c:pt>
                <c:pt idx="2">
                  <c:v>立法要求援助，会使骗子有机可乘</c:v>
                </c:pt>
                <c:pt idx="3">
                  <c:v>见义勇为是高尚品质，不能用法律衡量</c:v>
                </c:pt>
              </c:strCache>
            </c:strRef>
          </c:cat>
          <c:val>
            <c:numRef>
              <c:f>Sheet1!$B$2:$B$5</c:f>
              <c:numCache>
                <c:formatCode>General</c:formatCode>
                <c:ptCount val="4"/>
                <c:pt idx="0">
                  <c:v>204</c:v>
                </c:pt>
                <c:pt idx="1">
                  <c:v>149</c:v>
                </c:pt>
                <c:pt idx="2">
                  <c:v>46</c:v>
                </c:pt>
                <c:pt idx="3">
                  <c:v>119</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lumMod val="7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看法</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zh-CN"/>
                </a:p>
              </c:txPr>
              <c:dLblPos val="outEnd"/>
              <c:showLegendKey val="0"/>
              <c:showVal val="0"/>
              <c:showCatName val="1"/>
              <c:showSerName val="0"/>
              <c:showPercent val="1"/>
              <c:showBubbleSize val="0"/>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zh-CN"/>
                </a:p>
              </c:txPr>
              <c:dLblPos val="outEnd"/>
              <c:showLegendKey val="0"/>
              <c:showVal val="0"/>
              <c:showCatName val="1"/>
              <c:showSerName val="0"/>
              <c:showPercent val="1"/>
              <c:showBubbleSize val="0"/>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zh-CN"/>
                </a:p>
              </c:txPr>
              <c:dLblPos val="outEnd"/>
              <c:showLegendKey val="0"/>
              <c:showVal val="0"/>
              <c:showCatName val="1"/>
              <c:showSerName val="0"/>
              <c:showPercent val="1"/>
              <c:showBubbleSize val="0"/>
            </c:dLbl>
            <c:numFmt formatCode="0.00%" sourceLinked="0"/>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Sheet1!$A$2:$A$4</c:f>
              <c:strCache>
                <c:ptCount val="3"/>
                <c:pt idx="0">
                  <c:v>普遍</c:v>
                </c:pt>
                <c:pt idx="1">
                  <c:v>不太普遍</c:v>
                </c:pt>
                <c:pt idx="2">
                  <c:v>不好说</c:v>
                </c:pt>
              </c:strCache>
            </c:strRef>
          </c:cat>
          <c:val>
            <c:numRef>
              <c:f>Sheet1!$B$2:$B$4</c:f>
              <c:numCache>
                <c:formatCode>General</c:formatCode>
                <c:ptCount val="3"/>
                <c:pt idx="0">
                  <c:v>137</c:v>
                </c:pt>
                <c:pt idx="1">
                  <c:v>62</c:v>
                </c:pt>
                <c:pt idx="2">
                  <c:v>47</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268864942153547"/>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zh-C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接受培训情况</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5.2663547268051239E-2"/>
                  <c:y val="0.11136917281694628"/>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zh-CN"/>
                </a:p>
              </c:txPr>
              <c:dLblPos val="outEnd"/>
              <c:showLegendKey val="0"/>
              <c:showVal val="0"/>
              <c:showCatName val="1"/>
              <c:showSerName val="0"/>
              <c:showPercent val="1"/>
              <c:showBubbleSize val="0"/>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zh-CN"/>
                </a:p>
              </c:txPr>
              <c:dLblPos val="outEnd"/>
              <c:showLegendKey val="0"/>
              <c:showVal val="0"/>
              <c:showCatName val="1"/>
              <c:showSerName val="0"/>
              <c:showPercent val="1"/>
              <c:showBubbleSize val="0"/>
            </c:dLbl>
            <c:numFmt formatCode="0.00%" sourceLinked="0"/>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Sheet1!$A$2:$A$4</c:f>
              <c:strCache>
                <c:ptCount val="3"/>
                <c:pt idx="0">
                  <c:v>接受过培训，现在能熟练操作培训技能</c:v>
                </c:pt>
                <c:pt idx="1">
                  <c:v>接受过培训，但不熟练，无法顺利完成急救</c:v>
                </c:pt>
                <c:pt idx="2">
                  <c:v>未接受过急救培训</c:v>
                </c:pt>
              </c:strCache>
            </c:strRef>
          </c:cat>
          <c:val>
            <c:numRef>
              <c:f>Sheet1!$B$2:$B$4</c:f>
              <c:numCache>
                <c:formatCode>General</c:formatCode>
                <c:ptCount val="3"/>
                <c:pt idx="0">
                  <c:v>7</c:v>
                </c:pt>
                <c:pt idx="1">
                  <c:v>159</c:v>
                </c:pt>
                <c:pt idx="2">
                  <c:v>80</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148394767392867"/>
          <c:y val="0"/>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zh-CN"/>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做法（单选题）</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Lbls>
            <c:dLbl>
              <c:idx val="0"/>
              <c:layout>
                <c:manualLayout>
                  <c:x val="6.3141320906213799E-2"/>
                  <c:y val="0.16818481691300743"/>
                </c:manualLayout>
              </c:layout>
              <c:numFmt formatCode="0.00%" sourceLinked="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1644040672756151"/>
                  <c:y val="-7.1302206756646433E-2"/>
                </c:manualLayout>
              </c:layout>
              <c:numFmt formatCode="0.00%" sourceLinked="0"/>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3639034959278545"/>
                  <c:y val="0.10150001381109879"/>
                </c:manualLayout>
              </c:layout>
              <c:numFmt formatCode="0.00%" sourceLinked="0"/>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6.6779090650953998E-2"/>
                  <c:y val="0.14677215348434752"/>
                </c:manualLayout>
              </c:layout>
              <c:numFmt formatCode="0.00%" sourceLinked="0"/>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00%" sourceLinked="0"/>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Sheet1!$A$2:$A$5</c:f>
              <c:strCache>
                <c:ptCount val="4"/>
                <c:pt idx="0">
                  <c:v>视而不见，直接绕行</c:v>
                </c:pt>
                <c:pt idx="1">
                  <c:v>远观其变，视情况而定</c:v>
                </c:pt>
                <c:pt idx="2">
                  <c:v>上前询问，出手相助</c:v>
                </c:pt>
                <c:pt idx="3">
                  <c:v>其他</c:v>
                </c:pt>
              </c:strCache>
            </c:strRef>
          </c:cat>
          <c:val>
            <c:numRef>
              <c:f>Sheet1!$B$2:$B$5</c:f>
              <c:numCache>
                <c:formatCode>General</c:formatCode>
                <c:ptCount val="4"/>
                <c:pt idx="0">
                  <c:v>11</c:v>
                </c:pt>
                <c:pt idx="1">
                  <c:v>141</c:v>
                </c:pt>
                <c:pt idx="2">
                  <c:v>91</c:v>
                </c:pt>
                <c:pt idx="3">
                  <c:v>1.2</c:v>
                </c:pt>
              </c:numCache>
            </c:numRef>
          </c:val>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1" Type="http://schemas.openxmlformats.org/officeDocument/2006/relationships/image" Target="../media/image5.png"/></Relationships>
</file>

<file path=ppt/diagrams/_rels/data7.xml.rels><?xml version="1.0" encoding="UTF-8" standalone="yes"?>
<Relationships xmlns="http://schemas.openxmlformats.org/package/2006/relationships"><Relationship Id="rId1" Type="http://schemas.openxmlformats.org/officeDocument/2006/relationships/image" Target="../media/image5.png"/></Relationships>
</file>

<file path=ppt/diagrams/_rels/data8.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DD0F8-9A03-4B3F-8A03-690F615AF5B7}"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zh-CN" altLang="en-US"/>
        </a:p>
      </dgm:t>
    </dgm:pt>
    <dgm:pt modelId="{72FF8024-9D18-48F0-A53E-BD6D239050BC}">
      <dgm:prSet phldrT="[文本]" custT="1"/>
      <dgm:spPr/>
      <dgm:t>
        <a:bodyPr/>
        <a:lstStyle/>
        <a:p>
          <a:r>
            <a:rPr lang="zh-CN" altLang="en-US" sz="2000" dirty="0" smtClean="0"/>
            <a:t>中学物理老师</a:t>
          </a:r>
          <a:endParaRPr lang="zh-CN" altLang="en-US" sz="2000" dirty="0"/>
        </a:p>
      </dgm:t>
    </dgm:pt>
    <dgm:pt modelId="{6B1C4D49-A151-41B4-A1ED-4AACFF7454D0}" type="parTrans" cxnId="{09EC074E-009C-447C-ABF5-30C96ACB8430}">
      <dgm:prSet/>
      <dgm:spPr/>
      <dgm:t>
        <a:bodyPr/>
        <a:lstStyle/>
        <a:p>
          <a:endParaRPr lang="zh-CN" altLang="en-US"/>
        </a:p>
      </dgm:t>
    </dgm:pt>
    <dgm:pt modelId="{1417B66C-8780-4094-878B-BFB9BA49B7C4}" type="sibTrans" cxnId="{09EC074E-009C-447C-ABF5-30C96ACB8430}">
      <dgm:prSet/>
      <dgm:spPr/>
      <dgm:t>
        <a:bodyPr/>
        <a:lstStyle/>
        <a:p>
          <a:endParaRPr lang="zh-CN" altLang="en-US"/>
        </a:p>
      </dgm:t>
    </dgm:pt>
    <dgm:pt modelId="{BF8B20D5-D828-4044-AE9B-3048E085AA8E}">
      <dgm:prSet phldrT="[文本]" custT="1"/>
      <dgm:spPr/>
      <dgm:t>
        <a:bodyPr/>
        <a:lstStyle/>
        <a:p>
          <a:r>
            <a:rPr lang="en-US" sz="1600" dirty="0" smtClean="0"/>
            <a:t>A1</a:t>
          </a:r>
          <a:r>
            <a:rPr lang="zh-CN" sz="1600" dirty="0" smtClean="0"/>
            <a:t>：生活里面我从来没碰到过这种情况。</a:t>
          </a:r>
          <a:endParaRPr lang="zh-CN" altLang="en-US" sz="1600" dirty="0"/>
        </a:p>
      </dgm:t>
    </dgm:pt>
    <dgm:pt modelId="{ECA4E6F3-4DB4-4974-8F6F-697F19320155}" type="parTrans" cxnId="{FA4602D7-6F8C-4E4F-861C-84EAE15F86BE}">
      <dgm:prSet/>
      <dgm:spPr/>
      <dgm:t>
        <a:bodyPr/>
        <a:lstStyle/>
        <a:p>
          <a:endParaRPr lang="zh-CN" altLang="en-US"/>
        </a:p>
      </dgm:t>
    </dgm:pt>
    <dgm:pt modelId="{2AE4AD9B-C665-468B-937E-597316970688}" type="sibTrans" cxnId="{FA4602D7-6F8C-4E4F-861C-84EAE15F86BE}">
      <dgm:prSet/>
      <dgm:spPr/>
      <dgm:t>
        <a:bodyPr/>
        <a:lstStyle/>
        <a:p>
          <a:endParaRPr lang="zh-CN" altLang="en-US"/>
        </a:p>
      </dgm:t>
    </dgm:pt>
    <dgm:pt modelId="{8F9D286A-BB09-4C10-92E4-8511FC56415D}">
      <dgm:prSet phldrT="[文本]" custT="1"/>
      <dgm:spPr/>
      <dgm:t>
        <a:bodyPr/>
        <a:lstStyle/>
        <a:p>
          <a:r>
            <a:rPr lang="en-US" sz="1600" dirty="0" smtClean="0"/>
            <a:t>A2</a:t>
          </a:r>
          <a:r>
            <a:rPr lang="zh-CN" sz="1600" dirty="0" smtClean="0"/>
            <a:t>：我会帮他打一个</a:t>
          </a:r>
          <a:r>
            <a:rPr lang="en-US" sz="1600" dirty="0" smtClean="0"/>
            <a:t>110</a:t>
          </a:r>
          <a:r>
            <a:rPr lang="zh-CN" sz="1600" dirty="0" smtClean="0"/>
            <a:t>或者</a:t>
          </a:r>
          <a:r>
            <a:rPr lang="en-US" sz="1600" dirty="0" smtClean="0"/>
            <a:t>120</a:t>
          </a:r>
          <a:r>
            <a:rPr lang="zh-CN" sz="1600" dirty="0" smtClean="0"/>
            <a:t>，不会去碰这个老人</a:t>
          </a:r>
          <a:r>
            <a:rPr lang="zh-CN" altLang="en-US" sz="1600" dirty="0" smtClean="0"/>
            <a:t>。</a:t>
          </a:r>
          <a:endParaRPr lang="zh-CN" altLang="en-US" sz="1600" dirty="0"/>
        </a:p>
      </dgm:t>
    </dgm:pt>
    <dgm:pt modelId="{115F54EC-31C7-429D-ADBA-F2A7E86A32D4}" type="parTrans" cxnId="{58236C79-BB39-4DE7-A06B-A0991E08F373}">
      <dgm:prSet/>
      <dgm:spPr/>
      <dgm:t>
        <a:bodyPr/>
        <a:lstStyle/>
        <a:p>
          <a:endParaRPr lang="zh-CN" altLang="en-US"/>
        </a:p>
      </dgm:t>
    </dgm:pt>
    <dgm:pt modelId="{2EF5FC3B-FE73-45E1-A699-4315AAEE5C47}" type="sibTrans" cxnId="{58236C79-BB39-4DE7-A06B-A0991E08F373}">
      <dgm:prSet/>
      <dgm:spPr/>
      <dgm:t>
        <a:bodyPr/>
        <a:lstStyle/>
        <a:p>
          <a:endParaRPr lang="zh-CN" altLang="en-US"/>
        </a:p>
      </dgm:t>
    </dgm:pt>
    <dgm:pt modelId="{471C16A8-0C77-436C-8130-455DBA828AE1}">
      <dgm:prSet phldrT="[文本]" custT="1"/>
      <dgm:spPr/>
      <dgm:t>
        <a:bodyPr/>
        <a:lstStyle/>
        <a:p>
          <a:r>
            <a:rPr lang="en-US" altLang="zh-CN" sz="1600" dirty="0" smtClean="0"/>
            <a:t>A4</a:t>
          </a:r>
          <a:r>
            <a:rPr lang="zh-CN" altLang="en-US" sz="1600" dirty="0" smtClean="0"/>
            <a:t>：</a:t>
          </a:r>
          <a:r>
            <a:rPr lang="zh-CN" sz="1600" dirty="0" smtClean="0"/>
            <a:t>因为如果漠不关心的话不符合中国人善良的本性，但是直接帮忙又害怕被诬陷。所以我觉得这种做法最稳妥，也建议大家这样去做。</a:t>
          </a:r>
          <a:endParaRPr lang="zh-CN" altLang="en-US" sz="1600" dirty="0"/>
        </a:p>
      </dgm:t>
    </dgm:pt>
    <dgm:pt modelId="{C7B9011E-18EA-4B1A-AFE0-8BDB51A54729}" type="parTrans" cxnId="{3572A720-D130-4BAA-AC8F-9687065B2B0F}">
      <dgm:prSet/>
      <dgm:spPr/>
      <dgm:t>
        <a:bodyPr/>
        <a:lstStyle/>
        <a:p>
          <a:endParaRPr lang="zh-CN" altLang="en-US"/>
        </a:p>
      </dgm:t>
    </dgm:pt>
    <dgm:pt modelId="{CE4C518E-4B23-4A6D-B61A-5280895E37B2}" type="sibTrans" cxnId="{3572A720-D130-4BAA-AC8F-9687065B2B0F}">
      <dgm:prSet/>
      <dgm:spPr/>
      <dgm:t>
        <a:bodyPr/>
        <a:lstStyle/>
        <a:p>
          <a:endParaRPr lang="zh-CN" altLang="en-US"/>
        </a:p>
      </dgm:t>
    </dgm:pt>
    <dgm:pt modelId="{5DE27E84-0892-405C-9612-210DB3AC9061}" type="pres">
      <dgm:prSet presAssocID="{147DD0F8-9A03-4B3F-8A03-690F615AF5B7}" presName="vert0" presStyleCnt="0">
        <dgm:presLayoutVars>
          <dgm:dir/>
          <dgm:animOne val="branch"/>
          <dgm:animLvl val="lvl"/>
        </dgm:presLayoutVars>
      </dgm:prSet>
      <dgm:spPr/>
      <dgm:t>
        <a:bodyPr/>
        <a:lstStyle/>
        <a:p>
          <a:endParaRPr lang="zh-CN" altLang="en-US"/>
        </a:p>
      </dgm:t>
    </dgm:pt>
    <dgm:pt modelId="{ED874D7F-776C-470B-949C-5E7818966721}" type="pres">
      <dgm:prSet presAssocID="{72FF8024-9D18-48F0-A53E-BD6D239050BC}" presName="thickLine" presStyleLbl="alignNode1" presStyleIdx="0" presStyleCnt="1"/>
      <dgm:spPr/>
    </dgm:pt>
    <dgm:pt modelId="{6145F5E6-217D-4DF8-A65E-488134CA260D}" type="pres">
      <dgm:prSet presAssocID="{72FF8024-9D18-48F0-A53E-BD6D239050BC}" presName="horz1" presStyleCnt="0"/>
      <dgm:spPr/>
    </dgm:pt>
    <dgm:pt modelId="{EF5CC919-B6FC-406A-A52A-FC8F199813EF}" type="pres">
      <dgm:prSet presAssocID="{72FF8024-9D18-48F0-A53E-BD6D239050BC}" presName="tx1" presStyleLbl="revTx" presStyleIdx="0" presStyleCnt="4"/>
      <dgm:spPr/>
      <dgm:t>
        <a:bodyPr/>
        <a:lstStyle/>
        <a:p>
          <a:endParaRPr lang="zh-CN" altLang="en-US"/>
        </a:p>
      </dgm:t>
    </dgm:pt>
    <dgm:pt modelId="{8D89C7CD-5884-4B7F-A0F9-2749093ABDF0}" type="pres">
      <dgm:prSet presAssocID="{72FF8024-9D18-48F0-A53E-BD6D239050BC}" presName="vert1" presStyleCnt="0"/>
      <dgm:spPr/>
    </dgm:pt>
    <dgm:pt modelId="{2EFA6E91-E25F-4B15-932E-A0D30CB27EC5}" type="pres">
      <dgm:prSet presAssocID="{BF8B20D5-D828-4044-AE9B-3048E085AA8E}" presName="vertSpace2a" presStyleCnt="0"/>
      <dgm:spPr/>
    </dgm:pt>
    <dgm:pt modelId="{87F7B5FD-9B86-4B89-9D1E-4B10E1065E2C}" type="pres">
      <dgm:prSet presAssocID="{BF8B20D5-D828-4044-AE9B-3048E085AA8E}" presName="horz2" presStyleCnt="0"/>
      <dgm:spPr/>
    </dgm:pt>
    <dgm:pt modelId="{18895385-0B84-440B-8012-A416CDA8DFF8}" type="pres">
      <dgm:prSet presAssocID="{BF8B20D5-D828-4044-AE9B-3048E085AA8E}" presName="horzSpace2" presStyleCnt="0"/>
      <dgm:spPr/>
    </dgm:pt>
    <dgm:pt modelId="{ACCF722C-3C7B-4F52-AB78-12C8838703DB}" type="pres">
      <dgm:prSet presAssocID="{BF8B20D5-D828-4044-AE9B-3048E085AA8E}" presName="tx2" presStyleLbl="revTx" presStyleIdx="1" presStyleCnt="4"/>
      <dgm:spPr/>
      <dgm:t>
        <a:bodyPr/>
        <a:lstStyle/>
        <a:p>
          <a:endParaRPr lang="zh-CN" altLang="en-US"/>
        </a:p>
      </dgm:t>
    </dgm:pt>
    <dgm:pt modelId="{C61DFAF2-CD19-4B55-A4CF-4B05924A9084}" type="pres">
      <dgm:prSet presAssocID="{BF8B20D5-D828-4044-AE9B-3048E085AA8E}" presName="vert2" presStyleCnt="0"/>
      <dgm:spPr/>
    </dgm:pt>
    <dgm:pt modelId="{B5264B77-5C56-407A-87C9-120B1F185844}" type="pres">
      <dgm:prSet presAssocID="{BF8B20D5-D828-4044-AE9B-3048E085AA8E}" presName="thinLine2b" presStyleLbl="callout" presStyleIdx="0" presStyleCnt="3"/>
      <dgm:spPr/>
    </dgm:pt>
    <dgm:pt modelId="{0965B7E9-CF5D-49CF-94B3-A6741AEE2F19}" type="pres">
      <dgm:prSet presAssocID="{BF8B20D5-D828-4044-AE9B-3048E085AA8E}" presName="vertSpace2b" presStyleCnt="0"/>
      <dgm:spPr/>
    </dgm:pt>
    <dgm:pt modelId="{707DE68C-30E1-4C9C-B448-6BBAAC37848A}" type="pres">
      <dgm:prSet presAssocID="{8F9D286A-BB09-4C10-92E4-8511FC56415D}" presName="horz2" presStyleCnt="0"/>
      <dgm:spPr/>
    </dgm:pt>
    <dgm:pt modelId="{BF292909-EA5B-49EE-A8A3-E569FF25E774}" type="pres">
      <dgm:prSet presAssocID="{8F9D286A-BB09-4C10-92E4-8511FC56415D}" presName="horzSpace2" presStyleCnt="0"/>
      <dgm:spPr/>
    </dgm:pt>
    <dgm:pt modelId="{C3BCC361-7F46-43C9-8189-9DA9418FC4C9}" type="pres">
      <dgm:prSet presAssocID="{8F9D286A-BB09-4C10-92E4-8511FC56415D}" presName="tx2" presStyleLbl="revTx" presStyleIdx="2" presStyleCnt="4"/>
      <dgm:spPr/>
      <dgm:t>
        <a:bodyPr/>
        <a:lstStyle/>
        <a:p>
          <a:endParaRPr lang="zh-CN" altLang="en-US"/>
        </a:p>
      </dgm:t>
    </dgm:pt>
    <dgm:pt modelId="{E1E853FF-6584-415B-9028-DDD173B5AFAC}" type="pres">
      <dgm:prSet presAssocID="{8F9D286A-BB09-4C10-92E4-8511FC56415D}" presName="vert2" presStyleCnt="0"/>
      <dgm:spPr/>
    </dgm:pt>
    <dgm:pt modelId="{957CE411-D66D-4357-A260-E005800D1BCD}" type="pres">
      <dgm:prSet presAssocID="{8F9D286A-BB09-4C10-92E4-8511FC56415D}" presName="thinLine2b" presStyleLbl="callout" presStyleIdx="1" presStyleCnt="3"/>
      <dgm:spPr/>
    </dgm:pt>
    <dgm:pt modelId="{149A493B-32BE-4351-9D2D-F83E87397FED}" type="pres">
      <dgm:prSet presAssocID="{8F9D286A-BB09-4C10-92E4-8511FC56415D}" presName="vertSpace2b" presStyleCnt="0"/>
      <dgm:spPr/>
    </dgm:pt>
    <dgm:pt modelId="{CDDE9487-CE87-4D59-9CE7-98163F230F52}" type="pres">
      <dgm:prSet presAssocID="{471C16A8-0C77-436C-8130-455DBA828AE1}" presName="horz2" presStyleCnt="0"/>
      <dgm:spPr/>
    </dgm:pt>
    <dgm:pt modelId="{5567C302-88F9-4CA5-8CB8-1BE7EAD60F12}" type="pres">
      <dgm:prSet presAssocID="{471C16A8-0C77-436C-8130-455DBA828AE1}" presName="horzSpace2" presStyleCnt="0"/>
      <dgm:spPr/>
    </dgm:pt>
    <dgm:pt modelId="{3963F326-7F5D-4A25-BBB1-12BD9C91AA2F}" type="pres">
      <dgm:prSet presAssocID="{471C16A8-0C77-436C-8130-455DBA828AE1}" presName="tx2" presStyleLbl="revTx" presStyleIdx="3" presStyleCnt="4"/>
      <dgm:spPr/>
      <dgm:t>
        <a:bodyPr/>
        <a:lstStyle/>
        <a:p>
          <a:endParaRPr lang="zh-CN" altLang="en-US"/>
        </a:p>
      </dgm:t>
    </dgm:pt>
    <dgm:pt modelId="{BAF505C6-A5B4-496A-9DA1-E159C3864F1A}" type="pres">
      <dgm:prSet presAssocID="{471C16A8-0C77-436C-8130-455DBA828AE1}" presName="vert2" presStyleCnt="0"/>
      <dgm:spPr/>
    </dgm:pt>
    <dgm:pt modelId="{C3DAB170-6C89-40E7-BDB2-76B609AB2DFC}" type="pres">
      <dgm:prSet presAssocID="{471C16A8-0C77-436C-8130-455DBA828AE1}" presName="thinLine2b" presStyleLbl="callout" presStyleIdx="2" presStyleCnt="3"/>
      <dgm:spPr/>
    </dgm:pt>
    <dgm:pt modelId="{E1E7BA40-C2E5-415A-80B6-6121AB09D382}" type="pres">
      <dgm:prSet presAssocID="{471C16A8-0C77-436C-8130-455DBA828AE1}" presName="vertSpace2b" presStyleCnt="0"/>
      <dgm:spPr/>
    </dgm:pt>
  </dgm:ptLst>
  <dgm:cxnLst>
    <dgm:cxn modelId="{58236C79-BB39-4DE7-A06B-A0991E08F373}" srcId="{72FF8024-9D18-48F0-A53E-BD6D239050BC}" destId="{8F9D286A-BB09-4C10-92E4-8511FC56415D}" srcOrd="1" destOrd="0" parTransId="{115F54EC-31C7-429D-ADBA-F2A7E86A32D4}" sibTransId="{2EF5FC3B-FE73-45E1-A699-4315AAEE5C47}"/>
    <dgm:cxn modelId="{FA4602D7-6F8C-4E4F-861C-84EAE15F86BE}" srcId="{72FF8024-9D18-48F0-A53E-BD6D239050BC}" destId="{BF8B20D5-D828-4044-AE9B-3048E085AA8E}" srcOrd="0" destOrd="0" parTransId="{ECA4E6F3-4DB4-4974-8F6F-697F19320155}" sibTransId="{2AE4AD9B-C665-468B-937E-597316970688}"/>
    <dgm:cxn modelId="{4666FF7F-C2D2-4C56-96D9-CD198F53DA7F}" type="presOf" srcId="{471C16A8-0C77-436C-8130-455DBA828AE1}" destId="{3963F326-7F5D-4A25-BBB1-12BD9C91AA2F}" srcOrd="0" destOrd="0" presId="urn:microsoft.com/office/officeart/2008/layout/LinedList"/>
    <dgm:cxn modelId="{09EC074E-009C-447C-ABF5-30C96ACB8430}" srcId="{147DD0F8-9A03-4B3F-8A03-690F615AF5B7}" destId="{72FF8024-9D18-48F0-A53E-BD6D239050BC}" srcOrd="0" destOrd="0" parTransId="{6B1C4D49-A151-41B4-A1ED-4AACFF7454D0}" sibTransId="{1417B66C-8780-4094-878B-BFB9BA49B7C4}"/>
    <dgm:cxn modelId="{E0863BB8-051A-4E0D-96BE-C70BC671AE99}" type="presOf" srcId="{147DD0F8-9A03-4B3F-8A03-690F615AF5B7}" destId="{5DE27E84-0892-405C-9612-210DB3AC9061}" srcOrd="0" destOrd="0" presId="urn:microsoft.com/office/officeart/2008/layout/LinedList"/>
    <dgm:cxn modelId="{A07ACC0E-3BED-474C-9E02-10F7E5230EF8}" type="presOf" srcId="{8F9D286A-BB09-4C10-92E4-8511FC56415D}" destId="{C3BCC361-7F46-43C9-8189-9DA9418FC4C9}" srcOrd="0" destOrd="0" presId="urn:microsoft.com/office/officeart/2008/layout/LinedList"/>
    <dgm:cxn modelId="{BCFDB303-EB8A-4725-83AB-9AC3747FFED9}" type="presOf" srcId="{72FF8024-9D18-48F0-A53E-BD6D239050BC}" destId="{EF5CC919-B6FC-406A-A52A-FC8F199813EF}" srcOrd="0" destOrd="0" presId="urn:microsoft.com/office/officeart/2008/layout/LinedList"/>
    <dgm:cxn modelId="{3572A720-D130-4BAA-AC8F-9687065B2B0F}" srcId="{72FF8024-9D18-48F0-A53E-BD6D239050BC}" destId="{471C16A8-0C77-436C-8130-455DBA828AE1}" srcOrd="2" destOrd="0" parTransId="{C7B9011E-18EA-4B1A-AFE0-8BDB51A54729}" sibTransId="{CE4C518E-4B23-4A6D-B61A-5280895E37B2}"/>
    <dgm:cxn modelId="{56DF7655-1EA7-429E-8232-36781023B754}" type="presOf" srcId="{BF8B20D5-D828-4044-AE9B-3048E085AA8E}" destId="{ACCF722C-3C7B-4F52-AB78-12C8838703DB}" srcOrd="0" destOrd="0" presId="urn:microsoft.com/office/officeart/2008/layout/LinedList"/>
    <dgm:cxn modelId="{571DBE3A-5236-4E93-825A-BEB5AC28C594}" type="presParOf" srcId="{5DE27E84-0892-405C-9612-210DB3AC9061}" destId="{ED874D7F-776C-470B-949C-5E7818966721}" srcOrd="0" destOrd="0" presId="urn:microsoft.com/office/officeart/2008/layout/LinedList"/>
    <dgm:cxn modelId="{77E4101E-1D89-4FDA-9DAF-733EE27992A0}" type="presParOf" srcId="{5DE27E84-0892-405C-9612-210DB3AC9061}" destId="{6145F5E6-217D-4DF8-A65E-488134CA260D}" srcOrd="1" destOrd="0" presId="urn:microsoft.com/office/officeart/2008/layout/LinedList"/>
    <dgm:cxn modelId="{9ABB6F1E-B047-4E48-A21E-F8958482F464}" type="presParOf" srcId="{6145F5E6-217D-4DF8-A65E-488134CA260D}" destId="{EF5CC919-B6FC-406A-A52A-FC8F199813EF}" srcOrd="0" destOrd="0" presId="urn:microsoft.com/office/officeart/2008/layout/LinedList"/>
    <dgm:cxn modelId="{5091BA1E-38B8-463C-B68E-68FEFF24DAA4}" type="presParOf" srcId="{6145F5E6-217D-4DF8-A65E-488134CA260D}" destId="{8D89C7CD-5884-4B7F-A0F9-2749093ABDF0}" srcOrd="1" destOrd="0" presId="urn:microsoft.com/office/officeart/2008/layout/LinedList"/>
    <dgm:cxn modelId="{1D574D21-5FC6-4BCD-8B33-B3C9C46CBB12}" type="presParOf" srcId="{8D89C7CD-5884-4B7F-A0F9-2749093ABDF0}" destId="{2EFA6E91-E25F-4B15-932E-A0D30CB27EC5}" srcOrd="0" destOrd="0" presId="urn:microsoft.com/office/officeart/2008/layout/LinedList"/>
    <dgm:cxn modelId="{8913DB0A-6290-4079-B86B-96EBA8B26042}" type="presParOf" srcId="{8D89C7CD-5884-4B7F-A0F9-2749093ABDF0}" destId="{87F7B5FD-9B86-4B89-9D1E-4B10E1065E2C}" srcOrd="1" destOrd="0" presId="urn:microsoft.com/office/officeart/2008/layout/LinedList"/>
    <dgm:cxn modelId="{ABF150A8-8868-452C-94B7-374FD3AC2F96}" type="presParOf" srcId="{87F7B5FD-9B86-4B89-9D1E-4B10E1065E2C}" destId="{18895385-0B84-440B-8012-A416CDA8DFF8}" srcOrd="0" destOrd="0" presId="urn:microsoft.com/office/officeart/2008/layout/LinedList"/>
    <dgm:cxn modelId="{E4C0EB8D-0046-403F-91D2-69FE8C35A3BC}" type="presParOf" srcId="{87F7B5FD-9B86-4B89-9D1E-4B10E1065E2C}" destId="{ACCF722C-3C7B-4F52-AB78-12C8838703DB}" srcOrd="1" destOrd="0" presId="urn:microsoft.com/office/officeart/2008/layout/LinedList"/>
    <dgm:cxn modelId="{BEB191AC-7561-4A41-9A39-3AB14E6DC001}" type="presParOf" srcId="{87F7B5FD-9B86-4B89-9D1E-4B10E1065E2C}" destId="{C61DFAF2-CD19-4B55-A4CF-4B05924A9084}" srcOrd="2" destOrd="0" presId="urn:microsoft.com/office/officeart/2008/layout/LinedList"/>
    <dgm:cxn modelId="{0EA03FF1-B000-448F-A492-19A1A9B92724}" type="presParOf" srcId="{8D89C7CD-5884-4B7F-A0F9-2749093ABDF0}" destId="{B5264B77-5C56-407A-87C9-120B1F185844}" srcOrd="2" destOrd="0" presId="urn:microsoft.com/office/officeart/2008/layout/LinedList"/>
    <dgm:cxn modelId="{2B4B704B-F334-40A2-8B30-AE1A10CADF80}" type="presParOf" srcId="{8D89C7CD-5884-4B7F-A0F9-2749093ABDF0}" destId="{0965B7E9-CF5D-49CF-94B3-A6741AEE2F19}" srcOrd="3" destOrd="0" presId="urn:microsoft.com/office/officeart/2008/layout/LinedList"/>
    <dgm:cxn modelId="{FF6E0276-036A-4B9D-8E87-8C3D1C246378}" type="presParOf" srcId="{8D89C7CD-5884-4B7F-A0F9-2749093ABDF0}" destId="{707DE68C-30E1-4C9C-B448-6BBAAC37848A}" srcOrd="4" destOrd="0" presId="urn:microsoft.com/office/officeart/2008/layout/LinedList"/>
    <dgm:cxn modelId="{49599F0C-B8B5-4E14-9D0A-516651A554E5}" type="presParOf" srcId="{707DE68C-30E1-4C9C-B448-6BBAAC37848A}" destId="{BF292909-EA5B-49EE-A8A3-E569FF25E774}" srcOrd="0" destOrd="0" presId="urn:microsoft.com/office/officeart/2008/layout/LinedList"/>
    <dgm:cxn modelId="{603530F3-C504-4547-A514-EF30FD0FFF33}" type="presParOf" srcId="{707DE68C-30E1-4C9C-B448-6BBAAC37848A}" destId="{C3BCC361-7F46-43C9-8189-9DA9418FC4C9}" srcOrd="1" destOrd="0" presId="urn:microsoft.com/office/officeart/2008/layout/LinedList"/>
    <dgm:cxn modelId="{DAA26A4B-2A36-420D-BDFA-777A9136A153}" type="presParOf" srcId="{707DE68C-30E1-4C9C-B448-6BBAAC37848A}" destId="{E1E853FF-6584-415B-9028-DDD173B5AFAC}" srcOrd="2" destOrd="0" presId="urn:microsoft.com/office/officeart/2008/layout/LinedList"/>
    <dgm:cxn modelId="{DB711468-3731-4EE1-BE2F-D62E76D66512}" type="presParOf" srcId="{8D89C7CD-5884-4B7F-A0F9-2749093ABDF0}" destId="{957CE411-D66D-4357-A260-E005800D1BCD}" srcOrd="5" destOrd="0" presId="urn:microsoft.com/office/officeart/2008/layout/LinedList"/>
    <dgm:cxn modelId="{69A0835C-B8E1-4192-ACED-645D28F2BCBF}" type="presParOf" srcId="{8D89C7CD-5884-4B7F-A0F9-2749093ABDF0}" destId="{149A493B-32BE-4351-9D2D-F83E87397FED}" srcOrd="6" destOrd="0" presId="urn:microsoft.com/office/officeart/2008/layout/LinedList"/>
    <dgm:cxn modelId="{C57F2C97-E280-4BDF-B60F-EFDF5B1D2050}" type="presParOf" srcId="{8D89C7CD-5884-4B7F-A0F9-2749093ABDF0}" destId="{CDDE9487-CE87-4D59-9CE7-98163F230F52}" srcOrd="7" destOrd="0" presId="urn:microsoft.com/office/officeart/2008/layout/LinedList"/>
    <dgm:cxn modelId="{FB91F357-213B-483B-B5AC-A24BC1881FB4}" type="presParOf" srcId="{CDDE9487-CE87-4D59-9CE7-98163F230F52}" destId="{5567C302-88F9-4CA5-8CB8-1BE7EAD60F12}" srcOrd="0" destOrd="0" presId="urn:microsoft.com/office/officeart/2008/layout/LinedList"/>
    <dgm:cxn modelId="{9123829E-FC00-40C5-9C57-A0232A6181CF}" type="presParOf" srcId="{CDDE9487-CE87-4D59-9CE7-98163F230F52}" destId="{3963F326-7F5D-4A25-BBB1-12BD9C91AA2F}" srcOrd="1" destOrd="0" presId="urn:microsoft.com/office/officeart/2008/layout/LinedList"/>
    <dgm:cxn modelId="{A2EE0856-415D-41EC-A3D3-00E3723149D4}" type="presParOf" srcId="{CDDE9487-CE87-4D59-9CE7-98163F230F52}" destId="{BAF505C6-A5B4-496A-9DA1-E159C3864F1A}" srcOrd="2" destOrd="0" presId="urn:microsoft.com/office/officeart/2008/layout/LinedList"/>
    <dgm:cxn modelId="{1B460CDA-C290-4070-97A3-4C5672F179E8}" type="presParOf" srcId="{8D89C7CD-5884-4B7F-A0F9-2749093ABDF0}" destId="{C3DAB170-6C89-40E7-BDB2-76B609AB2DFC}" srcOrd="8" destOrd="0" presId="urn:microsoft.com/office/officeart/2008/layout/LinedList"/>
    <dgm:cxn modelId="{6E80D03D-D2BB-4048-B14C-3FF6FA04DF5A}" type="presParOf" srcId="{8D89C7CD-5884-4B7F-A0F9-2749093ABDF0}" destId="{E1E7BA40-C2E5-415A-80B6-6121AB09D38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DD0F8-9A03-4B3F-8A03-690F615AF5B7}"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zh-CN" altLang="en-US"/>
        </a:p>
      </dgm:t>
    </dgm:pt>
    <dgm:pt modelId="{72FF8024-9D18-48F0-A53E-BD6D239050BC}">
      <dgm:prSet phldrT="[文本]" custT="1"/>
      <dgm:spPr/>
      <dgm:t>
        <a:bodyPr/>
        <a:lstStyle/>
        <a:p>
          <a:r>
            <a:rPr lang="zh-CN" sz="2000" dirty="0" smtClean="0"/>
            <a:t>果汁店老板</a:t>
          </a:r>
          <a:endParaRPr lang="zh-CN" altLang="en-US" sz="2000" dirty="0"/>
        </a:p>
      </dgm:t>
    </dgm:pt>
    <dgm:pt modelId="{6B1C4D49-A151-41B4-A1ED-4AACFF7454D0}" type="parTrans" cxnId="{09EC074E-009C-447C-ABF5-30C96ACB8430}">
      <dgm:prSet/>
      <dgm:spPr/>
      <dgm:t>
        <a:bodyPr/>
        <a:lstStyle/>
        <a:p>
          <a:endParaRPr lang="zh-CN" altLang="en-US"/>
        </a:p>
      </dgm:t>
    </dgm:pt>
    <dgm:pt modelId="{1417B66C-8780-4094-878B-BFB9BA49B7C4}" type="sibTrans" cxnId="{09EC074E-009C-447C-ABF5-30C96ACB8430}">
      <dgm:prSet/>
      <dgm:spPr/>
      <dgm:t>
        <a:bodyPr/>
        <a:lstStyle/>
        <a:p>
          <a:endParaRPr lang="zh-CN" altLang="en-US"/>
        </a:p>
      </dgm:t>
    </dgm:pt>
    <dgm:pt modelId="{BF8B20D5-D828-4044-AE9B-3048E085AA8E}">
      <dgm:prSet phldrT="[文本]" custT="1"/>
      <dgm:spPr/>
      <dgm:t>
        <a:bodyPr/>
        <a:lstStyle/>
        <a:p>
          <a:r>
            <a:rPr lang="en-US" sz="1600" dirty="0" smtClean="0"/>
            <a:t>A1</a:t>
          </a:r>
          <a:r>
            <a:rPr lang="zh-CN" sz="1600" dirty="0" smtClean="0"/>
            <a:t>：有啊，听别人说过啊，因为现在有人会赖你，让你赔钱。原来人家敢扶，但是现在就有的不敢了，这全是一场误会。</a:t>
          </a:r>
          <a:endParaRPr lang="zh-CN" altLang="en-US" sz="1600" dirty="0"/>
        </a:p>
      </dgm:t>
    </dgm:pt>
    <dgm:pt modelId="{ECA4E6F3-4DB4-4974-8F6F-697F19320155}" type="parTrans" cxnId="{FA4602D7-6F8C-4E4F-861C-84EAE15F86BE}">
      <dgm:prSet/>
      <dgm:spPr/>
      <dgm:t>
        <a:bodyPr/>
        <a:lstStyle/>
        <a:p>
          <a:endParaRPr lang="zh-CN" altLang="en-US"/>
        </a:p>
      </dgm:t>
    </dgm:pt>
    <dgm:pt modelId="{2AE4AD9B-C665-468B-937E-597316970688}" type="sibTrans" cxnId="{FA4602D7-6F8C-4E4F-861C-84EAE15F86BE}">
      <dgm:prSet/>
      <dgm:spPr/>
      <dgm:t>
        <a:bodyPr/>
        <a:lstStyle/>
        <a:p>
          <a:endParaRPr lang="zh-CN" altLang="en-US"/>
        </a:p>
      </dgm:t>
    </dgm:pt>
    <dgm:pt modelId="{8F9D286A-BB09-4C10-92E4-8511FC56415D}">
      <dgm:prSet phldrT="[文本]" custT="1"/>
      <dgm:spPr/>
      <dgm:t>
        <a:bodyPr/>
        <a:lstStyle/>
        <a:p>
          <a:r>
            <a:rPr lang="en-US" sz="1600" dirty="0" smtClean="0"/>
            <a:t>A2</a:t>
          </a:r>
          <a:r>
            <a:rPr lang="zh-CN" sz="1600" dirty="0" smtClean="0"/>
            <a:t>：</a:t>
          </a:r>
          <a:r>
            <a:rPr lang="zh-CN" sz="1500" dirty="0" smtClean="0"/>
            <a:t>我是毫不犹豫去帮忙的，反正一般也就是举手之劳。虽然现在听说骗子挺多的，但是发生这种事情的话我也就是稍微观察下情况，一般还是不考虑太多的。</a:t>
          </a:r>
          <a:endParaRPr lang="zh-CN" altLang="en-US" sz="1500" dirty="0"/>
        </a:p>
      </dgm:t>
    </dgm:pt>
    <dgm:pt modelId="{115F54EC-31C7-429D-ADBA-F2A7E86A32D4}" type="parTrans" cxnId="{58236C79-BB39-4DE7-A06B-A0991E08F373}">
      <dgm:prSet/>
      <dgm:spPr/>
      <dgm:t>
        <a:bodyPr/>
        <a:lstStyle/>
        <a:p>
          <a:endParaRPr lang="zh-CN" altLang="en-US"/>
        </a:p>
      </dgm:t>
    </dgm:pt>
    <dgm:pt modelId="{2EF5FC3B-FE73-45E1-A699-4315AAEE5C47}" type="sibTrans" cxnId="{58236C79-BB39-4DE7-A06B-A0991E08F373}">
      <dgm:prSet/>
      <dgm:spPr/>
      <dgm:t>
        <a:bodyPr/>
        <a:lstStyle/>
        <a:p>
          <a:endParaRPr lang="zh-CN" altLang="en-US"/>
        </a:p>
      </dgm:t>
    </dgm:pt>
    <dgm:pt modelId="{471C16A8-0C77-436C-8130-455DBA828AE1}">
      <dgm:prSet phldrT="[文本]" custT="1"/>
      <dgm:spPr/>
      <dgm:t>
        <a:bodyPr/>
        <a:lstStyle/>
        <a:p>
          <a:r>
            <a:rPr lang="en-US" altLang="zh-CN" sz="1600" dirty="0" smtClean="0"/>
            <a:t>A3</a:t>
          </a:r>
          <a:r>
            <a:rPr lang="zh-CN" altLang="en-US" sz="1600" dirty="0" smtClean="0"/>
            <a:t>：</a:t>
          </a:r>
          <a:r>
            <a:rPr lang="zh-CN" sz="1600" dirty="0" smtClean="0"/>
            <a:t>万一发生这种事，我肯定心里面还是有点后悔。不过我肯定会报警的，现在到处都有监控器，我也不会让别人这么容易赖我。</a:t>
          </a:r>
          <a:endParaRPr lang="zh-CN" altLang="en-US" sz="1600" dirty="0"/>
        </a:p>
      </dgm:t>
    </dgm:pt>
    <dgm:pt modelId="{C7B9011E-18EA-4B1A-AFE0-8BDB51A54729}" type="parTrans" cxnId="{3572A720-D130-4BAA-AC8F-9687065B2B0F}">
      <dgm:prSet/>
      <dgm:spPr/>
      <dgm:t>
        <a:bodyPr/>
        <a:lstStyle/>
        <a:p>
          <a:endParaRPr lang="zh-CN" altLang="en-US"/>
        </a:p>
      </dgm:t>
    </dgm:pt>
    <dgm:pt modelId="{CE4C518E-4B23-4A6D-B61A-5280895E37B2}" type="sibTrans" cxnId="{3572A720-D130-4BAA-AC8F-9687065B2B0F}">
      <dgm:prSet/>
      <dgm:spPr/>
      <dgm:t>
        <a:bodyPr/>
        <a:lstStyle/>
        <a:p>
          <a:endParaRPr lang="zh-CN" altLang="en-US"/>
        </a:p>
      </dgm:t>
    </dgm:pt>
    <dgm:pt modelId="{5DE27E84-0892-405C-9612-210DB3AC9061}" type="pres">
      <dgm:prSet presAssocID="{147DD0F8-9A03-4B3F-8A03-690F615AF5B7}" presName="vert0" presStyleCnt="0">
        <dgm:presLayoutVars>
          <dgm:dir/>
          <dgm:animOne val="branch"/>
          <dgm:animLvl val="lvl"/>
        </dgm:presLayoutVars>
      </dgm:prSet>
      <dgm:spPr/>
      <dgm:t>
        <a:bodyPr/>
        <a:lstStyle/>
        <a:p>
          <a:endParaRPr lang="zh-CN" altLang="en-US"/>
        </a:p>
      </dgm:t>
    </dgm:pt>
    <dgm:pt modelId="{ED874D7F-776C-470B-949C-5E7818966721}" type="pres">
      <dgm:prSet presAssocID="{72FF8024-9D18-48F0-A53E-BD6D239050BC}" presName="thickLine" presStyleLbl="alignNode1" presStyleIdx="0" presStyleCnt="1" custLinFactNeighborY="-549"/>
      <dgm:spPr/>
    </dgm:pt>
    <dgm:pt modelId="{6145F5E6-217D-4DF8-A65E-488134CA260D}" type="pres">
      <dgm:prSet presAssocID="{72FF8024-9D18-48F0-A53E-BD6D239050BC}" presName="horz1" presStyleCnt="0"/>
      <dgm:spPr/>
    </dgm:pt>
    <dgm:pt modelId="{EF5CC919-B6FC-406A-A52A-FC8F199813EF}" type="pres">
      <dgm:prSet presAssocID="{72FF8024-9D18-48F0-A53E-BD6D239050BC}" presName="tx1" presStyleLbl="revTx" presStyleIdx="0" presStyleCnt="4"/>
      <dgm:spPr/>
      <dgm:t>
        <a:bodyPr/>
        <a:lstStyle/>
        <a:p>
          <a:endParaRPr lang="zh-CN" altLang="en-US"/>
        </a:p>
      </dgm:t>
    </dgm:pt>
    <dgm:pt modelId="{8D89C7CD-5884-4B7F-A0F9-2749093ABDF0}" type="pres">
      <dgm:prSet presAssocID="{72FF8024-9D18-48F0-A53E-BD6D239050BC}" presName="vert1" presStyleCnt="0"/>
      <dgm:spPr/>
    </dgm:pt>
    <dgm:pt modelId="{2EFA6E91-E25F-4B15-932E-A0D30CB27EC5}" type="pres">
      <dgm:prSet presAssocID="{BF8B20D5-D828-4044-AE9B-3048E085AA8E}" presName="vertSpace2a" presStyleCnt="0"/>
      <dgm:spPr/>
    </dgm:pt>
    <dgm:pt modelId="{87F7B5FD-9B86-4B89-9D1E-4B10E1065E2C}" type="pres">
      <dgm:prSet presAssocID="{BF8B20D5-D828-4044-AE9B-3048E085AA8E}" presName="horz2" presStyleCnt="0"/>
      <dgm:spPr/>
    </dgm:pt>
    <dgm:pt modelId="{18895385-0B84-440B-8012-A416CDA8DFF8}" type="pres">
      <dgm:prSet presAssocID="{BF8B20D5-D828-4044-AE9B-3048E085AA8E}" presName="horzSpace2" presStyleCnt="0"/>
      <dgm:spPr/>
    </dgm:pt>
    <dgm:pt modelId="{ACCF722C-3C7B-4F52-AB78-12C8838703DB}" type="pres">
      <dgm:prSet presAssocID="{BF8B20D5-D828-4044-AE9B-3048E085AA8E}" presName="tx2" presStyleLbl="revTx" presStyleIdx="1" presStyleCnt="4"/>
      <dgm:spPr/>
      <dgm:t>
        <a:bodyPr/>
        <a:lstStyle/>
        <a:p>
          <a:endParaRPr lang="zh-CN" altLang="en-US"/>
        </a:p>
      </dgm:t>
    </dgm:pt>
    <dgm:pt modelId="{C61DFAF2-CD19-4B55-A4CF-4B05924A9084}" type="pres">
      <dgm:prSet presAssocID="{BF8B20D5-D828-4044-AE9B-3048E085AA8E}" presName="vert2" presStyleCnt="0"/>
      <dgm:spPr/>
    </dgm:pt>
    <dgm:pt modelId="{B5264B77-5C56-407A-87C9-120B1F185844}" type="pres">
      <dgm:prSet presAssocID="{BF8B20D5-D828-4044-AE9B-3048E085AA8E}" presName="thinLine2b" presStyleLbl="callout" presStyleIdx="0" presStyleCnt="3"/>
      <dgm:spPr/>
    </dgm:pt>
    <dgm:pt modelId="{0965B7E9-CF5D-49CF-94B3-A6741AEE2F19}" type="pres">
      <dgm:prSet presAssocID="{BF8B20D5-D828-4044-AE9B-3048E085AA8E}" presName="vertSpace2b" presStyleCnt="0"/>
      <dgm:spPr/>
    </dgm:pt>
    <dgm:pt modelId="{707DE68C-30E1-4C9C-B448-6BBAAC37848A}" type="pres">
      <dgm:prSet presAssocID="{8F9D286A-BB09-4C10-92E4-8511FC56415D}" presName="horz2" presStyleCnt="0"/>
      <dgm:spPr/>
    </dgm:pt>
    <dgm:pt modelId="{BF292909-EA5B-49EE-A8A3-E569FF25E774}" type="pres">
      <dgm:prSet presAssocID="{8F9D286A-BB09-4C10-92E4-8511FC56415D}" presName="horzSpace2" presStyleCnt="0"/>
      <dgm:spPr/>
    </dgm:pt>
    <dgm:pt modelId="{C3BCC361-7F46-43C9-8189-9DA9418FC4C9}" type="pres">
      <dgm:prSet presAssocID="{8F9D286A-BB09-4C10-92E4-8511FC56415D}" presName="tx2" presStyleLbl="revTx" presStyleIdx="2" presStyleCnt="4" custLinFactNeighborX="0" custLinFactNeighborY="-2974"/>
      <dgm:spPr/>
      <dgm:t>
        <a:bodyPr/>
        <a:lstStyle/>
        <a:p>
          <a:endParaRPr lang="zh-CN" altLang="en-US"/>
        </a:p>
      </dgm:t>
    </dgm:pt>
    <dgm:pt modelId="{E1E853FF-6584-415B-9028-DDD173B5AFAC}" type="pres">
      <dgm:prSet presAssocID="{8F9D286A-BB09-4C10-92E4-8511FC56415D}" presName="vert2" presStyleCnt="0"/>
      <dgm:spPr/>
    </dgm:pt>
    <dgm:pt modelId="{957CE411-D66D-4357-A260-E005800D1BCD}" type="pres">
      <dgm:prSet presAssocID="{8F9D286A-BB09-4C10-92E4-8511FC56415D}" presName="thinLine2b" presStyleLbl="callout" presStyleIdx="1" presStyleCnt="3"/>
      <dgm:spPr/>
    </dgm:pt>
    <dgm:pt modelId="{149A493B-32BE-4351-9D2D-F83E87397FED}" type="pres">
      <dgm:prSet presAssocID="{8F9D286A-BB09-4C10-92E4-8511FC56415D}" presName="vertSpace2b" presStyleCnt="0"/>
      <dgm:spPr/>
    </dgm:pt>
    <dgm:pt modelId="{CDDE9487-CE87-4D59-9CE7-98163F230F52}" type="pres">
      <dgm:prSet presAssocID="{471C16A8-0C77-436C-8130-455DBA828AE1}" presName="horz2" presStyleCnt="0"/>
      <dgm:spPr/>
    </dgm:pt>
    <dgm:pt modelId="{5567C302-88F9-4CA5-8CB8-1BE7EAD60F12}" type="pres">
      <dgm:prSet presAssocID="{471C16A8-0C77-436C-8130-455DBA828AE1}" presName="horzSpace2" presStyleCnt="0"/>
      <dgm:spPr/>
    </dgm:pt>
    <dgm:pt modelId="{3963F326-7F5D-4A25-BBB1-12BD9C91AA2F}" type="pres">
      <dgm:prSet presAssocID="{471C16A8-0C77-436C-8130-455DBA828AE1}" presName="tx2" presStyleLbl="revTx" presStyleIdx="3" presStyleCnt="4"/>
      <dgm:spPr/>
      <dgm:t>
        <a:bodyPr/>
        <a:lstStyle/>
        <a:p>
          <a:endParaRPr lang="zh-CN" altLang="en-US"/>
        </a:p>
      </dgm:t>
    </dgm:pt>
    <dgm:pt modelId="{BAF505C6-A5B4-496A-9DA1-E159C3864F1A}" type="pres">
      <dgm:prSet presAssocID="{471C16A8-0C77-436C-8130-455DBA828AE1}" presName="vert2" presStyleCnt="0"/>
      <dgm:spPr/>
    </dgm:pt>
    <dgm:pt modelId="{C3DAB170-6C89-40E7-BDB2-76B609AB2DFC}" type="pres">
      <dgm:prSet presAssocID="{471C16A8-0C77-436C-8130-455DBA828AE1}" presName="thinLine2b" presStyleLbl="callout" presStyleIdx="2" presStyleCnt="3"/>
      <dgm:spPr>
        <a:blipFill rotWithShape="0">
          <a:blip xmlns:r="http://schemas.openxmlformats.org/officeDocument/2006/relationships" r:embed="rId1"/>
          <a:stretch>
            <a:fillRect/>
          </a:stretch>
        </a:blipFill>
      </dgm:spPr>
      <dgm:t>
        <a:bodyPr/>
        <a:lstStyle/>
        <a:p>
          <a:endParaRPr lang="zh-CN" altLang="en-US"/>
        </a:p>
      </dgm:t>
    </dgm:pt>
    <dgm:pt modelId="{E1E7BA40-C2E5-415A-80B6-6121AB09D382}" type="pres">
      <dgm:prSet presAssocID="{471C16A8-0C77-436C-8130-455DBA828AE1}" presName="vertSpace2b" presStyleCnt="0"/>
      <dgm:spPr/>
    </dgm:pt>
  </dgm:ptLst>
  <dgm:cxnLst>
    <dgm:cxn modelId="{B02BD3CA-7CAB-4FAA-8AD5-AD0B7ADFF541}" type="presOf" srcId="{72FF8024-9D18-48F0-A53E-BD6D239050BC}" destId="{EF5CC919-B6FC-406A-A52A-FC8F199813EF}" srcOrd="0" destOrd="0" presId="urn:microsoft.com/office/officeart/2008/layout/LinedList"/>
    <dgm:cxn modelId="{09E028FD-13E0-4C97-B673-01E16DD54AF3}" type="presOf" srcId="{147DD0F8-9A03-4B3F-8A03-690F615AF5B7}" destId="{5DE27E84-0892-405C-9612-210DB3AC9061}" srcOrd="0" destOrd="0" presId="urn:microsoft.com/office/officeart/2008/layout/LinedList"/>
    <dgm:cxn modelId="{0C2F0D7A-5A5B-43E3-826A-847BCF0C27C1}" type="presOf" srcId="{8F9D286A-BB09-4C10-92E4-8511FC56415D}" destId="{C3BCC361-7F46-43C9-8189-9DA9418FC4C9}" srcOrd="0" destOrd="0" presId="urn:microsoft.com/office/officeart/2008/layout/LinedList"/>
    <dgm:cxn modelId="{5F8C08F3-98E6-4605-9E7B-2D75688EEFDC}" type="presOf" srcId="{471C16A8-0C77-436C-8130-455DBA828AE1}" destId="{3963F326-7F5D-4A25-BBB1-12BD9C91AA2F}" srcOrd="0" destOrd="0" presId="urn:microsoft.com/office/officeart/2008/layout/LinedList"/>
    <dgm:cxn modelId="{58236C79-BB39-4DE7-A06B-A0991E08F373}" srcId="{72FF8024-9D18-48F0-A53E-BD6D239050BC}" destId="{8F9D286A-BB09-4C10-92E4-8511FC56415D}" srcOrd="1" destOrd="0" parTransId="{115F54EC-31C7-429D-ADBA-F2A7E86A32D4}" sibTransId="{2EF5FC3B-FE73-45E1-A699-4315AAEE5C47}"/>
    <dgm:cxn modelId="{3572A720-D130-4BAA-AC8F-9687065B2B0F}" srcId="{72FF8024-9D18-48F0-A53E-BD6D239050BC}" destId="{471C16A8-0C77-436C-8130-455DBA828AE1}" srcOrd="2" destOrd="0" parTransId="{C7B9011E-18EA-4B1A-AFE0-8BDB51A54729}" sibTransId="{CE4C518E-4B23-4A6D-B61A-5280895E37B2}"/>
    <dgm:cxn modelId="{68813644-5F00-42AA-A76E-BCAD5E86460B}" type="presOf" srcId="{BF8B20D5-D828-4044-AE9B-3048E085AA8E}" destId="{ACCF722C-3C7B-4F52-AB78-12C8838703DB}" srcOrd="0" destOrd="0" presId="urn:microsoft.com/office/officeart/2008/layout/LinedList"/>
    <dgm:cxn modelId="{09EC074E-009C-447C-ABF5-30C96ACB8430}" srcId="{147DD0F8-9A03-4B3F-8A03-690F615AF5B7}" destId="{72FF8024-9D18-48F0-A53E-BD6D239050BC}" srcOrd="0" destOrd="0" parTransId="{6B1C4D49-A151-41B4-A1ED-4AACFF7454D0}" sibTransId="{1417B66C-8780-4094-878B-BFB9BA49B7C4}"/>
    <dgm:cxn modelId="{FA4602D7-6F8C-4E4F-861C-84EAE15F86BE}" srcId="{72FF8024-9D18-48F0-A53E-BD6D239050BC}" destId="{BF8B20D5-D828-4044-AE9B-3048E085AA8E}" srcOrd="0" destOrd="0" parTransId="{ECA4E6F3-4DB4-4974-8F6F-697F19320155}" sibTransId="{2AE4AD9B-C665-468B-937E-597316970688}"/>
    <dgm:cxn modelId="{2FB60C31-08AB-4682-BA85-81A91694A428}" type="presParOf" srcId="{5DE27E84-0892-405C-9612-210DB3AC9061}" destId="{ED874D7F-776C-470B-949C-5E7818966721}" srcOrd="0" destOrd="0" presId="urn:microsoft.com/office/officeart/2008/layout/LinedList"/>
    <dgm:cxn modelId="{3B8AD821-5CE5-4BDD-82A8-69437394290A}" type="presParOf" srcId="{5DE27E84-0892-405C-9612-210DB3AC9061}" destId="{6145F5E6-217D-4DF8-A65E-488134CA260D}" srcOrd="1" destOrd="0" presId="urn:microsoft.com/office/officeart/2008/layout/LinedList"/>
    <dgm:cxn modelId="{23CDDCC6-889B-4CFB-8E1E-9EA81B1E126A}" type="presParOf" srcId="{6145F5E6-217D-4DF8-A65E-488134CA260D}" destId="{EF5CC919-B6FC-406A-A52A-FC8F199813EF}" srcOrd="0" destOrd="0" presId="urn:microsoft.com/office/officeart/2008/layout/LinedList"/>
    <dgm:cxn modelId="{26221E72-BBB6-496A-95EE-B9086B3E8814}" type="presParOf" srcId="{6145F5E6-217D-4DF8-A65E-488134CA260D}" destId="{8D89C7CD-5884-4B7F-A0F9-2749093ABDF0}" srcOrd="1" destOrd="0" presId="urn:microsoft.com/office/officeart/2008/layout/LinedList"/>
    <dgm:cxn modelId="{29A15E87-86FE-41E0-8B75-FF615890895F}" type="presParOf" srcId="{8D89C7CD-5884-4B7F-A0F9-2749093ABDF0}" destId="{2EFA6E91-E25F-4B15-932E-A0D30CB27EC5}" srcOrd="0" destOrd="0" presId="urn:microsoft.com/office/officeart/2008/layout/LinedList"/>
    <dgm:cxn modelId="{77AFDD31-8E3D-42BD-82CE-4905B3B132C8}" type="presParOf" srcId="{8D89C7CD-5884-4B7F-A0F9-2749093ABDF0}" destId="{87F7B5FD-9B86-4B89-9D1E-4B10E1065E2C}" srcOrd="1" destOrd="0" presId="urn:microsoft.com/office/officeart/2008/layout/LinedList"/>
    <dgm:cxn modelId="{A5B0F638-8947-4844-B830-B7315254E3C8}" type="presParOf" srcId="{87F7B5FD-9B86-4B89-9D1E-4B10E1065E2C}" destId="{18895385-0B84-440B-8012-A416CDA8DFF8}" srcOrd="0" destOrd="0" presId="urn:microsoft.com/office/officeart/2008/layout/LinedList"/>
    <dgm:cxn modelId="{087DB7C3-38ED-4F02-990F-7C5FAA814074}" type="presParOf" srcId="{87F7B5FD-9B86-4B89-9D1E-4B10E1065E2C}" destId="{ACCF722C-3C7B-4F52-AB78-12C8838703DB}" srcOrd="1" destOrd="0" presId="urn:microsoft.com/office/officeart/2008/layout/LinedList"/>
    <dgm:cxn modelId="{71CC03D0-9B58-4495-9CB8-64080A7B8757}" type="presParOf" srcId="{87F7B5FD-9B86-4B89-9D1E-4B10E1065E2C}" destId="{C61DFAF2-CD19-4B55-A4CF-4B05924A9084}" srcOrd="2" destOrd="0" presId="urn:microsoft.com/office/officeart/2008/layout/LinedList"/>
    <dgm:cxn modelId="{50A47316-83B3-4BAC-B54F-14E65CEE3E4B}" type="presParOf" srcId="{8D89C7CD-5884-4B7F-A0F9-2749093ABDF0}" destId="{B5264B77-5C56-407A-87C9-120B1F185844}" srcOrd="2" destOrd="0" presId="urn:microsoft.com/office/officeart/2008/layout/LinedList"/>
    <dgm:cxn modelId="{E9734336-DC04-4CBD-9606-A7D337AD3820}" type="presParOf" srcId="{8D89C7CD-5884-4B7F-A0F9-2749093ABDF0}" destId="{0965B7E9-CF5D-49CF-94B3-A6741AEE2F19}" srcOrd="3" destOrd="0" presId="urn:microsoft.com/office/officeart/2008/layout/LinedList"/>
    <dgm:cxn modelId="{690080EC-7D26-4868-B1AD-A39926DAF1E6}" type="presParOf" srcId="{8D89C7CD-5884-4B7F-A0F9-2749093ABDF0}" destId="{707DE68C-30E1-4C9C-B448-6BBAAC37848A}" srcOrd="4" destOrd="0" presId="urn:microsoft.com/office/officeart/2008/layout/LinedList"/>
    <dgm:cxn modelId="{5D1D93EF-00C5-43D4-8263-F012A49B1F17}" type="presParOf" srcId="{707DE68C-30E1-4C9C-B448-6BBAAC37848A}" destId="{BF292909-EA5B-49EE-A8A3-E569FF25E774}" srcOrd="0" destOrd="0" presId="urn:microsoft.com/office/officeart/2008/layout/LinedList"/>
    <dgm:cxn modelId="{FE2A6EAC-0DE5-4629-861C-8913E202833F}" type="presParOf" srcId="{707DE68C-30E1-4C9C-B448-6BBAAC37848A}" destId="{C3BCC361-7F46-43C9-8189-9DA9418FC4C9}" srcOrd="1" destOrd="0" presId="urn:microsoft.com/office/officeart/2008/layout/LinedList"/>
    <dgm:cxn modelId="{6EB5C162-569B-41E4-A3AF-316307DB6CF8}" type="presParOf" srcId="{707DE68C-30E1-4C9C-B448-6BBAAC37848A}" destId="{E1E853FF-6584-415B-9028-DDD173B5AFAC}" srcOrd="2" destOrd="0" presId="urn:microsoft.com/office/officeart/2008/layout/LinedList"/>
    <dgm:cxn modelId="{6AB29148-CCEF-4B9F-BF2D-71503A3CAAB0}" type="presParOf" srcId="{8D89C7CD-5884-4B7F-A0F9-2749093ABDF0}" destId="{957CE411-D66D-4357-A260-E005800D1BCD}" srcOrd="5" destOrd="0" presId="urn:microsoft.com/office/officeart/2008/layout/LinedList"/>
    <dgm:cxn modelId="{A66624A2-6B6F-4D25-858F-949440E3BC37}" type="presParOf" srcId="{8D89C7CD-5884-4B7F-A0F9-2749093ABDF0}" destId="{149A493B-32BE-4351-9D2D-F83E87397FED}" srcOrd="6" destOrd="0" presId="urn:microsoft.com/office/officeart/2008/layout/LinedList"/>
    <dgm:cxn modelId="{5834A4DD-3E8F-45F0-B888-EC2D73FCCD12}" type="presParOf" srcId="{8D89C7CD-5884-4B7F-A0F9-2749093ABDF0}" destId="{CDDE9487-CE87-4D59-9CE7-98163F230F52}" srcOrd="7" destOrd="0" presId="urn:microsoft.com/office/officeart/2008/layout/LinedList"/>
    <dgm:cxn modelId="{58FAF45C-BECC-49AA-B58F-172F4DF13E9E}" type="presParOf" srcId="{CDDE9487-CE87-4D59-9CE7-98163F230F52}" destId="{5567C302-88F9-4CA5-8CB8-1BE7EAD60F12}" srcOrd="0" destOrd="0" presId="urn:microsoft.com/office/officeart/2008/layout/LinedList"/>
    <dgm:cxn modelId="{7EEEA608-15A5-4827-93D4-68D272E5B235}" type="presParOf" srcId="{CDDE9487-CE87-4D59-9CE7-98163F230F52}" destId="{3963F326-7F5D-4A25-BBB1-12BD9C91AA2F}" srcOrd="1" destOrd="0" presId="urn:microsoft.com/office/officeart/2008/layout/LinedList"/>
    <dgm:cxn modelId="{67B04611-F9BC-4A22-B2E2-45143D57BAD0}" type="presParOf" srcId="{CDDE9487-CE87-4D59-9CE7-98163F230F52}" destId="{BAF505C6-A5B4-496A-9DA1-E159C3864F1A}" srcOrd="2" destOrd="0" presId="urn:microsoft.com/office/officeart/2008/layout/LinedList"/>
    <dgm:cxn modelId="{8E3F45F8-8DF3-4155-8E9C-47E373270879}" type="presParOf" srcId="{8D89C7CD-5884-4B7F-A0F9-2749093ABDF0}" destId="{C3DAB170-6C89-40E7-BDB2-76B609AB2DFC}" srcOrd="8" destOrd="0" presId="urn:microsoft.com/office/officeart/2008/layout/LinedList"/>
    <dgm:cxn modelId="{212FEBF3-2B6A-448A-9499-BE1F789FD3DB}" type="presParOf" srcId="{8D89C7CD-5884-4B7F-A0F9-2749093ABDF0}" destId="{E1E7BA40-C2E5-415A-80B6-6121AB09D38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7DD0F8-9A03-4B3F-8A03-690F615AF5B7}"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zh-CN" altLang="en-US"/>
        </a:p>
      </dgm:t>
    </dgm:pt>
    <dgm:pt modelId="{72FF8024-9D18-48F0-A53E-BD6D239050BC}">
      <dgm:prSet phldrT="[文本]" custT="1"/>
      <dgm:spPr/>
      <dgm:t>
        <a:bodyPr/>
        <a:lstStyle/>
        <a:p>
          <a:r>
            <a:rPr lang="zh-CN" sz="2000" dirty="0" smtClean="0"/>
            <a:t>辅导员</a:t>
          </a:r>
          <a:endParaRPr lang="zh-CN" altLang="en-US" sz="2000" dirty="0"/>
        </a:p>
      </dgm:t>
    </dgm:pt>
    <dgm:pt modelId="{6B1C4D49-A151-41B4-A1ED-4AACFF7454D0}" type="parTrans" cxnId="{09EC074E-009C-447C-ABF5-30C96ACB8430}">
      <dgm:prSet/>
      <dgm:spPr/>
      <dgm:t>
        <a:bodyPr/>
        <a:lstStyle/>
        <a:p>
          <a:endParaRPr lang="zh-CN" altLang="en-US"/>
        </a:p>
      </dgm:t>
    </dgm:pt>
    <dgm:pt modelId="{1417B66C-8780-4094-878B-BFB9BA49B7C4}" type="sibTrans" cxnId="{09EC074E-009C-447C-ABF5-30C96ACB8430}">
      <dgm:prSet/>
      <dgm:spPr/>
      <dgm:t>
        <a:bodyPr/>
        <a:lstStyle/>
        <a:p>
          <a:endParaRPr lang="zh-CN" altLang="en-US"/>
        </a:p>
      </dgm:t>
    </dgm:pt>
    <dgm:pt modelId="{BF8B20D5-D828-4044-AE9B-3048E085AA8E}">
      <dgm:prSet phldrT="[文本]" custT="1"/>
      <dgm:spPr/>
      <dgm:t>
        <a:bodyPr/>
        <a:lstStyle/>
        <a:p>
          <a:r>
            <a:rPr lang="en-US" sz="1600" dirty="0" smtClean="0"/>
            <a:t>A1</a:t>
          </a:r>
          <a:r>
            <a:rPr lang="zh-CN" sz="1600" dirty="0" smtClean="0"/>
            <a:t>：我觉得这类事情并不常见，因为路边有老人跌倒啊之类的情况本身就不多见。</a:t>
          </a:r>
          <a:endParaRPr lang="zh-CN" altLang="en-US" sz="1600" dirty="0"/>
        </a:p>
      </dgm:t>
    </dgm:pt>
    <dgm:pt modelId="{ECA4E6F3-4DB4-4974-8F6F-697F19320155}" type="parTrans" cxnId="{FA4602D7-6F8C-4E4F-861C-84EAE15F86BE}">
      <dgm:prSet/>
      <dgm:spPr/>
      <dgm:t>
        <a:bodyPr/>
        <a:lstStyle/>
        <a:p>
          <a:endParaRPr lang="zh-CN" altLang="en-US"/>
        </a:p>
      </dgm:t>
    </dgm:pt>
    <dgm:pt modelId="{2AE4AD9B-C665-468B-937E-597316970688}" type="sibTrans" cxnId="{FA4602D7-6F8C-4E4F-861C-84EAE15F86BE}">
      <dgm:prSet/>
      <dgm:spPr/>
      <dgm:t>
        <a:bodyPr/>
        <a:lstStyle/>
        <a:p>
          <a:endParaRPr lang="zh-CN" altLang="en-US"/>
        </a:p>
      </dgm:t>
    </dgm:pt>
    <dgm:pt modelId="{8F9D286A-BB09-4C10-92E4-8511FC56415D}">
      <dgm:prSet phldrT="[文本]" custT="1"/>
      <dgm:spPr/>
      <dgm:t>
        <a:bodyPr/>
        <a:lstStyle/>
        <a:p>
          <a:r>
            <a:rPr lang="en-US" sz="1600" dirty="0" smtClean="0"/>
            <a:t>A2</a:t>
          </a:r>
          <a:r>
            <a:rPr lang="zh-CN" sz="1600" dirty="0" smtClean="0"/>
            <a:t>：我觉得我会去问一下他的情况，并不会直接去碰他。如果情况比较严重，我会直接打</a:t>
          </a:r>
          <a:r>
            <a:rPr lang="en-US" sz="1600" dirty="0" smtClean="0"/>
            <a:t>120</a:t>
          </a:r>
          <a:r>
            <a:rPr lang="zh-CN" sz="1600" dirty="0" smtClean="0"/>
            <a:t>。</a:t>
          </a:r>
          <a:endParaRPr lang="zh-CN" altLang="en-US" sz="1500" dirty="0"/>
        </a:p>
      </dgm:t>
    </dgm:pt>
    <dgm:pt modelId="{115F54EC-31C7-429D-ADBA-F2A7E86A32D4}" type="parTrans" cxnId="{58236C79-BB39-4DE7-A06B-A0991E08F373}">
      <dgm:prSet/>
      <dgm:spPr/>
      <dgm:t>
        <a:bodyPr/>
        <a:lstStyle/>
        <a:p>
          <a:endParaRPr lang="zh-CN" altLang="en-US"/>
        </a:p>
      </dgm:t>
    </dgm:pt>
    <dgm:pt modelId="{2EF5FC3B-FE73-45E1-A699-4315AAEE5C47}" type="sibTrans" cxnId="{58236C79-BB39-4DE7-A06B-A0991E08F373}">
      <dgm:prSet/>
      <dgm:spPr/>
      <dgm:t>
        <a:bodyPr/>
        <a:lstStyle/>
        <a:p>
          <a:endParaRPr lang="zh-CN" altLang="en-US"/>
        </a:p>
      </dgm:t>
    </dgm:pt>
    <dgm:pt modelId="{471C16A8-0C77-436C-8130-455DBA828AE1}">
      <dgm:prSet phldrT="[文本]" custT="1"/>
      <dgm:spPr/>
      <dgm:t>
        <a:bodyPr/>
        <a:lstStyle/>
        <a:p>
          <a:r>
            <a:rPr lang="en-US" altLang="zh-CN" sz="1600" dirty="0" smtClean="0"/>
            <a:t>A3</a:t>
          </a:r>
          <a:r>
            <a:rPr lang="zh-CN" altLang="en-US" sz="1600" dirty="0" smtClean="0"/>
            <a:t>：</a:t>
          </a:r>
          <a:r>
            <a:rPr lang="zh-CN" sz="1600" dirty="0" smtClean="0"/>
            <a:t>这肯定很郁闷啊，所以还是要注意帮助别人的方式。比如像刚刚我的做法，我觉得就不会给别人诬陷我的机会。</a:t>
          </a:r>
          <a:endParaRPr lang="zh-CN" altLang="en-US" sz="1600" dirty="0"/>
        </a:p>
      </dgm:t>
    </dgm:pt>
    <dgm:pt modelId="{C7B9011E-18EA-4B1A-AFE0-8BDB51A54729}" type="parTrans" cxnId="{3572A720-D130-4BAA-AC8F-9687065B2B0F}">
      <dgm:prSet/>
      <dgm:spPr/>
      <dgm:t>
        <a:bodyPr/>
        <a:lstStyle/>
        <a:p>
          <a:endParaRPr lang="zh-CN" altLang="en-US"/>
        </a:p>
      </dgm:t>
    </dgm:pt>
    <dgm:pt modelId="{CE4C518E-4B23-4A6D-B61A-5280895E37B2}" type="sibTrans" cxnId="{3572A720-D130-4BAA-AC8F-9687065B2B0F}">
      <dgm:prSet/>
      <dgm:spPr/>
      <dgm:t>
        <a:bodyPr/>
        <a:lstStyle/>
        <a:p>
          <a:endParaRPr lang="zh-CN" altLang="en-US"/>
        </a:p>
      </dgm:t>
    </dgm:pt>
    <dgm:pt modelId="{5DE27E84-0892-405C-9612-210DB3AC9061}" type="pres">
      <dgm:prSet presAssocID="{147DD0F8-9A03-4B3F-8A03-690F615AF5B7}" presName="vert0" presStyleCnt="0">
        <dgm:presLayoutVars>
          <dgm:dir/>
          <dgm:animOne val="branch"/>
          <dgm:animLvl val="lvl"/>
        </dgm:presLayoutVars>
      </dgm:prSet>
      <dgm:spPr/>
      <dgm:t>
        <a:bodyPr/>
        <a:lstStyle/>
        <a:p>
          <a:endParaRPr lang="zh-CN" altLang="en-US"/>
        </a:p>
      </dgm:t>
    </dgm:pt>
    <dgm:pt modelId="{ED874D7F-776C-470B-949C-5E7818966721}" type="pres">
      <dgm:prSet presAssocID="{72FF8024-9D18-48F0-A53E-BD6D239050BC}" presName="thickLine" presStyleLbl="alignNode1" presStyleIdx="0" presStyleCnt="1"/>
      <dgm:spPr/>
    </dgm:pt>
    <dgm:pt modelId="{6145F5E6-217D-4DF8-A65E-488134CA260D}" type="pres">
      <dgm:prSet presAssocID="{72FF8024-9D18-48F0-A53E-BD6D239050BC}" presName="horz1" presStyleCnt="0"/>
      <dgm:spPr/>
    </dgm:pt>
    <dgm:pt modelId="{EF5CC919-B6FC-406A-A52A-FC8F199813EF}" type="pres">
      <dgm:prSet presAssocID="{72FF8024-9D18-48F0-A53E-BD6D239050BC}" presName="tx1" presStyleLbl="revTx" presStyleIdx="0" presStyleCnt="4"/>
      <dgm:spPr/>
      <dgm:t>
        <a:bodyPr/>
        <a:lstStyle/>
        <a:p>
          <a:endParaRPr lang="zh-CN" altLang="en-US"/>
        </a:p>
      </dgm:t>
    </dgm:pt>
    <dgm:pt modelId="{8D89C7CD-5884-4B7F-A0F9-2749093ABDF0}" type="pres">
      <dgm:prSet presAssocID="{72FF8024-9D18-48F0-A53E-BD6D239050BC}" presName="vert1" presStyleCnt="0"/>
      <dgm:spPr/>
    </dgm:pt>
    <dgm:pt modelId="{2EFA6E91-E25F-4B15-932E-A0D30CB27EC5}" type="pres">
      <dgm:prSet presAssocID="{BF8B20D5-D828-4044-AE9B-3048E085AA8E}" presName="vertSpace2a" presStyleCnt="0"/>
      <dgm:spPr/>
    </dgm:pt>
    <dgm:pt modelId="{87F7B5FD-9B86-4B89-9D1E-4B10E1065E2C}" type="pres">
      <dgm:prSet presAssocID="{BF8B20D5-D828-4044-AE9B-3048E085AA8E}" presName="horz2" presStyleCnt="0"/>
      <dgm:spPr/>
    </dgm:pt>
    <dgm:pt modelId="{18895385-0B84-440B-8012-A416CDA8DFF8}" type="pres">
      <dgm:prSet presAssocID="{BF8B20D5-D828-4044-AE9B-3048E085AA8E}" presName="horzSpace2" presStyleCnt="0"/>
      <dgm:spPr/>
    </dgm:pt>
    <dgm:pt modelId="{ACCF722C-3C7B-4F52-AB78-12C8838703DB}" type="pres">
      <dgm:prSet presAssocID="{BF8B20D5-D828-4044-AE9B-3048E085AA8E}" presName="tx2" presStyleLbl="revTx" presStyleIdx="1" presStyleCnt="4"/>
      <dgm:spPr/>
      <dgm:t>
        <a:bodyPr/>
        <a:lstStyle/>
        <a:p>
          <a:endParaRPr lang="zh-CN" altLang="en-US"/>
        </a:p>
      </dgm:t>
    </dgm:pt>
    <dgm:pt modelId="{C61DFAF2-CD19-4B55-A4CF-4B05924A9084}" type="pres">
      <dgm:prSet presAssocID="{BF8B20D5-D828-4044-AE9B-3048E085AA8E}" presName="vert2" presStyleCnt="0"/>
      <dgm:spPr/>
    </dgm:pt>
    <dgm:pt modelId="{B5264B77-5C56-407A-87C9-120B1F185844}" type="pres">
      <dgm:prSet presAssocID="{BF8B20D5-D828-4044-AE9B-3048E085AA8E}" presName="thinLine2b" presStyleLbl="callout" presStyleIdx="0" presStyleCnt="3"/>
      <dgm:spPr/>
    </dgm:pt>
    <dgm:pt modelId="{0965B7E9-CF5D-49CF-94B3-A6741AEE2F19}" type="pres">
      <dgm:prSet presAssocID="{BF8B20D5-D828-4044-AE9B-3048E085AA8E}" presName="vertSpace2b" presStyleCnt="0"/>
      <dgm:spPr/>
    </dgm:pt>
    <dgm:pt modelId="{707DE68C-30E1-4C9C-B448-6BBAAC37848A}" type="pres">
      <dgm:prSet presAssocID="{8F9D286A-BB09-4C10-92E4-8511FC56415D}" presName="horz2" presStyleCnt="0"/>
      <dgm:spPr/>
    </dgm:pt>
    <dgm:pt modelId="{BF292909-EA5B-49EE-A8A3-E569FF25E774}" type="pres">
      <dgm:prSet presAssocID="{8F9D286A-BB09-4C10-92E4-8511FC56415D}" presName="horzSpace2" presStyleCnt="0"/>
      <dgm:spPr/>
    </dgm:pt>
    <dgm:pt modelId="{C3BCC361-7F46-43C9-8189-9DA9418FC4C9}" type="pres">
      <dgm:prSet presAssocID="{8F9D286A-BB09-4C10-92E4-8511FC56415D}" presName="tx2" presStyleLbl="revTx" presStyleIdx="2" presStyleCnt="4"/>
      <dgm:spPr/>
      <dgm:t>
        <a:bodyPr/>
        <a:lstStyle/>
        <a:p>
          <a:endParaRPr lang="zh-CN" altLang="en-US"/>
        </a:p>
      </dgm:t>
    </dgm:pt>
    <dgm:pt modelId="{E1E853FF-6584-415B-9028-DDD173B5AFAC}" type="pres">
      <dgm:prSet presAssocID="{8F9D286A-BB09-4C10-92E4-8511FC56415D}" presName="vert2" presStyleCnt="0"/>
      <dgm:spPr/>
    </dgm:pt>
    <dgm:pt modelId="{957CE411-D66D-4357-A260-E005800D1BCD}" type="pres">
      <dgm:prSet presAssocID="{8F9D286A-BB09-4C10-92E4-8511FC56415D}" presName="thinLine2b" presStyleLbl="callout" presStyleIdx="1" presStyleCnt="3"/>
      <dgm:spPr/>
    </dgm:pt>
    <dgm:pt modelId="{149A493B-32BE-4351-9D2D-F83E87397FED}" type="pres">
      <dgm:prSet presAssocID="{8F9D286A-BB09-4C10-92E4-8511FC56415D}" presName="vertSpace2b" presStyleCnt="0"/>
      <dgm:spPr/>
    </dgm:pt>
    <dgm:pt modelId="{CDDE9487-CE87-4D59-9CE7-98163F230F52}" type="pres">
      <dgm:prSet presAssocID="{471C16A8-0C77-436C-8130-455DBA828AE1}" presName="horz2" presStyleCnt="0"/>
      <dgm:spPr/>
    </dgm:pt>
    <dgm:pt modelId="{5567C302-88F9-4CA5-8CB8-1BE7EAD60F12}" type="pres">
      <dgm:prSet presAssocID="{471C16A8-0C77-436C-8130-455DBA828AE1}" presName="horzSpace2" presStyleCnt="0"/>
      <dgm:spPr/>
    </dgm:pt>
    <dgm:pt modelId="{3963F326-7F5D-4A25-BBB1-12BD9C91AA2F}" type="pres">
      <dgm:prSet presAssocID="{471C16A8-0C77-436C-8130-455DBA828AE1}" presName="tx2" presStyleLbl="revTx" presStyleIdx="3" presStyleCnt="4"/>
      <dgm:spPr/>
      <dgm:t>
        <a:bodyPr/>
        <a:lstStyle/>
        <a:p>
          <a:endParaRPr lang="zh-CN" altLang="en-US"/>
        </a:p>
      </dgm:t>
    </dgm:pt>
    <dgm:pt modelId="{BAF505C6-A5B4-496A-9DA1-E159C3864F1A}" type="pres">
      <dgm:prSet presAssocID="{471C16A8-0C77-436C-8130-455DBA828AE1}" presName="vert2" presStyleCnt="0"/>
      <dgm:spPr/>
    </dgm:pt>
    <dgm:pt modelId="{C3DAB170-6C89-40E7-BDB2-76B609AB2DFC}" type="pres">
      <dgm:prSet presAssocID="{471C16A8-0C77-436C-8130-455DBA828AE1}" presName="thinLine2b" presStyleLbl="callout" presStyleIdx="2" presStyleCnt="3"/>
      <dgm:spPr>
        <a:blipFill rotWithShape="0">
          <a:blip xmlns:r="http://schemas.openxmlformats.org/officeDocument/2006/relationships" r:embed="rId1"/>
          <a:stretch>
            <a:fillRect/>
          </a:stretch>
        </a:blipFill>
      </dgm:spPr>
      <dgm:t>
        <a:bodyPr/>
        <a:lstStyle/>
        <a:p>
          <a:endParaRPr lang="zh-CN" altLang="en-US"/>
        </a:p>
      </dgm:t>
    </dgm:pt>
    <dgm:pt modelId="{E1E7BA40-C2E5-415A-80B6-6121AB09D382}" type="pres">
      <dgm:prSet presAssocID="{471C16A8-0C77-436C-8130-455DBA828AE1}" presName="vertSpace2b" presStyleCnt="0"/>
      <dgm:spPr/>
    </dgm:pt>
  </dgm:ptLst>
  <dgm:cxnLst>
    <dgm:cxn modelId="{003F8A49-D3D2-4978-9D08-204441FBFA72}" type="presOf" srcId="{8F9D286A-BB09-4C10-92E4-8511FC56415D}" destId="{C3BCC361-7F46-43C9-8189-9DA9418FC4C9}" srcOrd="0" destOrd="0" presId="urn:microsoft.com/office/officeart/2008/layout/LinedList"/>
    <dgm:cxn modelId="{A3A82961-1789-46F2-9935-E76388F2F65C}" type="presOf" srcId="{147DD0F8-9A03-4B3F-8A03-690F615AF5B7}" destId="{5DE27E84-0892-405C-9612-210DB3AC9061}" srcOrd="0" destOrd="0" presId="urn:microsoft.com/office/officeart/2008/layout/LinedList"/>
    <dgm:cxn modelId="{58236C79-BB39-4DE7-A06B-A0991E08F373}" srcId="{72FF8024-9D18-48F0-A53E-BD6D239050BC}" destId="{8F9D286A-BB09-4C10-92E4-8511FC56415D}" srcOrd="1" destOrd="0" parTransId="{115F54EC-31C7-429D-ADBA-F2A7E86A32D4}" sibTransId="{2EF5FC3B-FE73-45E1-A699-4315AAEE5C47}"/>
    <dgm:cxn modelId="{3572A720-D130-4BAA-AC8F-9687065B2B0F}" srcId="{72FF8024-9D18-48F0-A53E-BD6D239050BC}" destId="{471C16A8-0C77-436C-8130-455DBA828AE1}" srcOrd="2" destOrd="0" parTransId="{C7B9011E-18EA-4B1A-AFE0-8BDB51A54729}" sibTransId="{CE4C518E-4B23-4A6D-B61A-5280895E37B2}"/>
    <dgm:cxn modelId="{8A3D291D-4225-4028-80CB-B2FD630025AC}" type="presOf" srcId="{471C16A8-0C77-436C-8130-455DBA828AE1}" destId="{3963F326-7F5D-4A25-BBB1-12BD9C91AA2F}" srcOrd="0" destOrd="0" presId="urn:microsoft.com/office/officeart/2008/layout/LinedList"/>
    <dgm:cxn modelId="{09EC074E-009C-447C-ABF5-30C96ACB8430}" srcId="{147DD0F8-9A03-4B3F-8A03-690F615AF5B7}" destId="{72FF8024-9D18-48F0-A53E-BD6D239050BC}" srcOrd="0" destOrd="0" parTransId="{6B1C4D49-A151-41B4-A1ED-4AACFF7454D0}" sibTransId="{1417B66C-8780-4094-878B-BFB9BA49B7C4}"/>
    <dgm:cxn modelId="{0B91AF6B-122B-4CE3-9645-DD1EDFA84B8F}" type="presOf" srcId="{72FF8024-9D18-48F0-A53E-BD6D239050BC}" destId="{EF5CC919-B6FC-406A-A52A-FC8F199813EF}" srcOrd="0" destOrd="0" presId="urn:microsoft.com/office/officeart/2008/layout/LinedList"/>
    <dgm:cxn modelId="{5E951E7C-3F2D-4447-A0DB-90ABEBA439F9}" type="presOf" srcId="{BF8B20D5-D828-4044-AE9B-3048E085AA8E}" destId="{ACCF722C-3C7B-4F52-AB78-12C8838703DB}" srcOrd="0" destOrd="0" presId="urn:microsoft.com/office/officeart/2008/layout/LinedList"/>
    <dgm:cxn modelId="{FA4602D7-6F8C-4E4F-861C-84EAE15F86BE}" srcId="{72FF8024-9D18-48F0-A53E-BD6D239050BC}" destId="{BF8B20D5-D828-4044-AE9B-3048E085AA8E}" srcOrd="0" destOrd="0" parTransId="{ECA4E6F3-4DB4-4974-8F6F-697F19320155}" sibTransId="{2AE4AD9B-C665-468B-937E-597316970688}"/>
    <dgm:cxn modelId="{762E71F5-0902-46E9-869C-71B2C89404D3}" type="presParOf" srcId="{5DE27E84-0892-405C-9612-210DB3AC9061}" destId="{ED874D7F-776C-470B-949C-5E7818966721}" srcOrd="0" destOrd="0" presId="urn:microsoft.com/office/officeart/2008/layout/LinedList"/>
    <dgm:cxn modelId="{6DDF3827-0421-4C27-8B16-F99D65FAAA8D}" type="presParOf" srcId="{5DE27E84-0892-405C-9612-210DB3AC9061}" destId="{6145F5E6-217D-4DF8-A65E-488134CA260D}" srcOrd="1" destOrd="0" presId="urn:microsoft.com/office/officeart/2008/layout/LinedList"/>
    <dgm:cxn modelId="{994AD67D-234A-46BE-8D86-3C65D0D34A83}" type="presParOf" srcId="{6145F5E6-217D-4DF8-A65E-488134CA260D}" destId="{EF5CC919-B6FC-406A-A52A-FC8F199813EF}" srcOrd="0" destOrd="0" presId="urn:microsoft.com/office/officeart/2008/layout/LinedList"/>
    <dgm:cxn modelId="{6067CD34-4D1F-460B-AFD7-10CFD003007F}" type="presParOf" srcId="{6145F5E6-217D-4DF8-A65E-488134CA260D}" destId="{8D89C7CD-5884-4B7F-A0F9-2749093ABDF0}" srcOrd="1" destOrd="0" presId="urn:microsoft.com/office/officeart/2008/layout/LinedList"/>
    <dgm:cxn modelId="{703E9B2E-BB57-4A39-90F1-AD23F3756758}" type="presParOf" srcId="{8D89C7CD-5884-4B7F-A0F9-2749093ABDF0}" destId="{2EFA6E91-E25F-4B15-932E-A0D30CB27EC5}" srcOrd="0" destOrd="0" presId="urn:microsoft.com/office/officeart/2008/layout/LinedList"/>
    <dgm:cxn modelId="{0A7E4813-3537-4B80-94FF-6144C004BEDB}" type="presParOf" srcId="{8D89C7CD-5884-4B7F-A0F9-2749093ABDF0}" destId="{87F7B5FD-9B86-4B89-9D1E-4B10E1065E2C}" srcOrd="1" destOrd="0" presId="urn:microsoft.com/office/officeart/2008/layout/LinedList"/>
    <dgm:cxn modelId="{4950C02D-0E05-4750-AA14-5FC4856A3306}" type="presParOf" srcId="{87F7B5FD-9B86-4B89-9D1E-4B10E1065E2C}" destId="{18895385-0B84-440B-8012-A416CDA8DFF8}" srcOrd="0" destOrd="0" presId="urn:microsoft.com/office/officeart/2008/layout/LinedList"/>
    <dgm:cxn modelId="{8E8F77F6-C397-4BF0-A172-02B9DA9D452B}" type="presParOf" srcId="{87F7B5FD-9B86-4B89-9D1E-4B10E1065E2C}" destId="{ACCF722C-3C7B-4F52-AB78-12C8838703DB}" srcOrd="1" destOrd="0" presId="urn:microsoft.com/office/officeart/2008/layout/LinedList"/>
    <dgm:cxn modelId="{6F9C23E9-3457-4A75-9D54-1EC46D71B96C}" type="presParOf" srcId="{87F7B5FD-9B86-4B89-9D1E-4B10E1065E2C}" destId="{C61DFAF2-CD19-4B55-A4CF-4B05924A9084}" srcOrd="2" destOrd="0" presId="urn:microsoft.com/office/officeart/2008/layout/LinedList"/>
    <dgm:cxn modelId="{B987A3FD-1486-42C7-B715-D3F65479FE16}" type="presParOf" srcId="{8D89C7CD-5884-4B7F-A0F9-2749093ABDF0}" destId="{B5264B77-5C56-407A-87C9-120B1F185844}" srcOrd="2" destOrd="0" presId="urn:microsoft.com/office/officeart/2008/layout/LinedList"/>
    <dgm:cxn modelId="{267CDC78-1457-40DE-A231-28C5DAAB1A43}" type="presParOf" srcId="{8D89C7CD-5884-4B7F-A0F9-2749093ABDF0}" destId="{0965B7E9-CF5D-49CF-94B3-A6741AEE2F19}" srcOrd="3" destOrd="0" presId="urn:microsoft.com/office/officeart/2008/layout/LinedList"/>
    <dgm:cxn modelId="{C4262310-833C-45EF-8ABD-00143283B850}" type="presParOf" srcId="{8D89C7CD-5884-4B7F-A0F9-2749093ABDF0}" destId="{707DE68C-30E1-4C9C-B448-6BBAAC37848A}" srcOrd="4" destOrd="0" presId="urn:microsoft.com/office/officeart/2008/layout/LinedList"/>
    <dgm:cxn modelId="{D024FFE7-0735-4DCB-B1E7-B9A3C2BCDB86}" type="presParOf" srcId="{707DE68C-30E1-4C9C-B448-6BBAAC37848A}" destId="{BF292909-EA5B-49EE-A8A3-E569FF25E774}" srcOrd="0" destOrd="0" presId="urn:microsoft.com/office/officeart/2008/layout/LinedList"/>
    <dgm:cxn modelId="{A2D4E129-BBF5-4F08-A803-F79B26CF221E}" type="presParOf" srcId="{707DE68C-30E1-4C9C-B448-6BBAAC37848A}" destId="{C3BCC361-7F46-43C9-8189-9DA9418FC4C9}" srcOrd="1" destOrd="0" presId="urn:microsoft.com/office/officeart/2008/layout/LinedList"/>
    <dgm:cxn modelId="{F7537BC2-19D4-4A4B-85D5-21E1B4999315}" type="presParOf" srcId="{707DE68C-30E1-4C9C-B448-6BBAAC37848A}" destId="{E1E853FF-6584-415B-9028-DDD173B5AFAC}" srcOrd="2" destOrd="0" presId="urn:microsoft.com/office/officeart/2008/layout/LinedList"/>
    <dgm:cxn modelId="{98781E88-C3FA-4764-8888-900D85D30F2F}" type="presParOf" srcId="{8D89C7CD-5884-4B7F-A0F9-2749093ABDF0}" destId="{957CE411-D66D-4357-A260-E005800D1BCD}" srcOrd="5" destOrd="0" presId="urn:microsoft.com/office/officeart/2008/layout/LinedList"/>
    <dgm:cxn modelId="{722BAFCF-6609-43F9-A096-F46309FE165F}" type="presParOf" srcId="{8D89C7CD-5884-4B7F-A0F9-2749093ABDF0}" destId="{149A493B-32BE-4351-9D2D-F83E87397FED}" srcOrd="6" destOrd="0" presId="urn:microsoft.com/office/officeart/2008/layout/LinedList"/>
    <dgm:cxn modelId="{F68331C2-8780-448A-A0D3-C15E7EE1CF4A}" type="presParOf" srcId="{8D89C7CD-5884-4B7F-A0F9-2749093ABDF0}" destId="{CDDE9487-CE87-4D59-9CE7-98163F230F52}" srcOrd="7" destOrd="0" presId="urn:microsoft.com/office/officeart/2008/layout/LinedList"/>
    <dgm:cxn modelId="{4ED02AB8-8E91-47DA-BC00-B61E67A49C08}" type="presParOf" srcId="{CDDE9487-CE87-4D59-9CE7-98163F230F52}" destId="{5567C302-88F9-4CA5-8CB8-1BE7EAD60F12}" srcOrd="0" destOrd="0" presId="urn:microsoft.com/office/officeart/2008/layout/LinedList"/>
    <dgm:cxn modelId="{74A97B50-F1B9-4E99-B1FC-A559D6F400A3}" type="presParOf" srcId="{CDDE9487-CE87-4D59-9CE7-98163F230F52}" destId="{3963F326-7F5D-4A25-BBB1-12BD9C91AA2F}" srcOrd="1" destOrd="0" presId="urn:microsoft.com/office/officeart/2008/layout/LinedList"/>
    <dgm:cxn modelId="{DE92378E-B8BF-481D-9A13-E437192F53F3}" type="presParOf" srcId="{CDDE9487-CE87-4D59-9CE7-98163F230F52}" destId="{BAF505C6-A5B4-496A-9DA1-E159C3864F1A}" srcOrd="2" destOrd="0" presId="urn:microsoft.com/office/officeart/2008/layout/LinedList"/>
    <dgm:cxn modelId="{E0D96904-452C-4297-AFAE-055378EB8EF2}" type="presParOf" srcId="{8D89C7CD-5884-4B7F-A0F9-2749093ABDF0}" destId="{C3DAB170-6C89-40E7-BDB2-76B609AB2DFC}" srcOrd="8" destOrd="0" presId="urn:microsoft.com/office/officeart/2008/layout/LinedList"/>
    <dgm:cxn modelId="{BB6F273C-DA33-4AEE-BFC6-70EE91EBDD72}" type="presParOf" srcId="{8D89C7CD-5884-4B7F-A0F9-2749093ABDF0}" destId="{E1E7BA40-C2E5-415A-80B6-6121AB09D38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7DD0F8-9A03-4B3F-8A03-690F615AF5B7}"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zh-CN" altLang="en-US"/>
        </a:p>
      </dgm:t>
    </dgm:pt>
    <dgm:pt modelId="{72FF8024-9D18-48F0-A53E-BD6D239050BC}">
      <dgm:prSet phldrT="[文本]" custT="1"/>
      <dgm:spPr/>
      <dgm:t>
        <a:bodyPr/>
        <a:lstStyle/>
        <a:p>
          <a:r>
            <a:rPr lang="zh-CN" altLang="en-US" sz="2000" dirty="0" smtClean="0"/>
            <a:t>幼儿园教师</a:t>
          </a:r>
          <a:endParaRPr lang="zh-CN" altLang="en-US" sz="2000" dirty="0"/>
        </a:p>
      </dgm:t>
    </dgm:pt>
    <dgm:pt modelId="{6B1C4D49-A151-41B4-A1ED-4AACFF7454D0}" type="parTrans" cxnId="{09EC074E-009C-447C-ABF5-30C96ACB8430}">
      <dgm:prSet/>
      <dgm:spPr/>
      <dgm:t>
        <a:bodyPr/>
        <a:lstStyle/>
        <a:p>
          <a:endParaRPr lang="zh-CN" altLang="en-US"/>
        </a:p>
      </dgm:t>
    </dgm:pt>
    <dgm:pt modelId="{1417B66C-8780-4094-878B-BFB9BA49B7C4}" type="sibTrans" cxnId="{09EC074E-009C-447C-ABF5-30C96ACB8430}">
      <dgm:prSet/>
      <dgm:spPr/>
      <dgm:t>
        <a:bodyPr/>
        <a:lstStyle/>
        <a:p>
          <a:endParaRPr lang="zh-CN" altLang="en-US"/>
        </a:p>
      </dgm:t>
    </dgm:pt>
    <dgm:pt modelId="{BF8B20D5-D828-4044-AE9B-3048E085AA8E}">
      <dgm:prSet phldrT="[文本]" custT="1"/>
      <dgm:spPr/>
      <dgm:t>
        <a:bodyPr/>
        <a:lstStyle/>
        <a:p>
          <a:r>
            <a:rPr lang="en-US" sz="1600" dirty="0" smtClean="0"/>
            <a:t>A1</a:t>
          </a:r>
          <a:r>
            <a:rPr lang="zh-CN" sz="1600" dirty="0" smtClean="0"/>
            <a:t>：生活里面没有碰到过。</a:t>
          </a:r>
          <a:endParaRPr lang="zh-CN" altLang="en-US" sz="1600" dirty="0"/>
        </a:p>
      </dgm:t>
    </dgm:pt>
    <dgm:pt modelId="{ECA4E6F3-4DB4-4974-8F6F-697F19320155}" type="parTrans" cxnId="{FA4602D7-6F8C-4E4F-861C-84EAE15F86BE}">
      <dgm:prSet/>
      <dgm:spPr/>
      <dgm:t>
        <a:bodyPr/>
        <a:lstStyle/>
        <a:p>
          <a:endParaRPr lang="zh-CN" altLang="en-US"/>
        </a:p>
      </dgm:t>
    </dgm:pt>
    <dgm:pt modelId="{2AE4AD9B-C665-468B-937E-597316970688}" type="sibTrans" cxnId="{FA4602D7-6F8C-4E4F-861C-84EAE15F86BE}">
      <dgm:prSet/>
      <dgm:spPr/>
      <dgm:t>
        <a:bodyPr/>
        <a:lstStyle/>
        <a:p>
          <a:endParaRPr lang="zh-CN" altLang="en-US"/>
        </a:p>
      </dgm:t>
    </dgm:pt>
    <dgm:pt modelId="{8F9D286A-BB09-4C10-92E4-8511FC56415D}">
      <dgm:prSet phldrT="[文本]" custT="1"/>
      <dgm:spPr/>
      <dgm:t>
        <a:bodyPr/>
        <a:lstStyle/>
        <a:p>
          <a:r>
            <a:rPr lang="en-US" sz="1600" dirty="0" smtClean="0"/>
            <a:t>A2</a:t>
          </a:r>
          <a:r>
            <a:rPr lang="zh-CN" sz="1600" dirty="0" smtClean="0"/>
            <a:t>：我应该不会考虑太多，一般也就是直接上去帮忙了。因为我也没被坑过，不太会考虑这种问题。</a:t>
          </a:r>
          <a:endParaRPr lang="zh-CN" altLang="en-US" sz="1500" dirty="0"/>
        </a:p>
      </dgm:t>
    </dgm:pt>
    <dgm:pt modelId="{115F54EC-31C7-429D-ADBA-F2A7E86A32D4}" type="parTrans" cxnId="{58236C79-BB39-4DE7-A06B-A0991E08F373}">
      <dgm:prSet/>
      <dgm:spPr/>
      <dgm:t>
        <a:bodyPr/>
        <a:lstStyle/>
        <a:p>
          <a:endParaRPr lang="zh-CN" altLang="en-US"/>
        </a:p>
      </dgm:t>
    </dgm:pt>
    <dgm:pt modelId="{2EF5FC3B-FE73-45E1-A699-4315AAEE5C47}" type="sibTrans" cxnId="{58236C79-BB39-4DE7-A06B-A0991E08F373}">
      <dgm:prSet/>
      <dgm:spPr/>
      <dgm:t>
        <a:bodyPr/>
        <a:lstStyle/>
        <a:p>
          <a:endParaRPr lang="zh-CN" altLang="en-US"/>
        </a:p>
      </dgm:t>
    </dgm:pt>
    <dgm:pt modelId="{471C16A8-0C77-436C-8130-455DBA828AE1}">
      <dgm:prSet phldrT="[文本]" custT="1"/>
      <dgm:spPr/>
      <dgm:t>
        <a:bodyPr/>
        <a:lstStyle/>
        <a:p>
          <a:r>
            <a:rPr lang="en-US" altLang="zh-CN" sz="1600" dirty="0" smtClean="0"/>
            <a:t>A3</a:t>
          </a:r>
          <a:r>
            <a:rPr lang="zh-CN" altLang="en-US" sz="1600" dirty="0" smtClean="0"/>
            <a:t>：</a:t>
          </a:r>
          <a:r>
            <a:rPr lang="zh-CN" sz="1600" dirty="0" smtClean="0"/>
            <a:t>碰到这种情况就自认倒霉了，下次我还是会去帮助别人。</a:t>
          </a:r>
          <a:endParaRPr lang="zh-CN" altLang="en-US" sz="1600" dirty="0"/>
        </a:p>
      </dgm:t>
    </dgm:pt>
    <dgm:pt modelId="{C7B9011E-18EA-4B1A-AFE0-8BDB51A54729}" type="parTrans" cxnId="{3572A720-D130-4BAA-AC8F-9687065B2B0F}">
      <dgm:prSet/>
      <dgm:spPr/>
      <dgm:t>
        <a:bodyPr/>
        <a:lstStyle/>
        <a:p>
          <a:endParaRPr lang="zh-CN" altLang="en-US"/>
        </a:p>
      </dgm:t>
    </dgm:pt>
    <dgm:pt modelId="{CE4C518E-4B23-4A6D-B61A-5280895E37B2}" type="sibTrans" cxnId="{3572A720-D130-4BAA-AC8F-9687065B2B0F}">
      <dgm:prSet/>
      <dgm:spPr/>
      <dgm:t>
        <a:bodyPr/>
        <a:lstStyle/>
        <a:p>
          <a:endParaRPr lang="zh-CN" altLang="en-US"/>
        </a:p>
      </dgm:t>
    </dgm:pt>
    <dgm:pt modelId="{5DE27E84-0892-405C-9612-210DB3AC9061}" type="pres">
      <dgm:prSet presAssocID="{147DD0F8-9A03-4B3F-8A03-690F615AF5B7}" presName="vert0" presStyleCnt="0">
        <dgm:presLayoutVars>
          <dgm:dir/>
          <dgm:animOne val="branch"/>
          <dgm:animLvl val="lvl"/>
        </dgm:presLayoutVars>
      </dgm:prSet>
      <dgm:spPr/>
      <dgm:t>
        <a:bodyPr/>
        <a:lstStyle/>
        <a:p>
          <a:endParaRPr lang="zh-CN" altLang="en-US"/>
        </a:p>
      </dgm:t>
    </dgm:pt>
    <dgm:pt modelId="{ED874D7F-776C-470B-949C-5E7818966721}" type="pres">
      <dgm:prSet presAssocID="{72FF8024-9D18-48F0-A53E-BD6D239050BC}" presName="thickLine" presStyleLbl="alignNode1" presStyleIdx="0" presStyleCnt="1" custLinFactNeighborY="-500"/>
      <dgm:spPr/>
    </dgm:pt>
    <dgm:pt modelId="{6145F5E6-217D-4DF8-A65E-488134CA260D}" type="pres">
      <dgm:prSet presAssocID="{72FF8024-9D18-48F0-A53E-BD6D239050BC}" presName="horz1" presStyleCnt="0"/>
      <dgm:spPr/>
    </dgm:pt>
    <dgm:pt modelId="{EF5CC919-B6FC-406A-A52A-FC8F199813EF}" type="pres">
      <dgm:prSet presAssocID="{72FF8024-9D18-48F0-A53E-BD6D239050BC}" presName="tx1" presStyleLbl="revTx" presStyleIdx="0" presStyleCnt="4"/>
      <dgm:spPr/>
      <dgm:t>
        <a:bodyPr/>
        <a:lstStyle/>
        <a:p>
          <a:endParaRPr lang="zh-CN" altLang="en-US"/>
        </a:p>
      </dgm:t>
    </dgm:pt>
    <dgm:pt modelId="{8D89C7CD-5884-4B7F-A0F9-2749093ABDF0}" type="pres">
      <dgm:prSet presAssocID="{72FF8024-9D18-48F0-A53E-BD6D239050BC}" presName="vert1" presStyleCnt="0"/>
      <dgm:spPr/>
    </dgm:pt>
    <dgm:pt modelId="{2EFA6E91-E25F-4B15-932E-A0D30CB27EC5}" type="pres">
      <dgm:prSet presAssocID="{BF8B20D5-D828-4044-AE9B-3048E085AA8E}" presName="vertSpace2a" presStyleCnt="0"/>
      <dgm:spPr/>
    </dgm:pt>
    <dgm:pt modelId="{87F7B5FD-9B86-4B89-9D1E-4B10E1065E2C}" type="pres">
      <dgm:prSet presAssocID="{BF8B20D5-D828-4044-AE9B-3048E085AA8E}" presName="horz2" presStyleCnt="0"/>
      <dgm:spPr/>
    </dgm:pt>
    <dgm:pt modelId="{18895385-0B84-440B-8012-A416CDA8DFF8}" type="pres">
      <dgm:prSet presAssocID="{BF8B20D5-D828-4044-AE9B-3048E085AA8E}" presName="horzSpace2" presStyleCnt="0"/>
      <dgm:spPr/>
    </dgm:pt>
    <dgm:pt modelId="{ACCF722C-3C7B-4F52-AB78-12C8838703DB}" type="pres">
      <dgm:prSet presAssocID="{BF8B20D5-D828-4044-AE9B-3048E085AA8E}" presName="tx2" presStyleLbl="revTx" presStyleIdx="1" presStyleCnt="4"/>
      <dgm:spPr/>
      <dgm:t>
        <a:bodyPr/>
        <a:lstStyle/>
        <a:p>
          <a:endParaRPr lang="zh-CN" altLang="en-US"/>
        </a:p>
      </dgm:t>
    </dgm:pt>
    <dgm:pt modelId="{C61DFAF2-CD19-4B55-A4CF-4B05924A9084}" type="pres">
      <dgm:prSet presAssocID="{BF8B20D5-D828-4044-AE9B-3048E085AA8E}" presName="vert2" presStyleCnt="0"/>
      <dgm:spPr/>
    </dgm:pt>
    <dgm:pt modelId="{B5264B77-5C56-407A-87C9-120B1F185844}" type="pres">
      <dgm:prSet presAssocID="{BF8B20D5-D828-4044-AE9B-3048E085AA8E}" presName="thinLine2b" presStyleLbl="callout" presStyleIdx="0" presStyleCnt="3"/>
      <dgm:spPr/>
    </dgm:pt>
    <dgm:pt modelId="{0965B7E9-CF5D-49CF-94B3-A6741AEE2F19}" type="pres">
      <dgm:prSet presAssocID="{BF8B20D5-D828-4044-AE9B-3048E085AA8E}" presName="vertSpace2b" presStyleCnt="0"/>
      <dgm:spPr/>
    </dgm:pt>
    <dgm:pt modelId="{707DE68C-30E1-4C9C-B448-6BBAAC37848A}" type="pres">
      <dgm:prSet presAssocID="{8F9D286A-BB09-4C10-92E4-8511FC56415D}" presName="horz2" presStyleCnt="0"/>
      <dgm:spPr/>
    </dgm:pt>
    <dgm:pt modelId="{BF292909-EA5B-49EE-A8A3-E569FF25E774}" type="pres">
      <dgm:prSet presAssocID="{8F9D286A-BB09-4C10-92E4-8511FC56415D}" presName="horzSpace2" presStyleCnt="0"/>
      <dgm:spPr/>
    </dgm:pt>
    <dgm:pt modelId="{C3BCC361-7F46-43C9-8189-9DA9418FC4C9}" type="pres">
      <dgm:prSet presAssocID="{8F9D286A-BB09-4C10-92E4-8511FC56415D}" presName="tx2" presStyleLbl="revTx" presStyleIdx="2" presStyleCnt="4"/>
      <dgm:spPr/>
      <dgm:t>
        <a:bodyPr/>
        <a:lstStyle/>
        <a:p>
          <a:endParaRPr lang="zh-CN" altLang="en-US"/>
        </a:p>
      </dgm:t>
    </dgm:pt>
    <dgm:pt modelId="{E1E853FF-6584-415B-9028-DDD173B5AFAC}" type="pres">
      <dgm:prSet presAssocID="{8F9D286A-BB09-4C10-92E4-8511FC56415D}" presName="vert2" presStyleCnt="0"/>
      <dgm:spPr/>
    </dgm:pt>
    <dgm:pt modelId="{957CE411-D66D-4357-A260-E005800D1BCD}" type="pres">
      <dgm:prSet presAssocID="{8F9D286A-BB09-4C10-92E4-8511FC56415D}" presName="thinLine2b" presStyleLbl="callout" presStyleIdx="1" presStyleCnt="3"/>
      <dgm:spPr/>
    </dgm:pt>
    <dgm:pt modelId="{149A493B-32BE-4351-9D2D-F83E87397FED}" type="pres">
      <dgm:prSet presAssocID="{8F9D286A-BB09-4C10-92E4-8511FC56415D}" presName="vertSpace2b" presStyleCnt="0"/>
      <dgm:spPr/>
    </dgm:pt>
    <dgm:pt modelId="{CDDE9487-CE87-4D59-9CE7-98163F230F52}" type="pres">
      <dgm:prSet presAssocID="{471C16A8-0C77-436C-8130-455DBA828AE1}" presName="horz2" presStyleCnt="0"/>
      <dgm:spPr/>
    </dgm:pt>
    <dgm:pt modelId="{5567C302-88F9-4CA5-8CB8-1BE7EAD60F12}" type="pres">
      <dgm:prSet presAssocID="{471C16A8-0C77-436C-8130-455DBA828AE1}" presName="horzSpace2" presStyleCnt="0"/>
      <dgm:spPr/>
    </dgm:pt>
    <dgm:pt modelId="{3963F326-7F5D-4A25-BBB1-12BD9C91AA2F}" type="pres">
      <dgm:prSet presAssocID="{471C16A8-0C77-436C-8130-455DBA828AE1}" presName="tx2" presStyleLbl="revTx" presStyleIdx="3" presStyleCnt="4"/>
      <dgm:spPr/>
      <dgm:t>
        <a:bodyPr/>
        <a:lstStyle/>
        <a:p>
          <a:endParaRPr lang="zh-CN" altLang="en-US"/>
        </a:p>
      </dgm:t>
    </dgm:pt>
    <dgm:pt modelId="{BAF505C6-A5B4-496A-9DA1-E159C3864F1A}" type="pres">
      <dgm:prSet presAssocID="{471C16A8-0C77-436C-8130-455DBA828AE1}" presName="vert2" presStyleCnt="0"/>
      <dgm:spPr/>
    </dgm:pt>
    <dgm:pt modelId="{C3DAB170-6C89-40E7-BDB2-76B609AB2DFC}" type="pres">
      <dgm:prSet presAssocID="{471C16A8-0C77-436C-8130-455DBA828AE1}" presName="thinLine2b" presStyleLbl="callout" presStyleIdx="2" presStyleCnt="3"/>
      <dgm:spPr>
        <a:blipFill rotWithShape="0">
          <a:blip xmlns:r="http://schemas.openxmlformats.org/officeDocument/2006/relationships" r:embed="rId1"/>
          <a:stretch>
            <a:fillRect/>
          </a:stretch>
        </a:blipFill>
      </dgm:spPr>
      <dgm:t>
        <a:bodyPr/>
        <a:lstStyle/>
        <a:p>
          <a:endParaRPr lang="zh-CN" altLang="en-US"/>
        </a:p>
      </dgm:t>
    </dgm:pt>
    <dgm:pt modelId="{E1E7BA40-C2E5-415A-80B6-6121AB09D382}" type="pres">
      <dgm:prSet presAssocID="{471C16A8-0C77-436C-8130-455DBA828AE1}" presName="vertSpace2b" presStyleCnt="0"/>
      <dgm:spPr/>
    </dgm:pt>
  </dgm:ptLst>
  <dgm:cxnLst>
    <dgm:cxn modelId="{90BC7EF2-B151-4F4B-8C93-D7ED14D7188F}" type="presOf" srcId="{BF8B20D5-D828-4044-AE9B-3048E085AA8E}" destId="{ACCF722C-3C7B-4F52-AB78-12C8838703DB}" srcOrd="0" destOrd="0" presId="urn:microsoft.com/office/officeart/2008/layout/LinedList"/>
    <dgm:cxn modelId="{CA3D42C3-5960-4282-A01F-43DC4AC44589}" type="presOf" srcId="{72FF8024-9D18-48F0-A53E-BD6D239050BC}" destId="{EF5CC919-B6FC-406A-A52A-FC8F199813EF}" srcOrd="0" destOrd="0" presId="urn:microsoft.com/office/officeart/2008/layout/LinedList"/>
    <dgm:cxn modelId="{58236C79-BB39-4DE7-A06B-A0991E08F373}" srcId="{72FF8024-9D18-48F0-A53E-BD6D239050BC}" destId="{8F9D286A-BB09-4C10-92E4-8511FC56415D}" srcOrd="1" destOrd="0" parTransId="{115F54EC-31C7-429D-ADBA-F2A7E86A32D4}" sibTransId="{2EF5FC3B-FE73-45E1-A699-4315AAEE5C47}"/>
    <dgm:cxn modelId="{D6B300A7-1D1E-4FF1-9448-0C5D336DFCC3}" type="presOf" srcId="{147DD0F8-9A03-4B3F-8A03-690F615AF5B7}" destId="{5DE27E84-0892-405C-9612-210DB3AC9061}" srcOrd="0" destOrd="0" presId="urn:microsoft.com/office/officeart/2008/layout/LinedList"/>
    <dgm:cxn modelId="{3572A720-D130-4BAA-AC8F-9687065B2B0F}" srcId="{72FF8024-9D18-48F0-A53E-BD6D239050BC}" destId="{471C16A8-0C77-436C-8130-455DBA828AE1}" srcOrd="2" destOrd="0" parTransId="{C7B9011E-18EA-4B1A-AFE0-8BDB51A54729}" sibTransId="{CE4C518E-4B23-4A6D-B61A-5280895E37B2}"/>
    <dgm:cxn modelId="{09EC074E-009C-447C-ABF5-30C96ACB8430}" srcId="{147DD0F8-9A03-4B3F-8A03-690F615AF5B7}" destId="{72FF8024-9D18-48F0-A53E-BD6D239050BC}" srcOrd="0" destOrd="0" parTransId="{6B1C4D49-A151-41B4-A1ED-4AACFF7454D0}" sibTransId="{1417B66C-8780-4094-878B-BFB9BA49B7C4}"/>
    <dgm:cxn modelId="{3CD476CB-7E65-4489-ACCB-928F41DAFED1}" type="presOf" srcId="{471C16A8-0C77-436C-8130-455DBA828AE1}" destId="{3963F326-7F5D-4A25-BBB1-12BD9C91AA2F}" srcOrd="0" destOrd="0" presId="urn:microsoft.com/office/officeart/2008/layout/LinedList"/>
    <dgm:cxn modelId="{4D4F5BDC-3334-4E39-882D-BBB8DCCBE655}" type="presOf" srcId="{8F9D286A-BB09-4C10-92E4-8511FC56415D}" destId="{C3BCC361-7F46-43C9-8189-9DA9418FC4C9}" srcOrd="0" destOrd="0" presId="urn:microsoft.com/office/officeart/2008/layout/LinedList"/>
    <dgm:cxn modelId="{FA4602D7-6F8C-4E4F-861C-84EAE15F86BE}" srcId="{72FF8024-9D18-48F0-A53E-BD6D239050BC}" destId="{BF8B20D5-D828-4044-AE9B-3048E085AA8E}" srcOrd="0" destOrd="0" parTransId="{ECA4E6F3-4DB4-4974-8F6F-697F19320155}" sibTransId="{2AE4AD9B-C665-468B-937E-597316970688}"/>
    <dgm:cxn modelId="{A8A2871F-7B04-4579-96F4-12622B4AC964}" type="presParOf" srcId="{5DE27E84-0892-405C-9612-210DB3AC9061}" destId="{ED874D7F-776C-470B-949C-5E7818966721}" srcOrd="0" destOrd="0" presId="urn:microsoft.com/office/officeart/2008/layout/LinedList"/>
    <dgm:cxn modelId="{E36F0B31-6A64-41E0-A086-89DC6A12F0B6}" type="presParOf" srcId="{5DE27E84-0892-405C-9612-210DB3AC9061}" destId="{6145F5E6-217D-4DF8-A65E-488134CA260D}" srcOrd="1" destOrd="0" presId="urn:microsoft.com/office/officeart/2008/layout/LinedList"/>
    <dgm:cxn modelId="{02671B49-31BF-4FF1-AED0-8B8408A0C679}" type="presParOf" srcId="{6145F5E6-217D-4DF8-A65E-488134CA260D}" destId="{EF5CC919-B6FC-406A-A52A-FC8F199813EF}" srcOrd="0" destOrd="0" presId="urn:microsoft.com/office/officeart/2008/layout/LinedList"/>
    <dgm:cxn modelId="{A465C9B1-B1EF-4150-8404-5DE89D431995}" type="presParOf" srcId="{6145F5E6-217D-4DF8-A65E-488134CA260D}" destId="{8D89C7CD-5884-4B7F-A0F9-2749093ABDF0}" srcOrd="1" destOrd="0" presId="urn:microsoft.com/office/officeart/2008/layout/LinedList"/>
    <dgm:cxn modelId="{67957A17-BCBE-49E0-8058-7B9610BED2D8}" type="presParOf" srcId="{8D89C7CD-5884-4B7F-A0F9-2749093ABDF0}" destId="{2EFA6E91-E25F-4B15-932E-A0D30CB27EC5}" srcOrd="0" destOrd="0" presId="urn:microsoft.com/office/officeart/2008/layout/LinedList"/>
    <dgm:cxn modelId="{B8BDEE2D-8A5C-4E6D-B6BB-14DBAA25506E}" type="presParOf" srcId="{8D89C7CD-5884-4B7F-A0F9-2749093ABDF0}" destId="{87F7B5FD-9B86-4B89-9D1E-4B10E1065E2C}" srcOrd="1" destOrd="0" presId="urn:microsoft.com/office/officeart/2008/layout/LinedList"/>
    <dgm:cxn modelId="{B4F74F0F-B070-47AD-87F3-1DCC390C6AFB}" type="presParOf" srcId="{87F7B5FD-9B86-4B89-9D1E-4B10E1065E2C}" destId="{18895385-0B84-440B-8012-A416CDA8DFF8}" srcOrd="0" destOrd="0" presId="urn:microsoft.com/office/officeart/2008/layout/LinedList"/>
    <dgm:cxn modelId="{CEF27ACA-3D1A-4BBF-B11A-C7A2C750C7A1}" type="presParOf" srcId="{87F7B5FD-9B86-4B89-9D1E-4B10E1065E2C}" destId="{ACCF722C-3C7B-4F52-AB78-12C8838703DB}" srcOrd="1" destOrd="0" presId="urn:microsoft.com/office/officeart/2008/layout/LinedList"/>
    <dgm:cxn modelId="{D1177D71-8176-4DF5-BB78-48D4BDBB3BF2}" type="presParOf" srcId="{87F7B5FD-9B86-4B89-9D1E-4B10E1065E2C}" destId="{C61DFAF2-CD19-4B55-A4CF-4B05924A9084}" srcOrd="2" destOrd="0" presId="urn:microsoft.com/office/officeart/2008/layout/LinedList"/>
    <dgm:cxn modelId="{52848D7A-60AE-420B-B1F3-8558B7709F4B}" type="presParOf" srcId="{8D89C7CD-5884-4B7F-A0F9-2749093ABDF0}" destId="{B5264B77-5C56-407A-87C9-120B1F185844}" srcOrd="2" destOrd="0" presId="urn:microsoft.com/office/officeart/2008/layout/LinedList"/>
    <dgm:cxn modelId="{69972EED-9BF3-4B82-A5D3-C467DF848B3B}" type="presParOf" srcId="{8D89C7CD-5884-4B7F-A0F9-2749093ABDF0}" destId="{0965B7E9-CF5D-49CF-94B3-A6741AEE2F19}" srcOrd="3" destOrd="0" presId="urn:microsoft.com/office/officeart/2008/layout/LinedList"/>
    <dgm:cxn modelId="{86331E72-349A-46F0-8349-66B89381AB9D}" type="presParOf" srcId="{8D89C7CD-5884-4B7F-A0F9-2749093ABDF0}" destId="{707DE68C-30E1-4C9C-B448-6BBAAC37848A}" srcOrd="4" destOrd="0" presId="urn:microsoft.com/office/officeart/2008/layout/LinedList"/>
    <dgm:cxn modelId="{2EF47CEF-1129-48C0-99D7-DEEE54A8D817}" type="presParOf" srcId="{707DE68C-30E1-4C9C-B448-6BBAAC37848A}" destId="{BF292909-EA5B-49EE-A8A3-E569FF25E774}" srcOrd="0" destOrd="0" presId="urn:microsoft.com/office/officeart/2008/layout/LinedList"/>
    <dgm:cxn modelId="{3AE7B6FC-E772-4650-A583-8486B73ABB41}" type="presParOf" srcId="{707DE68C-30E1-4C9C-B448-6BBAAC37848A}" destId="{C3BCC361-7F46-43C9-8189-9DA9418FC4C9}" srcOrd="1" destOrd="0" presId="urn:microsoft.com/office/officeart/2008/layout/LinedList"/>
    <dgm:cxn modelId="{B2AE08DF-01D8-4A84-BEFA-205E1576274A}" type="presParOf" srcId="{707DE68C-30E1-4C9C-B448-6BBAAC37848A}" destId="{E1E853FF-6584-415B-9028-DDD173B5AFAC}" srcOrd="2" destOrd="0" presId="urn:microsoft.com/office/officeart/2008/layout/LinedList"/>
    <dgm:cxn modelId="{A5B60084-8720-4E2B-A4B8-88B756AFA4A9}" type="presParOf" srcId="{8D89C7CD-5884-4B7F-A0F9-2749093ABDF0}" destId="{957CE411-D66D-4357-A260-E005800D1BCD}" srcOrd="5" destOrd="0" presId="urn:microsoft.com/office/officeart/2008/layout/LinedList"/>
    <dgm:cxn modelId="{9D590D94-1669-4F0A-BFE9-EB5996706AAA}" type="presParOf" srcId="{8D89C7CD-5884-4B7F-A0F9-2749093ABDF0}" destId="{149A493B-32BE-4351-9D2D-F83E87397FED}" srcOrd="6" destOrd="0" presId="urn:microsoft.com/office/officeart/2008/layout/LinedList"/>
    <dgm:cxn modelId="{B7087AAA-1B8B-4FB4-AD71-2E42D2A1107C}" type="presParOf" srcId="{8D89C7CD-5884-4B7F-A0F9-2749093ABDF0}" destId="{CDDE9487-CE87-4D59-9CE7-98163F230F52}" srcOrd="7" destOrd="0" presId="urn:microsoft.com/office/officeart/2008/layout/LinedList"/>
    <dgm:cxn modelId="{BED5EB8C-FC6A-4E23-BA99-4B40DFAE8B67}" type="presParOf" srcId="{CDDE9487-CE87-4D59-9CE7-98163F230F52}" destId="{5567C302-88F9-4CA5-8CB8-1BE7EAD60F12}" srcOrd="0" destOrd="0" presId="urn:microsoft.com/office/officeart/2008/layout/LinedList"/>
    <dgm:cxn modelId="{5227C8C1-E1C8-4015-948C-D9271692C491}" type="presParOf" srcId="{CDDE9487-CE87-4D59-9CE7-98163F230F52}" destId="{3963F326-7F5D-4A25-BBB1-12BD9C91AA2F}" srcOrd="1" destOrd="0" presId="urn:microsoft.com/office/officeart/2008/layout/LinedList"/>
    <dgm:cxn modelId="{7C300C87-560E-4E8F-80E9-A4B804182A21}" type="presParOf" srcId="{CDDE9487-CE87-4D59-9CE7-98163F230F52}" destId="{BAF505C6-A5B4-496A-9DA1-E159C3864F1A}" srcOrd="2" destOrd="0" presId="urn:microsoft.com/office/officeart/2008/layout/LinedList"/>
    <dgm:cxn modelId="{00DAF993-536C-4AB4-84E8-143E246481FE}" type="presParOf" srcId="{8D89C7CD-5884-4B7F-A0F9-2749093ABDF0}" destId="{C3DAB170-6C89-40E7-BDB2-76B609AB2DFC}" srcOrd="8" destOrd="0" presId="urn:microsoft.com/office/officeart/2008/layout/LinedList"/>
    <dgm:cxn modelId="{112349B0-52D0-42F5-972F-41901BEDA2E5}" type="presParOf" srcId="{8D89C7CD-5884-4B7F-A0F9-2749093ABDF0}" destId="{E1E7BA40-C2E5-415A-80B6-6121AB09D38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7DD0F8-9A03-4B3F-8A03-690F615AF5B7}"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zh-CN" altLang="en-US"/>
        </a:p>
      </dgm:t>
    </dgm:pt>
    <dgm:pt modelId="{72FF8024-9D18-48F0-A53E-BD6D239050BC}">
      <dgm:prSet phldrT="[文本]" custT="1"/>
      <dgm:spPr/>
      <dgm:t>
        <a:bodyPr/>
        <a:lstStyle/>
        <a:p>
          <a:r>
            <a:rPr lang="zh-CN" sz="2000" dirty="0" smtClean="0"/>
            <a:t>宿管阿姨</a:t>
          </a:r>
          <a:endParaRPr lang="zh-CN" altLang="en-US" sz="2000" dirty="0"/>
        </a:p>
      </dgm:t>
    </dgm:pt>
    <dgm:pt modelId="{6B1C4D49-A151-41B4-A1ED-4AACFF7454D0}" type="parTrans" cxnId="{09EC074E-009C-447C-ABF5-30C96ACB8430}">
      <dgm:prSet/>
      <dgm:spPr/>
      <dgm:t>
        <a:bodyPr/>
        <a:lstStyle/>
        <a:p>
          <a:endParaRPr lang="zh-CN" altLang="en-US"/>
        </a:p>
      </dgm:t>
    </dgm:pt>
    <dgm:pt modelId="{1417B66C-8780-4094-878B-BFB9BA49B7C4}" type="sibTrans" cxnId="{09EC074E-009C-447C-ABF5-30C96ACB8430}">
      <dgm:prSet/>
      <dgm:spPr/>
      <dgm:t>
        <a:bodyPr/>
        <a:lstStyle/>
        <a:p>
          <a:endParaRPr lang="zh-CN" altLang="en-US"/>
        </a:p>
      </dgm:t>
    </dgm:pt>
    <dgm:pt modelId="{BF8B20D5-D828-4044-AE9B-3048E085AA8E}">
      <dgm:prSet phldrT="[文本]" custT="1"/>
      <dgm:spPr/>
      <dgm:t>
        <a:bodyPr/>
        <a:lstStyle/>
        <a:p>
          <a:r>
            <a:rPr lang="en-US" sz="1600" dirty="0" smtClean="0"/>
            <a:t>A1</a:t>
          </a:r>
          <a:r>
            <a:rPr lang="zh-CN" sz="1600" dirty="0" smtClean="0"/>
            <a:t>：好像没怎么碰到过这种情况。</a:t>
          </a:r>
          <a:endParaRPr lang="zh-CN" altLang="en-US" sz="1600" dirty="0"/>
        </a:p>
      </dgm:t>
    </dgm:pt>
    <dgm:pt modelId="{ECA4E6F3-4DB4-4974-8F6F-697F19320155}" type="parTrans" cxnId="{FA4602D7-6F8C-4E4F-861C-84EAE15F86BE}">
      <dgm:prSet/>
      <dgm:spPr/>
      <dgm:t>
        <a:bodyPr/>
        <a:lstStyle/>
        <a:p>
          <a:endParaRPr lang="zh-CN" altLang="en-US"/>
        </a:p>
      </dgm:t>
    </dgm:pt>
    <dgm:pt modelId="{2AE4AD9B-C665-468B-937E-597316970688}" type="sibTrans" cxnId="{FA4602D7-6F8C-4E4F-861C-84EAE15F86BE}">
      <dgm:prSet/>
      <dgm:spPr/>
      <dgm:t>
        <a:bodyPr/>
        <a:lstStyle/>
        <a:p>
          <a:endParaRPr lang="zh-CN" altLang="en-US"/>
        </a:p>
      </dgm:t>
    </dgm:pt>
    <dgm:pt modelId="{8F9D286A-BB09-4C10-92E4-8511FC56415D}">
      <dgm:prSet phldrT="[文本]" custT="1"/>
      <dgm:spPr/>
      <dgm:t>
        <a:bodyPr/>
        <a:lstStyle/>
        <a:p>
          <a:r>
            <a:rPr lang="en-US" sz="1600" dirty="0" smtClean="0"/>
            <a:t>A2</a:t>
          </a:r>
          <a:r>
            <a:rPr lang="zh-CN" sz="1600" dirty="0" smtClean="0"/>
            <a:t>：这种情况我肯定是直接上去帮忙的了，救人要紧啊。</a:t>
          </a:r>
          <a:endParaRPr lang="zh-CN" altLang="en-US" sz="1500" dirty="0"/>
        </a:p>
      </dgm:t>
    </dgm:pt>
    <dgm:pt modelId="{115F54EC-31C7-429D-ADBA-F2A7E86A32D4}" type="parTrans" cxnId="{58236C79-BB39-4DE7-A06B-A0991E08F373}">
      <dgm:prSet/>
      <dgm:spPr/>
      <dgm:t>
        <a:bodyPr/>
        <a:lstStyle/>
        <a:p>
          <a:endParaRPr lang="zh-CN" altLang="en-US"/>
        </a:p>
      </dgm:t>
    </dgm:pt>
    <dgm:pt modelId="{2EF5FC3B-FE73-45E1-A699-4315AAEE5C47}" type="sibTrans" cxnId="{58236C79-BB39-4DE7-A06B-A0991E08F373}">
      <dgm:prSet/>
      <dgm:spPr/>
      <dgm:t>
        <a:bodyPr/>
        <a:lstStyle/>
        <a:p>
          <a:endParaRPr lang="zh-CN" altLang="en-US"/>
        </a:p>
      </dgm:t>
    </dgm:pt>
    <dgm:pt modelId="{471C16A8-0C77-436C-8130-455DBA828AE1}">
      <dgm:prSet phldrT="[文本]" custT="1"/>
      <dgm:spPr/>
      <dgm:t>
        <a:bodyPr/>
        <a:lstStyle/>
        <a:p>
          <a:r>
            <a:rPr lang="en-US" altLang="zh-CN" sz="1600" dirty="0" smtClean="0"/>
            <a:t>A3</a:t>
          </a:r>
          <a:r>
            <a:rPr lang="zh-CN" altLang="en-US" sz="1600" dirty="0" smtClean="0"/>
            <a:t>：</a:t>
          </a:r>
          <a:r>
            <a:rPr lang="zh-CN" sz="1600" dirty="0" smtClean="0"/>
            <a:t>碰到这种情况，到时候就只能讲道理了，要是真被诬陷了肯定心里很不舒服。不过救人这种事肯定还是要去做的</a:t>
          </a:r>
          <a:r>
            <a:rPr lang="zh-CN" altLang="en-US" sz="1600" dirty="0" smtClean="0"/>
            <a:t>。</a:t>
          </a:r>
          <a:endParaRPr lang="zh-CN" altLang="en-US" sz="1600" dirty="0"/>
        </a:p>
      </dgm:t>
    </dgm:pt>
    <dgm:pt modelId="{C7B9011E-18EA-4B1A-AFE0-8BDB51A54729}" type="parTrans" cxnId="{3572A720-D130-4BAA-AC8F-9687065B2B0F}">
      <dgm:prSet/>
      <dgm:spPr/>
      <dgm:t>
        <a:bodyPr/>
        <a:lstStyle/>
        <a:p>
          <a:endParaRPr lang="zh-CN" altLang="en-US"/>
        </a:p>
      </dgm:t>
    </dgm:pt>
    <dgm:pt modelId="{CE4C518E-4B23-4A6D-B61A-5280895E37B2}" type="sibTrans" cxnId="{3572A720-D130-4BAA-AC8F-9687065B2B0F}">
      <dgm:prSet/>
      <dgm:spPr/>
      <dgm:t>
        <a:bodyPr/>
        <a:lstStyle/>
        <a:p>
          <a:endParaRPr lang="zh-CN" altLang="en-US"/>
        </a:p>
      </dgm:t>
    </dgm:pt>
    <dgm:pt modelId="{5DE27E84-0892-405C-9612-210DB3AC9061}" type="pres">
      <dgm:prSet presAssocID="{147DD0F8-9A03-4B3F-8A03-690F615AF5B7}" presName="vert0" presStyleCnt="0">
        <dgm:presLayoutVars>
          <dgm:dir/>
          <dgm:animOne val="branch"/>
          <dgm:animLvl val="lvl"/>
        </dgm:presLayoutVars>
      </dgm:prSet>
      <dgm:spPr/>
      <dgm:t>
        <a:bodyPr/>
        <a:lstStyle/>
        <a:p>
          <a:endParaRPr lang="zh-CN" altLang="en-US"/>
        </a:p>
      </dgm:t>
    </dgm:pt>
    <dgm:pt modelId="{ED874D7F-776C-470B-949C-5E7818966721}" type="pres">
      <dgm:prSet presAssocID="{72FF8024-9D18-48F0-A53E-BD6D239050BC}" presName="thickLine" presStyleLbl="alignNode1" presStyleIdx="0" presStyleCnt="1" custLinFactNeighborY="-500"/>
      <dgm:spPr/>
    </dgm:pt>
    <dgm:pt modelId="{6145F5E6-217D-4DF8-A65E-488134CA260D}" type="pres">
      <dgm:prSet presAssocID="{72FF8024-9D18-48F0-A53E-BD6D239050BC}" presName="horz1" presStyleCnt="0"/>
      <dgm:spPr/>
    </dgm:pt>
    <dgm:pt modelId="{EF5CC919-B6FC-406A-A52A-FC8F199813EF}" type="pres">
      <dgm:prSet presAssocID="{72FF8024-9D18-48F0-A53E-BD6D239050BC}" presName="tx1" presStyleLbl="revTx" presStyleIdx="0" presStyleCnt="4"/>
      <dgm:spPr/>
      <dgm:t>
        <a:bodyPr/>
        <a:lstStyle/>
        <a:p>
          <a:endParaRPr lang="zh-CN" altLang="en-US"/>
        </a:p>
      </dgm:t>
    </dgm:pt>
    <dgm:pt modelId="{8D89C7CD-5884-4B7F-A0F9-2749093ABDF0}" type="pres">
      <dgm:prSet presAssocID="{72FF8024-9D18-48F0-A53E-BD6D239050BC}" presName="vert1" presStyleCnt="0"/>
      <dgm:spPr/>
    </dgm:pt>
    <dgm:pt modelId="{2EFA6E91-E25F-4B15-932E-A0D30CB27EC5}" type="pres">
      <dgm:prSet presAssocID="{BF8B20D5-D828-4044-AE9B-3048E085AA8E}" presName="vertSpace2a" presStyleCnt="0"/>
      <dgm:spPr/>
    </dgm:pt>
    <dgm:pt modelId="{87F7B5FD-9B86-4B89-9D1E-4B10E1065E2C}" type="pres">
      <dgm:prSet presAssocID="{BF8B20D5-D828-4044-AE9B-3048E085AA8E}" presName="horz2" presStyleCnt="0"/>
      <dgm:spPr/>
    </dgm:pt>
    <dgm:pt modelId="{18895385-0B84-440B-8012-A416CDA8DFF8}" type="pres">
      <dgm:prSet presAssocID="{BF8B20D5-D828-4044-AE9B-3048E085AA8E}" presName="horzSpace2" presStyleCnt="0"/>
      <dgm:spPr/>
    </dgm:pt>
    <dgm:pt modelId="{ACCF722C-3C7B-4F52-AB78-12C8838703DB}" type="pres">
      <dgm:prSet presAssocID="{BF8B20D5-D828-4044-AE9B-3048E085AA8E}" presName="tx2" presStyleLbl="revTx" presStyleIdx="1" presStyleCnt="4"/>
      <dgm:spPr/>
      <dgm:t>
        <a:bodyPr/>
        <a:lstStyle/>
        <a:p>
          <a:endParaRPr lang="zh-CN" altLang="en-US"/>
        </a:p>
      </dgm:t>
    </dgm:pt>
    <dgm:pt modelId="{C61DFAF2-CD19-4B55-A4CF-4B05924A9084}" type="pres">
      <dgm:prSet presAssocID="{BF8B20D5-D828-4044-AE9B-3048E085AA8E}" presName="vert2" presStyleCnt="0"/>
      <dgm:spPr/>
    </dgm:pt>
    <dgm:pt modelId="{B5264B77-5C56-407A-87C9-120B1F185844}" type="pres">
      <dgm:prSet presAssocID="{BF8B20D5-D828-4044-AE9B-3048E085AA8E}" presName="thinLine2b" presStyleLbl="callout" presStyleIdx="0" presStyleCnt="3"/>
      <dgm:spPr/>
    </dgm:pt>
    <dgm:pt modelId="{0965B7E9-CF5D-49CF-94B3-A6741AEE2F19}" type="pres">
      <dgm:prSet presAssocID="{BF8B20D5-D828-4044-AE9B-3048E085AA8E}" presName="vertSpace2b" presStyleCnt="0"/>
      <dgm:spPr/>
    </dgm:pt>
    <dgm:pt modelId="{707DE68C-30E1-4C9C-B448-6BBAAC37848A}" type="pres">
      <dgm:prSet presAssocID="{8F9D286A-BB09-4C10-92E4-8511FC56415D}" presName="horz2" presStyleCnt="0"/>
      <dgm:spPr/>
    </dgm:pt>
    <dgm:pt modelId="{BF292909-EA5B-49EE-A8A3-E569FF25E774}" type="pres">
      <dgm:prSet presAssocID="{8F9D286A-BB09-4C10-92E4-8511FC56415D}" presName="horzSpace2" presStyleCnt="0"/>
      <dgm:spPr/>
    </dgm:pt>
    <dgm:pt modelId="{C3BCC361-7F46-43C9-8189-9DA9418FC4C9}" type="pres">
      <dgm:prSet presAssocID="{8F9D286A-BB09-4C10-92E4-8511FC56415D}" presName="tx2" presStyleLbl="revTx" presStyleIdx="2" presStyleCnt="4"/>
      <dgm:spPr/>
      <dgm:t>
        <a:bodyPr/>
        <a:lstStyle/>
        <a:p>
          <a:endParaRPr lang="zh-CN" altLang="en-US"/>
        </a:p>
      </dgm:t>
    </dgm:pt>
    <dgm:pt modelId="{E1E853FF-6584-415B-9028-DDD173B5AFAC}" type="pres">
      <dgm:prSet presAssocID="{8F9D286A-BB09-4C10-92E4-8511FC56415D}" presName="vert2" presStyleCnt="0"/>
      <dgm:spPr/>
    </dgm:pt>
    <dgm:pt modelId="{957CE411-D66D-4357-A260-E005800D1BCD}" type="pres">
      <dgm:prSet presAssocID="{8F9D286A-BB09-4C10-92E4-8511FC56415D}" presName="thinLine2b" presStyleLbl="callout" presStyleIdx="1" presStyleCnt="3"/>
      <dgm:spPr/>
    </dgm:pt>
    <dgm:pt modelId="{149A493B-32BE-4351-9D2D-F83E87397FED}" type="pres">
      <dgm:prSet presAssocID="{8F9D286A-BB09-4C10-92E4-8511FC56415D}" presName="vertSpace2b" presStyleCnt="0"/>
      <dgm:spPr/>
    </dgm:pt>
    <dgm:pt modelId="{CDDE9487-CE87-4D59-9CE7-98163F230F52}" type="pres">
      <dgm:prSet presAssocID="{471C16A8-0C77-436C-8130-455DBA828AE1}" presName="horz2" presStyleCnt="0"/>
      <dgm:spPr/>
    </dgm:pt>
    <dgm:pt modelId="{5567C302-88F9-4CA5-8CB8-1BE7EAD60F12}" type="pres">
      <dgm:prSet presAssocID="{471C16A8-0C77-436C-8130-455DBA828AE1}" presName="horzSpace2" presStyleCnt="0"/>
      <dgm:spPr/>
    </dgm:pt>
    <dgm:pt modelId="{3963F326-7F5D-4A25-BBB1-12BD9C91AA2F}" type="pres">
      <dgm:prSet presAssocID="{471C16A8-0C77-436C-8130-455DBA828AE1}" presName="tx2" presStyleLbl="revTx" presStyleIdx="3" presStyleCnt="4"/>
      <dgm:spPr/>
      <dgm:t>
        <a:bodyPr/>
        <a:lstStyle/>
        <a:p>
          <a:endParaRPr lang="zh-CN" altLang="en-US"/>
        </a:p>
      </dgm:t>
    </dgm:pt>
    <dgm:pt modelId="{BAF505C6-A5B4-496A-9DA1-E159C3864F1A}" type="pres">
      <dgm:prSet presAssocID="{471C16A8-0C77-436C-8130-455DBA828AE1}" presName="vert2" presStyleCnt="0"/>
      <dgm:spPr/>
    </dgm:pt>
    <dgm:pt modelId="{C3DAB170-6C89-40E7-BDB2-76B609AB2DFC}" type="pres">
      <dgm:prSet presAssocID="{471C16A8-0C77-436C-8130-455DBA828AE1}" presName="thinLine2b" presStyleLbl="callout" presStyleIdx="2" presStyleCnt="3"/>
      <dgm:spPr>
        <a:blipFill rotWithShape="0">
          <a:blip xmlns:r="http://schemas.openxmlformats.org/officeDocument/2006/relationships" r:embed="rId1"/>
          <a:stretch>
            <a:fillRect/>
          </a:stretch>
        </a:blipFill>
      </dgm:spPr>
      <dgm:t>
        <a:bodyPr/>
        <a:lstStyle/>
        <a:p>
          <a:endParaRPr lang="zh-CN" altLang="en-US"/>
        </a:p>
      </dgm:t>
    </dgm:pt>
    <dgm:pt modelId="{E1E7BA40-C2E5-415A-80B6-6121AB09D382}" type="pres">
      <dgm:prSet presAssocID="{471C16A8-0C77-436C-8130-455DBA828AE1}" presName="vertSpace2b" presStyleCnt="0"/>
      <dgm:spPr/>
    </dgm:pt>
  </dgm:ptLst>
  <dgm:cxnLst>
    <dgm:cxn modelId="{FA4602D7-6F8C-4E4F-861C-84EAE15F86BE}" srcId="{72FF8024-9D18-48F0-A53E-BD6D239050BC}" destId="{BF8B20D5-D828-4044-AE9B-3048E085AA8E}" srcOrd="0" destOrd="0" parTransId="{ECA4E6F3-4DB4-4974-8F6F-697F19320155}" sibTransId="{2AE4AD9B-C665-468B-937E-597316970688}"/>
    <dgm:cxn modelId="{58236C79-BB39-4DE7-A06B-A0991E08F373}" srcId="{72FF8024-9D18-48F0-A53E-BD6D239050BC}" destId="{8F9D286A-BB09-4C10-92E4-8511FC56415D}" srcOrd="1" destOrd="0" parTransId="{115F54EC-31C7-429D-ADBA-F2A7E86A32D4}" sibTransId="{2EF5FC3B-FE73-45E1-A699-4315AAEE5C47}"/>
    <dgm:cxn modelId="{B6573FA9-1462-44FB-A08B-0CAA57F294E2}" type="presOf" srcId="{471C16A8-0C77-436C-8130-455DBA828AE1}" destId="{3963F326-7F5D-4A25-BBB1-12BD9C91AA2F}" srcOrd="0" destOrd="0" presId="urn:microsoft.com/office/officeart/2008/layout/LinedList"/>
    <dgm:cxn modelId="{09EC074E-009C-447C-ABF5-30C96ACB8430}" srcId="{147DD0F8-9A03-4B3F-8A03-690F615AF5B7}" destId="{72FF8024-9D18-48F0-A53E-BD6D239050BC}" srcOrd="0" destOrd="0" parTransId="{6B1C4D49-A151-41B4-A1ED-4AACFF7454D0}" sibTransId="{1417B66C-8780-4094-878B-BFB9BA49B7C4}"/>
    <dgm:cxn modelId="{DB75CEF7-1D16-438A-A1B9-522BB15AF618}" type="presOf" srcId="{72FF8024-9D18-48F0-A53E-BD6D239050BC}" destId="{EF5CC919-B6FC-406A-A52A-FC8F199813EF}" srcOrd="0" destOrd="0" presId="urn:microsoft.com/office/officeart/2008/layout/LinedList"/>
    <dgm:cxn modelId="{7EA099D0-21CE-4153-9CE7-73DB766265B1}" type="presOf" srcId="{147DD0F8-9A03-4B3F-8A03-690F615AF5B7}" destId="{5DE27E84-0892-405C-9612-210DB3AC9061}" srcOrd="0" destOrd="0" presId="urn:microsoft.com/office/officeart/2008/layout/LinedList"/>
    <dgm:cxn modelId="{273C2BED-C8FD-471B-93AC-D58B4A21A854}" type="presOf" srcId="{8F9D286A-BB09-4C10-92E4-8511FC56415D}" destId="{C3BCC361-7F46-43C9-8189-9DA9418FC4C9}" srcOrd="0" destOrd="0" presId="urn:microsoft.com/office/officeart/2008/layout/LinedList"/>
    <dgm:cxn modelId="{3572A720-D130-4BAA-AC8F-9687065B2B0F}" srcId="{72FF8024-9D18-48F0-A53E-BD6D239050BC}" destId="{471C16A8-0C77-436C-8130-455DBA828AE1}" srcOrd="2" destOrd="0" parTransId="{C7B9011E-18EA-4B1A-AFE0-8BDB51A54729}" sibTransId="{CE4C518E-4B23-4A6D-B61A-5280895E37B2}"/>
    <dgm:cxn modelId="{0A1C6B92-16BA-4C0E-B6D3-681128AF5568}" type="presOf" srcId="{BF8B20D5-D828-4044-AE9B-3048E085AA8E}" destId="{ACCF722C-3C7B-4F52-AB78-12C8838703DB}" srcOrd="0" destOrd="0" presId="urn:microsoft.com/office/officeart/2008/layout/LinedList"/>
    <dgm:cxn modelId="{88AF2C2F-2417-474D-A6CE-DE98AD154262}" type="presParOf" srcId="{5DE27E84-0892-405C-9612-210DB3AC9061}" destId="{ED874D7F-776C-470B-949C-5E7818966721}" srcOrd="0" destOrd="0" presId="urn:microsoft.com/office/officeart/2008/layout/LinedList"/>
    <dgm:cxn modelId="{0800927C-E8D8-407B-BFDF-B21549A1CBA0}" type="presParOf" srcId="{5DE27E84-0892-405C-9612-210DB3AC9061}" destId="{6145F5E6-217D-4DF8-A65E-488134CA260D}" srcOrd="1" destOrd="0" presId="urn:microsoft.com/office/officeart/2008/layout/LinedList"/>
    <dgm:cxn modelId="{CC25F348-FAF9-4DEC-AB51-549B2B6A6988}" type="presParOf" srcId="{6145F5E6-217D-4DF8-A65E-488134CA260D}" destId="{EF5CC919-B6FC-406A-A52A-FC8F199813EF}" srcOrd="0" destOrd="0" presId="urn:microsoft.com/office/officeart/2008/layout/LinedList"/>
    <dgm:cxn modelId="{0DC47EAA-A88B-40BD-9014-D5A36C992A40}" type="presParOf" srcId="{6145F5E6-217D-4DF8-A65E-488134CA260D}" destId="{8D89C7CD-5884-4B7F-A0F9-2749093ABDF0}" srcOrd="1" destOrd="0" presId="urn:microsoft.com/office/officeart/2008/layout/LinedList"/>
    <dgm:cxn modelId="{AA2150DA-DE3B-462B-8C2B-A47AB8459753}" type="presParOf" srcId="{8D89C7CD-5884-4B7F-A0F9-2749093ABDF0}" destId="{2EFA6E91-E25F-4B15-932E-A0D30CB27EC5}" srcOrd="0" destOrd="0" presId="urn:microsoft.com/office/officeart/2008/layout/LinedList"/>
    <dgm:cxn modelId="{DA79577F-00A5-4936-8EF2-7658BD4232C8}" type="presParOf" srcId="{8D89C7CD-5884-4B7F-A0F9-2749093ABDF0}" destId="{87F7B5FD-9B86-4B89-9D1E-4B10E1065E2C}" srcOrd="1" destOrd="0" presId="urn:microsoft.com/office/officeart/2008/layout/LinedList"/>
    <dgm:cxn modelId="{F06EFBE2-AF53-434B-8691-06B9107B0EF1}" type="presParOf" srcId="{87F7B5FD-9B86-4B89-9D1E-4B10E1065E2C}" destId="{18895385-0B84-440B-8012-A416CDA8DFF8}" srcOrd="0" destOrd="0" presId="urn:microsoft.com/office/officeart/2008/layout/LinedList"/>
    <dgm:cxn modelId="{FBDE2AF1-0461-4981-83B1-1FD26B3E86F0}" type="presParOf" srcId="{87F7B5FD-9B86-4B89-9D1E-4B10E1065E2C}" destId="{ACCF722C-3C7B-4F52-AB78-12C8838703DB}" srcOrd="1" destOrd="0" presId="urn:microsoft.com/office/officeart/2008/layout/LinedList"/>
    <dgm:cxn modelId="{FE77F2AA-C44E-4A00-9364-EBCDFE09E1E0}" type="presParOf" srcId="{87F7B5FD-9B86-4B89-9D1E-4B10E1065E2C}" destId="{C61DFAF2-CD19-4B55-A4CF-4B05924A9084}" srcOrd="2" destOrd="0" presId="urn:microsoft.com/office/officeart/2008/layout/LinedList"/>
    <dgm:cxn modelId="{6FB9BE32-116F-45F0-9129-18994572F508}" type="presParOf" srcId="{8D89C7CD-5884-4B7F-A0F9-2749093ABDF0}" destId="{B5264B77-5C56-407A-87C9-120B1F185844}" srcOrd="2" destOrd="0" presId="urn:microsoft.com/office/officeart/2008/layout/LinedList"/>
    <dgm:cxn modelId="{853FCC18-9887-4CC5-A36F-9F4580F8F44F}" type="presParOf" srcId="{8D89C7CD-5884-4B7F-A0F9-2749093ABDF0}" destId="{0965B7E9-CF5D-49CF-94B3-A6741AEE2F19}" srcOrd="3" destOrd="0" presId="urn:microsoft.com/office/officeart/2008/layout/LinedList"/>
    <dgm:cxn modelId="{9EFAE683-0C3B-4C7A-8635-33EB2F901548}" type="presParOf" srcId="{8D89C7CD-5884-4B7F-A0F9-2749093ABDF0}" destId="{707DE68C-30E1-4C9C-B448-6BBAAC37848A}" srcOrd="4" destOrd="0" presId="urn:microsoft.com/office/officeart/2008/layout/LinedList"/>
    <dgm:cxn modelId="{F8431EFE-E08B-441E-9AF9-CDCBD7098C81}" type="presParOf" srcId="{707DE68C-30E1-4C9C-B448-6BBAAC37848A}" destId="{BF292909-EA5B-49EE-A8A3-E569FF25E774}" srcOrd="0" destOrd="0" presId="urn:microsoft.com/office/officeart/2008/layout/LinedList"/>
    <dgm:cxn modelId="{9E0B6A6B-C797-4173-A00F-DF3210F3497A}" type="presParOf" srcId="{707DE68C-30E1-4C9C-B448-6BBAAC37848A}" destId="{C3BCC361-7F46-43C9-8189-9DA9418FC4C9}" srcOrd="1" destOrd="0" presId="urn:microsoft.com/office/officeart/2008/layout/LinedList"/>
    <dgm:cxn modelId="{0B0A81B2-D67A-4DCE-8A36-EB45E1523626}" type="presParOf" srcId="{707DE68C-30E1-4C9C-B448-6BBAAC37848A}" destId="{E1E853FF-6584-415B-9028-DDD173B5AFAC}" srcOrd="2" destOrd="0" presId="urn:microsoft.com/office/officeart/2008/layout/LinedList"/>
    <dgm:cxn modelId="{CB16ECF0-0374-47F5-B080-85E978A7F7D9}" type="presParOf" srcId="{8D89C7CD-5884-4B7F-A0F9-2749093ABDF0}" destId="{957CE411-D66D-4357-A260-E005800D1BCD}" srcOrd="5" destOrd="0" presId="urn:microsoft.com/office/officeart/2008/layout/LinedList"/>
    <dgm:cxn modelId="{3CE00832-3784-4BFB-8657-1E0BEBED1EA5}" type="presParOf" srcId="{8D89C7CD-5884-4B7F-A0F9-2749093ABDF0}" destId="{149A493B-32BE-4351-9D2D-F83E87397FED}" srcOrd="6" destOrd="0" presId="urn:microsoft.com/office/officeart/2008/layout/LinedList"/>
    <dgm:cxn modelId="{76E1B948-BBD4-4B14-A837-BF2E240EFD32}" type="presParOf" srcId="{8D89C7CD-5884-4B7F-A0F9-2749093ABDF0}" destId="{CDDE9487-CE87-4D59-9CE7-98163F230F52}" srcOrd="7" destOrd="0" presId="urn:microsoft.com/office/officeart/2008/layout/LinedList"/>
    <dgm:cxn modelId="{F58E0C0B-A312-4ECF-A029-16CB2E3C49FC}" type="presParOf" srcId="{CDDE9487-CE87-4D59-9CE7-98163F230F52}" destId="{5567C302-88F9-4CA5-8CB8-1BE7EAD60F12}" srcOrd="0" destOrd="0" presId="urn:microsoft.com/office/officeart/2008/layout/LinedList"/>
    <dgm:cxn modelId="{702DCE83-DF0C-4F52-97FF-BC3DAB0D459E}" type="presParOf" srcId="{CDDE9487-CE87-4D59-9CE7-98163F230F52}" destId="{3963F326-7F5D-4A25-BBB1-12BD9C91AA2F}" srcOrd="1" destOrd="0" presId="urn:microsoft.com/office/officeart/2008/layout/LinedList"/>
    <dgm:cxn modelId="{39C6B263-DB62-42AF-B5F2-5CD1F40B9E80}" type="presParOf" srcId="{CDDE9487-CE87-4D59-9CE7-98163F230F52}" destId="{BAF505C6-A5B4-496A-9DA1-E159C3864F1A}" srcOrd="2" destOrd="0" presId="urn:microsoft.com/office/officeart/2008/layout/LinedList"/>
    <dgm:cxn modelId="{CB2BC861-87D5-47BF-B2D4-2006412CEE9D}" type="presParOf" srcId="{8D89C7CD-5884-4B7F-A0F9-2749093ABDF0}" destId="{C3DAB170-6C89-40E7-BDB2-76B609AB2DFC}" srcOrd="8" destOrd="0" presId="urn:microsoft.com/office/officeart/2008/layout/LinedList"/>
    <dgm:cxn modelId="{A967479E-DE22-4D76-B011-86438000CE93}" type="presParOf" srcId="{8D89C7CD-5884-4B7F-A0F9-2749093ABDF0}" destId="{E1E7BA40-C2E5-415A-80B6-6121AB09D38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7DD0F8-9A03-4B3F-8A03-690F615AF5B7}"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zh-CN" altLang="en-US"/>
        </a:p>
      </dgm:t>
    </dgm:pt>
    <dgm:pt modelId="{72FF8024-9D18-48F0-A53E-BD6D239050BC}">
      <dgm:prSet phldrT="[文本]" custT="1"/>
      <dgm:spPr/>
      <dgm:t>
        <a:bodyPr/>
        <a:lstStyle/>
        <a:p>
          <a:r>
            <a:rPr lang="zh-CN" sz="2000" dirty="0" smtClean="0"/>
            <a:t>社会学</a:t>
          </a:r>
          <a:r>
            <a:rPr lang="zh-CN" altLang="en-US" sz="2000" dirty="0" smtClean="0"/>
            <a:t>系</a:t>
          </a:r>
          <a:r>
            <a:rPr lang="zh-CN" sz="2000" dirty="0" smtClean="0"/>
            <a:t>学生</a:t>
          </a:r>
          <a:endParaRPr lang="zh-CN" altLang="en-US" sz="2000" dirty="0"/>
        </a:p>
      </dgm:t>
    </dgm:pt>
    <dgm:pt modelId="{6B1C4D49-A151-41B4-A1ED-4AACFF7454D0}" type="parTrans" cxnId="{09EC074E-009C-447C-ABF5-30C96ACB8430}">
      <dgm:prSet/>
      <dgm:spPr/>
      <dgm:t>
        <a:bodyPr/>
        <a:lstStyle/>
        <a:p>
          <a:endParaRPr lang="zh-CN" altLang="en-US"/>
        </a:p>
      </dgm:t>
    </dgm:pt>
    <dgm:pt modelId="{1417B66C-8780-4094-878B-BFB9BA49B7C4}" type="sibTrans" cxnId="{09EC074E-009C-447C-ABF5-30C96ACB8430}">
      <dgm:prSet/>
      <dgm:spPr/>
      <dgm:t>
        <a:bodyPr/>
        <a:lstStyle/>
        <a:p>
          <a:endParaRPr lang="zh-CN" altLang="en-US"/>
        </a:p>
      </dgm:t>
    </dgm:pt>
    <dgm:pt modelId="{BF8B20D5-D828-4044-AE9B-3048E085AA8E}">
      <dgm:prSet phldrT="[文本]" custT="1"/>
      <dgm:spPr/>
      <dgm:t>
        <a:bodyPr/>
        <a:lstStyle/>
        <a:p>
          <a:r>
            <a:rPr lang="en-US" sz="1600" dirty="0" smtClean="0"/>
            <a:t>A1</a:t>
          </a:r>
          <a:r>
            <a:rPr lang="zh-CN" sz="1600" dirty="0" smtClean="0"/>
            <a:t>：挺常见的，新闻报道上很多，我觉得老人真的摔倒了应该找有专业知识的人来帮助他，不然有可能更加重她</a:t>
          </a:r>
          <a:r>
            <a:rPr lang="en-US" sz="1600" dirty="0" smtClean="0"/>
            <a:t>/</a:t>
          </a:r>
          <a:r>
            <a:rPr lang="zh-CN" sz="1600" dirty="0" smtClean="0"/>
            <a:t>他的伤情。</a:t>
          </a:r>
          <a:endParaRPr lang="zh-CN" altLang="en-US" sz="1600" dirty="0"/>
        </a:p>
      </dgm:t>
    </dgm:pt>
    <dgm:pt modelId="{ECA4E6F3-4DB4-4974-8F6F-697F19320155}" type="parTrans" cxnId="{FA4602D7-6F8C-4E4F-861C-84EAE15F86BE}">
      <dgm:prSet/>
      <dgm:spPr/>
      <dgm:t>
        <a:bodyPr/>
        <a:lstStyle/>
        <a:p>
          <a:endParaRPr lang="zh-CN" altLang="en-US"/>
        </a:p>
      </dgm:t>
    </dgm:pt>
    <dgm:pt modelId="{2AE4AD9B-C665-468B-937E-597316970688}" type="sibTrans" cxnId="{FA4602D7-6F8C-4E4F-861C-84EAE15F86BE}">
      <dgm:prSet/>
      <dgm:spPr/>
      <dgm:t>
        <a:bodyPr/>
        <a:lstStyle/>
        <a:p>
          <a:endParaRPr lang="zh-CN" altLang="en-US"/>
        </a:p>
      </dgm:t>
    </dgm:pt>
    <dgm:pt modelId="{8F9D286A-BB09-4C10-92E4-8511FC56415D}">
      <dgm:prSet phldrT="[文本]" custT="1"/>
      <dgm:spPr/>
      <dgm:t>
        <a:bodyPr/>
        <a:lstStyle/>
        <a:p>
          <a:r>
            <a:rPr lang="en-US" sz="1600" dirty="0" smtClean="0"/>
            <a:t>A2</a:t>
          </a:r>
          <a:r>
            <a:rPr lang="zh-CN" sz="1600" dirty="0" smtClean="0"/>
            <a:t>：我会考虑一下，情况严重的话直接打</a:t>
          </a:r>
          <a:r>
            <a:rPr lang="en-US" sz="1600" dirty="0" smtClean="0"/>
            <a:t>120</a:t>
          </a:r>
          <a:r>
            <a:rPr lang="zh-CN" sz="1600" dirty="0" smtClean="0"/>
            <a:t>，或者求助别人。</a:t>
          </a:r>
          <a:endParaRPr lang="zh-CN" altLang="en-US" sz="1500" dirty="0"/>
        </a:p>
      </dgm:t>
    </dgm:pt>
    <dgm:pt modelId="{115F54EC-31C7-429D-ADBA-F2A7E86A32D4}" type="parTrans" cxnId="{58236C79-BB39-4DE7-A06B-A0991E08F373}">
      <dgm:prSet/>
      <dgm:spPr/>
      <dgm:t>
        <a:bodyPr/>
        <a:lstStyle/>
        <a:p>
          <a:endParaRPr lang="zh-CN" altLang="en-US"/>
        </a:p>
      </dgm:t>
    </dgm:pt>
    <dgm:pt modelId="{2EF5FC3B-FE73-45E1-A699-4315AAEE5C47}" type="sibTrans" cxnId="{58236C79-BB39-4DE7-A06B-A0991E08F373}">
      <dgm:prSet/>
      <dgm:spPr/>
      <dgm:t>
        <a:bodyPr/>
        <a:lstStyle/>
        <a:p>
          <a:endParaRPr lang="zh-CN" altLang="en-US"/>
        </a:p>
      </dgm:t>
    </dgm:pt>
    <dgm:pt modelId="{471C16A8-0C77-436C-8130-455DBA828AE1}">
      <dgm:prSet phldrT="[文本]" custT="1"/>
      <dgm:spPr/>
      <dgm:t>
        <a:bodyPr/>
        <a:lstStyle/>
        <a:p>
          <a:r>
            <a:rPr lang="en-US" altLang="zh-CN" sz="1600" dirty="0" smtClean="0"/>
            <a:t>A3</a:t>
          </a:r>
          <a:r>
            <a:rPr lang="zh-CN" altLang="en-US" sz="1600" dirty="0" smtClean="0"/>
            <a:t>：</a:t>
          </a:r>
          <a:r>
            <a:rPr lang="zh-CN" sz="1600" dirty="0" smtClean="0"/>
            <a:t>不好说，善良毕竟是自己的选择。遇到这种情况，我以后的选择可能会变的更犹豫。</a:t>
          </a:r>
          <a:endParaRPr lang="zh-CN" altLang="en-US" sz="1600" dirty="0"/>
        </a:p>
      </dgm:t>
    </dgm:pt>
    <dgm:pt modelId="{C7B9011E-18EA-4B1A-AFE0-8BDB51A54729}" type="parTrans" cxnId="{3572A720-D130-4BAA-AC8F-9687065B2B0F}">
      <dgm:prSet/>
      <dgm:spPr/>
      <dgm:t>
        <a:bodyPr/>
        <a:lstStyle/>
        <a:p>
          <a:endParaRPr lang="zh-CN" altLang="en-US"/>
        </a:p>
      </dgm:t>
    </dgm:pt>
    <dgm:pt modelId="{CE4C518E-4B23-4A6D-B61A-5280895E37B2}" type="sibTrans" cxnId="{3572A720-D130-4BAA-AC8F-9687065B2B0F}">
      <dgm:prSet/>
      <dgm:spPr/>
      <dgm:t>
        <a:bodyPr/>
        <a:lstStyle/>
        <a:p>
          <a:endParaRPr lang="zh-CN" altLang="en-US"/>
        </a:p>
      </dgm:t>
    </dgm:pt>
    <dgm:pt modelId="{5DE27E84-0892-405C-9612-210DB3AC9061}" type="pres">
      <dgm:prSet presAssocID="{147DD0F8-9A03-4B3F-8A03-690F615AF5B7}" presName="vert0" presStyleCnt="0">
        <dgm:presLayoutVars>
          <dgm:dir/>
          <dgm:animOne val="branch"/>
          <dgm:animLvl val="lvl"/>
        </dgm:presLayoutVars>
      </dgm:prSet>
      <dgm:spPr/>
      <dgm:t>
        <a:bodyPr/>
        <a:lstStyle/>
        <a:p>
          <a:endParaRPr lang="zh-CN" altLang="en-US"/>
        </a:p>
      </dgm:t>
    </dgm:pt>
    <dgm:pt modelId="{ED874D7F-776C-470B-949C-5E7818966721}" type="pres">
      <dgm:prSet presAssocID="{72FF8024-9D18-48F0-A53E-BD6D239050BC}" presName="thickLine" presStyleLbl="alignNode1" presStyleIdx="0" presStyleCnt="1" custLinFactNeighborY="-500"/>
      <dgm:spPr/>
    </dgm:pt>
    <dgm:pt modelId="{6145F5E6-217D-4DF8-A65E-488134CA260D}" type="pres">
      <dgm:prSet presAssocID="{72FF8024-9D18-48F0-A53E-BD6D239050BC}" presName="horz1" presStyleCnt="0"/>
      <dgm:spPr/>
    </dgm:pt>
    <dgm:pt modelId="{EF5CC919-B6FC-406A-A52A-FC8F199813EF}" type="pres">
      <dgm:prSet presAssocID="{72FF8024-9D18-48F0-A53E-BD6D239050BC}" presName="tx1" presStyleLbl="revTx" presStyleIdx="0" presStyleCnt="4"/>
      <dgm:spPr/>
      <dgm:t>
        <a:bodyPr/>
        <a:lstStyle/>
        <a:p>
          <a:endParaRPr lang="zh-CN" altLang="en-US"/>
        </a:p>
      </dgm:t>
    </dgm:pt>
    <dgm:pt modelId="{8D89C7CD-5884-4B7F-A0F9-2749093ABDF0}" type="pres">
      <dgm:prSet presAssocID="{72FF8024-9D18-48F0-A53E-BD6D239050BC}" presName="vert1" presStyleCnt="0"/>
      <dgm:spPr/>
    </dgm:pt>
    <dgm:pt modelId="{2EFA6E91-E25F-4B15-932E-A0D30CB27EC5}" type="pres">
      <dgm:prSet presAssocID="{BF8B20D5-D828-4044-AE9B-3048E085AA8E}" presName="vertSpace2a" presStyleCnt="0"/>
      <dgm:spPr/>
    </dgm:pt>
    <dgm:pt modelId="{87F7B5FD-9B86-4B89-9D1E-4B10E1065E2C}" type="pres">
      <dgm:prSet presAssocID="{BF8B20D5-D828-4044-AE9B-3048E085AA8E}" presName="horz2" presStyleCnt="0"/>
      <dgm:spPr/>
    </dgm:pt>
    <dgm:pt modelId="{18895385-0B84-440B-8012-A416CDA8DFF8}" type="pres">
      <dgm:prSet presAssocID="{BF8B20D5-D828-4044-AE9B-3048E085AA8E}" presName="horzSpace2" presStyleCnt="0"/>
      <dgm:spPr/>
    </dgm:pt>
    <dgm:pt modelId="{ACCF722C-3C7B-4F52-AB78-12C8838703DB}" type="pres">
      <dgm:prSet presAssocID="{BF8B20D5-D828-4044-AE9B-3048E085AA8E}" presName="tx2" presStyleLbl="revTx" presStyleIdx="1" presStyleCnt="4"/>
      <dgm:spPr/>
      <dgm:t>
        <a:bodyPr/>
        <a:lstStyle/>
        <a:p>
          <a:endParaRPr lang="zh-CN" altLang="en-US"/>
        </a:p>
      </dgm:t>
    </dgm:pt>
    <dgm:pt modelId="{C61DFAF2-CD19-4B55-A4CF-4B05924A9084}" type="pres">
      <dgm:prSet presAssocID="{BF8B20D5-D828-4044-AE9B-3048E085AA8E}" presName="vert2" presStyleCnt="0"/>
      <dgm:spPr/>
    </dgm:pt>
    <dgm:pt modelId="{B5264B77-5C56-407A-87C9-120B1F185844}" type="pres">
      <dgm:prSet presAssocID="{BF8B20D5-D828-4044-AE9B-3048E085AA8E}" presName="thinLine2b" presStyleLbl="callout" presStyleIdx="0" presStyleCnt="3"/>
      <dgm:spPr/>
    </dgm:pt>
    <dgm:pt modelId="{0965B7E9-CF5D-49CF-94B3-A6741AEE2F19}" type="pres">
      <dgm:prSet presAssocID="{BF8B20D5-D828-4044-AE9B-3048E085AA8E}" presName="vertSpace2b" presStyleCnt="0"/>
      <dgm:spPr/>
    </dgm:pt>
    <dgm:pt modelId="{707DE68C-30E1-4C9C-B448-6BBAAC37848A}" type="pres">
      <dgm:prSet presAssocID="{8F9D286A-BB09-4C10-92E4-8511FC56415D}" presName="horz2" presStyleCnt="0"/>
      <dgm:spPr/>
    </dgm:pt>
    <dgm:pt modelId="{BF292909-EA5B-49EE-A8A3-E569FF25E774}" type="pres">
      <dgm:prSet presAssocID="{8F9D286A-BB09-4C10-92E4-8511FC56415D}" presName="horzSpace2" presStyleCnt="0"/>
      <dgm:spPr/>
    </dgm:pt>
    <dgm:pt modelId="{C3BCC361-7F46-43C9-8189-9DA9418FC4C9}" type="pres">
      <dgm:prSet presAssocID="{8F9D286A-BB09-4C10-92E4-8511FC56415D}" presName="tx2" presStyleLbl="revTx" presStyleIdx="2" presStyleCnt="4"/>
      <dgm:spPr/>
      <dgm:t>
        <a:bodyPr/>
        <a:lstStyle/>
        <a:p>
          <a:endParaRPr lang="zh-CN" altLang="en-US"/>
        </a:p>
      </dgm:t>
    </dgm:pt>
    <dgm:pt modelId="{E1E853FF-6584-415B-9028-DDD173B5AFAC}" type="pres">
      <dgm:prSet presAssocID="{8F9D286A-BB09-4C10-92E4-8511FC56415D}" presName="vert2" presStyleCnt="0"/>
      <dgm:spPr/>
    </dgm:pt>
    <dgm:pt modelId="{957CE411-D66D-4357-A260-E005800D1BCD}" type="pres">
      <dgm:prSet presAssocID="{8F9D286A-BB09-4C10-92E4-8511FC56415D}" presName="thinLine2b" presStyleLbl="callout" presStyleIdx="1" presStyleCnt="3"/>
      <dgm:spPr/>
    </dgm:pt>
    <dgm:pt modelId="{149A493B-32BE-4351-9D2D-F83E87397FED}" type="pres">
      <dgm:prSet presAssocID="{8F9D286A-BB09-4C10-92E4-8511FC56415D}" presName="vertSpace2b" presStyleCnt="0"/>
      <dgm:spPr/>
    </dgm:pt>
    <dgm:pt modelId="{CDDE9487-CE87-4D59-9CE7-98163F230F52}" type="pres">
      <dgm:prSet presAssocID="{471C16A8-0C77-436C-8130-455DBA828AE1}" presName="horz2" presStyleCnt="0"/>
      <dgm:spPr/>
    </dgm:pt>
    <dgm:pt modelId="{5567C302-88F9-4CA5-8CB8-1BE7EAD60F12}" type="pres">
      <dgm:prSet presAssocID="{471C16A8-0C77-436C-8130-455DBA828AE1}" presName="horzSpace2" presStyleCnt="0"/>
      <dgm:spPr/>
    </dgm:pt>
    <dgm:pt modelId="{3963F326-7F5D-4A25-BBB1-12BD9C91AA2F}" type="pres">
      <dgm:prSet presAssocID="{471C16A8-0C77-436C-8130-455DBA828AE1}" presName="tx2" presStyleLbl="revTx" presStyleIdx="3" presStyleCnt="4"/>
      <dgm:spPr/>
      <dgm:t>
        <a:bodyPr/>
        <a:lstStyle/>
        <a:p>
          <a:endParaRPr lang="zh-CN" altLang="en-US"/>
        </a:p>
      </dgm:t>
    </dgm:pt>
    <dgm:pt modelId="{BAF505C6-A5B4-496A-9DA1-E159C3864F1A}" type="pres">
      <dgm:prSet presAssocID="{471C16A8-0C77-436C-8130-455DBA828AE1}" presName="vert2" presStyleCnt="0"/>
      <dgm:spPr/>
    </dgm:pt>
    <dgm:pt modelId="{C3DAB170-6C89-40E7-BDB2-76B609AB2DFC}" type="pres">
      <dgm:prSet presAssocID="{471C16A8-0C77-436C-8130-455DBA828AE1}" presName="thinLine2b" presStyleLbl="callout" presStyleIdx="2" presStyleCnt="3"/>
      <dgm:spPr>
        <a:blipFill rotWithShape="0">
          <a:blip xmlns:r="http://schemas.openxmlformats.org/officeDocument/2006/relationships" r:embed="rId1"/>
          <a:stretch>
            <a:fillRect/>
          </a:stretch>
        </a:blipFill>
      </dgm:spPr>
      <dgm:t>
        <a:bodyPr/>
        <a:lstStyle/>
        <a:p>
          <a:endParaRPr lang="zh-CN" altLang="en-US"/>
        </a:p>
      </dgm:t>
    </dgm:pt>
    <dgm:pt modelId="{E1E7BA40-C2E5-415A-80B6-6121AB09D382}" type="pres">
      <dgm:prSet presAssocID="{471C16A8-0C77-436C-8130-455DBA828AE1}" presName="vertSpace2b" presStyleCnt="0"/>
      <dgm:spPr/>
    </dgm:pt>
  </dgm:ptLst>
  <dgm:cxnLst>
    <dgm:cxn modelId="{58236C79-BB39-4DE7-A06B-A0991E08F373}" srcId="{72FF8024-9D18-48F0-A53E-BD6D239050BC}" destId="{8F9D286A-BB09-4C10-92E4-8511FC56415D}" srcOrd="1" destOrd="0" parTransId="{115F54EC-31C7-429D-ADBA-F2A7E86A32D4}" sibTransId="{2EF5FC3B-FE73-45E1-A699-4315AAEE5C47}"/>
    <dgm:cxn modelId="{FA4602D7-6F8C-4E4F-861C-84EAE15F86BE}" srcId="{72FF8024-9D18-48F0-A53E-BD6D239050BC}" destId="{BF8B20D5-D828-4044-AE9B-3048E085AA8E}" srcOrd="0" destOrd="0" parTransId="{ECA4E6F3-4DB4-4974-8F6F-697F19320155}" sibTransId="{2AE4AD9B-C665-468B-937E-597316970688}"/>
    <dgm:cxn modelId="{09EC074E-009C-447C-ABF5-30C96ACB8430}" srcId="{147DD0F8-9A03-4B3F-8A03-690F615AF5B7}" destId="{72FF8024-9D18-48F0-A53E-BD6D239050BC}" srcOrd="0" destOrd="0" parTransId="{6B1C4D49-A151-41B4-A1ED-4AACFF7454D0}" sibTransId="{1417B66C-8780-4094-878B-BFB9BA49B7C4}"/>
    <dgm:cxn modelId="{8E2F210A-5D88-4C0D-A34B-6773FF66B930}" type="presOf" srcId="{471C16A8-0C77-436C-8130-455DBA828AE1}" destId="{3963F326-7F5D-4A25-BBB1-12BD9C91AA2F}" srcOrd="0" destOrd="0" presId="urn:microsoft.com/office/officeart/2008/layout/LinedList"/>
    <dgm:cxn modelId="{24E8ED3F-2A0F-47E4-AF14-8881638D21D9}" type="presOf" srcId="{8F9D286A-BB09-4C10-92E4-8511FC56415D}" destId="{C3BCC361-7F46-43C9-8189-9DA9418FC4C9}" srcOrd="0" destOrd="0" presId="urn:microsoft.com/office/officeart/2008/layout/LinedList"/>
    <dgm:cxn modelId="{3572A720-D130-4BAA-AC8F-9687065B2B0F}" srcId="{72FF8024-9D18-48F0-A53E-BD6D239050BC}" destId="{471C16A8-0C77-436C-8130-455DBA828AE1}" srcOrd="2" destOrd="0" parTransId="{C7B9011E-18EA-4B1A-AFE0-8BDB51A54729}" sibTransId="{CE4C518E-4B23-4A6D-B61A-5280895E37B2}"/>
    <dgm:cxn modelId="{FD602678-2C5C-4BE2-9968-D9E2A200A641}" type="presOf" srcId="{72FF8024-9D18-48F0-A53E-BD6D239050BC}" destId="{EF5CC919-B6FC-406A-A52A-FC8F199813EF}" srcOrd="0" destOrd="0" presId="urn:microsoft.com/office/officeart/2008/layout/LinedList"/>
    <dgm:cxn modelId="{69B2C725-944B-4A0F-9D2E-CAE4E0AC0ABE}" type="presOf" srcId="{BF8B20D5-D828-4044-AE9B-3048E085AA8E}" destId="{ACCF722C-3C7B-4F52-AB78-12C8838703DB}" srcOrd="0" destOrd="0" presId="urn:microsoft.com/office/officeart/2008/layout/LinedList"/>
    <dgm:cxn modelId="{43F09E1A-61BC-4D08-8478-915D43FAEA72}" type="presOf" srcId="{147DD0F8-9A03-4B3F-8A03-690F615AF5B7}" destId="{5DE27E84-0892-405C-9612-210DB3AC9061}" srcOrd="0" destOrd="0" presId="urn:microsoft.com/office/officeart/2008/layout/LinedList"/>
    <dgm:cxn modelId="{6EC9BC79-C0C0-4E51-B732-9F2A68A78991}" type="presParOf" srcId="{5DE27E84-0892-405C-9612-210DB3AC9061}" destId="{ED874D7F-776C-470B-949C-5E7818966721}" srcOrd="0" destOrd="0" presId="urn:microsoft.com/office/officeart/2008/layout/LinedList"/>
    <dgm:cxn modelId="{C5BE1EF0-FE7D-4A38-8C33-1053EA8B1B3A}" type="presParOf" srcId="{5DE27E84-0892-405C-9612-210DB3AC9061}" destId="{6145F5E6-217D-4DF8-A65E-488134CA260D}" srcOrd="1" destOrd="0" presId="urn:microsoft.com/office/officeart/2008/layout/LinedList"/>
    <dgm:cxn modelId="{9A9B8A6A-EB6F-485D-A97F-1F1D08D664B9}" type="presParOf" srcId="{6145F5E6-217D-4DF8-A65E-488134CA260D}" destId="{EF5CC919-B6FC-406A-A52A-FC8F199813EF}" srcOrd="0" destOrd="0" presId="urn:microsoft.com/office/officeart/2008/layout/LinedList"/>
    <dgm:cxn modelId="{F37ADEFF-CD1D-4FF0-8B00-112EE6FE856B}" type="presParOf" srcId="{6145F5E6-217D-4DF8-A65E-488134CA260D}" destId="{8D89C7CD-5884-4B7F-A0F9-2749093ABDF0}" srcOrd="1" destOrd="0" presId="urn:microsoft.com/office/officeart/2008/layout/LinedList"/>
    <dgm:cxn modelId="{145F2DEF-9ADE-4DDF-8ACC-D47A8908FA2C}" type="presParOf" srcId="{8D89C7CD-5884-4B7F-A0F9-2749093ABDF0}" destId="{2EFA6E91-E25F-4B15-932E-A0D30CB27EC5}" srcOrd="0" destOrd="0" presId="urn:microsoft.com/office/officeart/2008/layout/LinedList"/>
    <dgm:cxn modelId="{E719B3AB-536F-46E3-8A7C-A9D9940BE735}" type="presParOf" srcId="{8D89C7CD-5884-4B7F-A0F9-2749093ABDF0}" destId="{87F7B5FD-9B86-4B89-9D1E-4B10E1065E2C}" srcOrd="1" destOrd="0" presId="urn:microsoft.com/office/officeart/2008/layout/LinedList"/>
    <dgm:cxn modelId="{9A11E7DF-D248-46A4-91F7-83E7615E6690}" type="presParOf" srcId="{87F7B5FD-9B86-4B89-9D1E-4B10E1065E2C}" destId="{18895385-0B84-440B-8012-A416CDA8DFF8}" srcOrd="0" destOrd="0" presId="urn:microsoft.com/office/officeart/2008/layout/LinedList"/>
    <dgm:cxn modelId="{CF42FA6E-64D5-49FA-BBD6-7AFC41550D3E}" type="presParOf" srcId="{87F7B5FD-9B86-4B89-9D1E-4B10E1065E2C}" destId="{ACCF722C-3C7B-4F52-AB78-12C8838703DB}" srcOrd="1" destOrd="0" presId="urn:microsoft.com/office/officeart/2008/layout/LinedList"/>
    <dgm:cxn modelId="{D09C803D-0F70-486E-A5B7-73A3659786DC}" type="presParOf" srcId="{87F7B5FD-9B86-4B89-9D1E-4B10E1065E2C}" destId="{C61DFAF2-CD19-4B55-A4CF-4B05924A9084}" srcOrd="2" destOrd="0" presId="urn:microsoft.com/office/officeart/2008/layout/LinedList"/>
    <dgm:cxn modelId="{E9FC1F0F-465F-4EBA-8D00-4CE97F523570}" type="presParOf" srcId="{8D89C7CD-5884-4B7F-A0F9-2749093ABDF0}" destId="{B5264B77-5C56-407A-87C9-120B1F185844}" srcOrd="2" destOrd="0" presId="urn:microsoft.com/office/officeart/2008/layout/LinedList"/>
    <dgm:cxn modelId="{3583B3D4-E554-4B77-A727-0CB5F3FE62F7}" type="presParOf" srcId="{8D89C7CD-5884-4B7F-A0F9-2749093ABDF0}" destId="{0965B7E9-CF5D-49CF-94B3-A6741AEE2F19}" srcOrd="3" destOrd="0" presId="urn:microsoft.com/office/officeart/2008/layout/LinedList"/>
    <dgm:cxn modelId="{E6A7AB1C-9F0A-4826-BD60-D0D221B1FD2C}" type="presParOf" srcId="{8D89C7CD-5884-4B7F-A0F9-2749093ABDF0}" destId="{707DE68C-30E1-4C9C-B448-6BBAAC37848A}" srcOrd="4" destOrd="0" presId="urn:microsoft.com/office/officeart/2008/layout/LinedList"/>
    <dgm:cxn modelId="{9E5299C1-4EB1-4D15-A9DA-080846CB8217}" type="presParOf" srcId="{707DE68C-30E1-4C9C-B448-6BBAAC37848A}" destId="{BF292909-EA5B-49EE-A8A3-E569FF25E774}" srcOrd="0" destOrd="0" presId="urn:microsoft.com/office/officeart/2008/layout/LinedList"/>
    <dgm:cxn modelId="{8EFF83E9-5C3B-45EF-9C9F-11B78CC9E2FA}" type="presParOf" srcId="{707DE68C-30E1-4C9C-B448-6BBAAC37848A}" destId="{C3BCC361-7F46-43C9-8189-9DA9418FC4C9}" srcOrd="1" destOrd="0" presId="urn:microsoft.com/office/officeart/2008/layout/LinedList"/>
    <dgm:cxn modelId="{214DC796-4E39-4670-9887-5DF1A1E4E7C0}" type="presParOf" srcId="{707DE68C-30E1-4C9C-B448-6BBAAC37848A}" destId="{E1E853FF-6584-415B-9028-DDD173B5AFAC}" srcOrd="2" destOrd="0" presId="urn:microsoft.com/office/officeart/2008/layout/LinedList"/>
    <dgm:cxn modelId="{1BD35D85-4D27-451D-A274-E89EDD5ABBF8}" type="presParOf" srcId="{8D89C7CD-5884-4B7F-A0F9-2749093ABDF0}" destId="{957CE411-D66D-4357-A260-E005800D1BCD}" srcOrd="5" destOrd="0" presId="urn:microsoft.com/office/officeart/2008/layout/LinedList"/>
    <dgm:cxn modelId="{6CFC7CCF-D788-43D6-9CA0-152D7FA87D33}" type="presParOf" srcId="{8D89C7CD-5884-4B7F-A0F9-2749093ABDF0}" destId="{149A493B-32BE-4351-9D2D-F83E87397FED}" srcOrd="6" destOrd="0" presId="urn:microsoft.com/office/officeart/2008/layout/LinedList"/>
    <dgm:cxn modelId="{C7BE8646-559A-47D4-8B81-BC20ED8F10C6}" type="presParOf" srcId="{8D89C7CD-5884-4B7F-A0F9-2749093ABDF0}" destId="{CDDE9487-CE87-4D59-9CE7-98163F230F52}" srcOrd="7" destOrd="0" presId="urn:microsoft.com/office/officeart/2008/layout/LinedList"/>
    <dgm:cxn modelId="{B538146A-4CD5-4597-B964-92D4BA5A6057}" type="presParOf" srcId="{CDDE9487-CE87-4D59-9CE7-98163F230F52}" destId="{5567C302-88F9-4CA5-8CB8-1BE7EAD60F12}" srcOrd="0" destOrd="0" presId="urn:microsoft.com/office/officeart/2008/layout/LinedList"/>
    <dgm:cxn modelId="{025A1D2A-8ABE-4DB8-8AB6-80942CC963F1}" type="presParOf" srcId="{CDDE9487-CE87-4D59-9CE7-98163F230F52}" destId="{3963F326-7F5D-4A25-BBB1-12BD9C91AA2F}" srcOrd="1" destOrd="0" presId="urn:microsoft.com/office/officeart/2008/layout/LinedList"/>
    <dgm:cxn modelId="{E18366E4-E1E5-432F-B3B4-EC2E6C58461D}" type="presParOf" srcId="{CDDE9487-CE87-4D59-9CE7-98163F230F52}" destId="{BAF505C6-A5B4-496A-9DA1-E159C3864F1A}" srcOrd="2" destOrd="0" presId="urn:microsoft.com/office/officeart/2008/layout/LinedList"/>
    <dgm:cxn modelId="{4A0D7C18-8BDC-456E-996A-68B9287F9E3F}" type="presParOf" srcId="{8D89C7CD-5884-4B7F-A0F9-2749093ABDF0}" destId="{C3DAB170-6C89-40E7-BDB2-76B609AB2DFC}" srcOrd="8" destOrd="0" presId="urn:microsoft.com/office/officeart/2008/layout/LinedList"/>
    <dgm:cxn modelId="{038618F4-E0A1-441E-8DDD-8A397894E8A3}" type="presParOf" srcId="{8D89C7CD-5884-4B7F-A0F9-2749093ABDF0}" destId="{E1E7BA40-C2E5-415A-80B6-6121AB09D38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7DD0F8-9A03-4B3F-8A03-690F615AF5B7}"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zh-CN" altLang="en-US"/>
        </a:p>
      </dgm:t>
    </dgm:pt>
    <dgm:pt modelId="{72FF8024-9D18-48F0-A53E-BD6D239050BC}">
      <dgm:prSet phldrT="[文本]" custT="1"/>
      <dgm:spPr/>
      <dgm:t>
        <a:bodyPr/>
        <a:lstStyle/>
        <a:p>
          <a:r>
            <a:rPr lang="zh-CN" sz="2000" dirty="0" smtClean="0"/>
            <a:t>新闻学</a:t>
          </a:r>
          <a:r>
            <a:rPr lang="zh-CN" altLang="en-US" sz="2000" dirty="0" smtClean="0"/>
            <a:t>院</a:t>
          </a:r>
          <a:r>
            <a:rPr lang="zh-CN" sz="2000" dirty="0" smtClean="0"/>
            <a:t>学生</a:t>
          </a:r>
          <a:endParaRPr lang="zh-CN" altLang="en-US" sz="2000" dirty="0"/>
        </a:p>
      </dgm:t>
    </dgm:pt>
    <dgm:pt modelId="{6B1C4D49-A151-41B4-A1ED-4AACFF7454D0}" type="parTrans" cxnId="{09EC074E-009C-447C-ABF5-30C96ACB8430}">
      <dgm:prSet/>
      <dgm:spPr/>
      <dgm:t>
        <a:bodyPr/>
        <a:lstStyle/>
        <a:p>
          <a:endParaRPr lang="zh-CN" altLang="en-US"/>
        </a:p>
      </dgm:t>
    </dgm:pt>
    <dgm:pt modelId="{1417B66C-8780-4094-878B-BFB9BA49B7C4}" type="sibTrans" cxnId="{09EC074E-009C-447C-ABF5-30C96ACB8430}">
      <dgm:prSet/>
      <dgm:spPr/>
      <dgm:t>
        <a:bodyPr/>
        <a:lstStyle/>
        <a:p>
          <a:endParaRPr lang="zh-CN" altLang="en-US"/>
        </a:p>
      </dgm:t>
    </dgm:pt>
    <dgm:pt modelId="{BF8B20D5-D828-4044-AE9B-3048E085AA8E}">
      <dgm:prSet phldrT="[文本]" custT="1"/>
      <dgm:spPr/>
      <dgm:t>
        <a:bodyPr/>
        <a:lstStyle/>
        <a:p>
          <a:r>
            <a:rPr lang="en-US" sz="1600" dirty="0" smtClean="0"/>
            <a:t>A1</a:t>
          </a:r>
          <a:r>
            <a:rPr lang="zh-CN" sz="1600" dirty="0" smtClean="0"/>
            <a:t>：挺常见。发生这种情况理论上是不合理的，只是现在社会信任缺失，所以也难免会有“见死不救”的情况发生。</a:t>
          </a:r>
          <a:endParaRPr lang="zh-CN" altLang="en-US" sz="1600" dirty="0"/>
        </a:p>
      </dgm:t>
    </dgm:pt>
    <dgm:pt modelId="{ECA4E6F3-4DB4-4974-8F6F-697F19320155}" type="parTrans" cxnId="{FA4602D7-6F8C-4E4F-861C-84EAE15F86BE}">
      <dgm:prSet/>
      <dgm:spPr/>
      <dgm:t>
        <a:bodyPr/>
        <a:lstStyle/>
        <a:p>
          <a:endParaRPr lang="zh-CN" altLang="en-US"/>
        </a:p>
      </dgm:t>
    </dgm:pt>
    <dgm:pt modelId="{2AE4AD9B-C665-468B-937E-597316970688}" type="sibTrans" cxnId="{FA4602D7-6F8C-4E4F-861C-84EAE15F86BE}">
      <dgm:prSet/>
      <dgm:spPr/>
      <dgm:t>
        <a:bodyPr/>
        <a:lstStyle/>
        <a:p>
          <a:endParaRPr lang="zh-CN" altLang="en-US"/>
        </a:p>
      </dgm:t>
    </dgm:pt>
    <dgm:pt modelId="{8F9D286A-BB09-4C10-92E4-8511FC56415D}">
      <dgm:prSet phldrT="[文本]" custT="1"/>
      <dgm:spPr/>
      <dgm:t>
        <a:bodyPr/>
        <a:lstStyle/>
        <a:p>
          <a:r>
            <a:rPr lang="en-US" sz="1600" dirty="0" smtClean="0"/>
            <a:t>A2</a:t>
          </a:r>
          <a:r>
            <a:rPr lang="zh-CN" sz="1600" dirty="0" smtClean="0"/>
            <a:t>：看情况，看事件的紧急程度。</a:t>
          </a:r>
          <a:endParaRPr lang="zh-CN" altLang="en-US" sz="1500" dirty="0"/>
        </a:p>
      </dgm:t>
    </dgm:pt>
    <dgm:pt modelId="{115F54EC-31C7-429D-ADBA-F2A7E86A32D4}" type="parTrans" cxnId="{58236C79-BB39-4DE7-A06B-A0991E08F373}">
      <dgm:prSet/>
      <dgm:spPr/>
      <dgm:t>
        <a:bodyPr/>
        <a:lstStyle/>
        <a:p>
          <a:endParaRPr lang="zh-CN" altLang="en-US"/>
        </a:p>
      </dgm:t>
    </dgm:pt>
    <dgm:pt modelId="{2EF5FC3B-FE73-45E1-A699-4315AAEE5C47}" type="sibTrans" cxnId="{58236C79-BB39-4DE7-A06B-A0991E08F373}">
      <dgm:prSet/>
      <dgm:spPr/>
      <dgm:t>
        <a:bodyPr/>
        <a:lstStyle/>
        <a:p>
          <a:endParaRPr lang="zh-CN" altLang="en-US"/>
        </a:p>
      </dgm:t>
    </dgm:pt>
    <dgm:pt modelId="{471C16A8-0C77-436C-8130-455DBA828AE1}">
      <dgm:prSet phldrT="[文本]" custT="1"/>
      <dgm:spPr/>
      <dgm:t>
        <a:bodyPr/>
        <a:lstStyle/>
        <a:p>
          <a:r>
            <a:rPr lang="en-US" altLang="zh-CN" sz="1600" dirty="0" smtClean="0"/>
            <a:t>A3</a:t>
          </a:r>
          <a:r>
            <a:rPr lang="zh-CN" altLang="en-US" sz="1600" dirty="0" smtClean="0"/>
            <a:t>：</a:t>
          </a:r>
          <a:r>
            <a:rPr lang="zh-CN" sz="1600" dirty="0" smtClean="0"/>
            <a:t>不可能，我如果去救人，我一定会选择拍个视频或者让别人来拍个视频来证明我的清白。</a:t>
          </a:r>
          <a:endParaRPr lang="zh-CN" altLang="en-US" sz="1600" dirty="0"/>
        </a:p>
      </dgm:t>
    </dgm:pt>
    <dgm:pt modelId="{C7B9011E-18EA-4B1A-AFE0-8BDB51A54729}" type="parTrans" cxnId="{3572A720-D130-4BAA-AC8F-9687065B2B0F}">
      <dgm:prSet/>
      <dgm:spPr/>
      <dgm:t>
        <a:bodyPr/>
        <a:lstStyle/>
        <a:p>
          <a:endParaRPr lang="zh-CN" altLang="en-US"/>
        </a:p>
      </dgm:t>
    </dgm:pt>
    <dgm:pt modelId="{CE4C518E-4B23-4A6D-B61A-5280895E37B2}" type="sibTrans" cxnId="{3572A720-D130-4BAA-AC8F-9687065B2B0F}">
      <dgm:prSet/>
      <dgm:spPr/>
      <dgm:t>
        <a:bodyPr/>
        <a:lstStyle/>
        <a:p>
          <a:endParaRPr lang="zh-CN" altLang="en-US"/>
        </a:p>
      </dgm:t>
    </dgm:pt>
    <dgm:pt modelId="{5DE27E84-0892-405C-9612-210DB3AC9061}" type="pres">
      <dgm:prSet presAssocID="{147DD0F8-9A03-4B3F-8A03-690F615AF5B7}" presName="vert0" presStyleCnt="0">
        <dgm:presLayoutVars>
          <dgm:dir/>
          <dgm:animOne val="branch"/>
          <dgm:animLvl val="lvl"/>
        </dgm:presLayoutVars>
      </dgm:prSet>
      <dgm:spPr/>
      <dgm:t>
        <a:bodyPr/>
        <a:lstStyle/>
        <a:p>
          <a:endParaRPr lang="zh-CN" altLang="en-US"/>
        </a:p>
      </dgm:t>
    </dgm:pt>
    <dgm:pt modelId="{ED874D7F-776C-470B-949C-5E7818966721}" type="pres">
      <dgm:prSet presAssocID="{72FF8024-9D18-48F0-A53E-BD6D239050BC}" presName="thickLine" presStyleLbl="alignNode1" presStyleIdx="0" presStyleCnt="1" custLinFactNeighborY="-500"/>
      <dgm:spPr/>
    </dgm:pt>
    <dgm:pt modelId="{6145F5E6-217D-4DF8-A65E-488134CA260D}" type="pres">
      <dgm:prSet presAssocID="{72FF8024-9D18-48F0-A53E-BD6D239050BC}" presName="horz1" presStyleCnt="0"/>
      <dgm:spPr/>
    </dgm:pt>
    <dgm:pt modelId="{EF5CC919-B6FC-406A-A52A-FC8F199813EF}" type="pres">
      <dgm:prSet presAssocID="{72FF8024-9D18-48F0-A53E-BD6D239050BC}" presName="tx1" presStyleLbl="revTx" presStyleIdx="0" presStyleCnt="4"/>
      <dgm:spPr/>
      <dgm:t>
        <a:bodyPr/>
        <a:lstStyle/>
        <a:p>
          <a:endParaRPr lang="zh-CN" altLang="en-US"/>
        </a:p>
      </dgm:t>
    </dgm:pt>
    <dgm:pt modelId="{8D89C7CD-5884-4B7F-A0F9-2749093ABDF0}" type="pres">
      <dgm:prSet presAssocID="{72FF8024-9D18-48F0-A53E-BD6D239050BC}" presName="vert1" presStyleCnt="0"/>
      <dgm:spPr/>
    </dgm:pt>
    <dgm:pt modelId="{2EFA6E91-E25F-4B15-932E-A0D30CB27EC5}" type="pres">
      <dgm:prSet presAssocID="{BF8B20D5-D828-4044-AE9B-3048E085AA8E}" presName="vertSpace2a" presStyleCnt="0"/>
      <dgm:spPr/>
    </dgm:pt>
    <dgm:pt modelId="{87F7B5FD-9B86-4B89-9D1E-4B10E1065E2C}" type="pres">
      <dgm:prSet presAssocID="{BF8B20D5-D828-4044-AE9B-3048E085AA8E}" presName="horz2" presStyleCnt="0"/>
      <dgm:spPr/>
    </dgm:pt>
    <dgm:pt modelId="{18895385-0B84-440B-8012-A416CDA8DFF8}" type="pres">
      <dgm:prSet presAssocID="{BF8B20D5-D828-4044-AE9B-3048E085AA8E}" presName="horzSpace2" presStyleCnt="0"/>
      <dgm:spPr/>
    </dgm:pt>
    <dgm:pt modelId="{ACCF722C-3C7B-4F52-AB78-12C8838703DB}" type="pres">
      <dgm:prSet presAssocID="{BF8B20D5-D828-4044-AE9B-3048E085AA8E}" presName="tx2" presStyleLbl="revTx" presStyleIdx="1" presStyleCnt="4"/>
      <dgm:spPr/>
      <dgm:t>
        <a:bodyPr/>
        <a:lstStyle/>
        <a:p>
          <a:endParaRPr lang="zh-CN" altLang="en-US"/>
        </a:p>
      </dgm:t>
    </dgm:pt>
    <dgm:pt modelId="{C61DFAF2-CD19-4B55-A4CF-4B05924A9084}" type="pres">
      <dgm:prSet presAssocID="{BF8B20D5-D828-4044-AE9B-3048E085AA8E}" presName="vert2" presStyleCnt="0"/>
      <dgm:spPr/>
    </dgm:pt>
    <dgm:pt modelId="{B5264B77-5C56-407A-87C9-120B1F185844}" type="pres">
      <dgm:prSet presAssocID="{BF8B20D5-D828-4044-AE9B-3048E085AA8E}" presName="thinLine2b" presStyleLbl="callout" presStyleIdx="0" presStyleCnt="3"/>
      <dgm:spPr/>
    </dgm:pt>
    <dgm:pt modelId="{0965B7E9-CF5D-49CF-94B3-A6741AEE2F19}" type="pres">
      <dgm:prSet presAssocID="{BF8B20D5-D828-4044-AE9B-3048E085AA8E}" presName="vertSpace2b" presStyleCnt="0"/>
      <dgm:spPr/>
    </dgm:pt>
    <dgm:pt modelId="{707DE68C-30E1-4C9C-B448-6BBAAC37848A}" type="pres">
      <dgm:prSet presAssocID="{8F9D286A-BB09-4C10-92E4-8511FC56415D}" presName="horz2" presStyleCnt="0"/>
      <dgm:spPr/>
    </dgm:pt>
    <dgm:pt modelId="{BF292909-EA5B-49EE-A8A3-E569FF25E774}" type="pres">
      <dgm:prSet presAssocID="{8F9D286A-BB09-4C10-92E4-8511FC56415D}" presName="horzSpace2" presStyleCnt="0"/>
      <dgm:spPr/>
    </dgm:pt>
    <dgm:pt modelId="{C3BCC361-7F46-43C9-8189-9DA9418FC4C9}" type="pres">
      <dgm:prSet presAssocID="{8F9D286A-BB09-4C10-92E4-8511FC56415D}" presName="tx2" presStyleLbl="revTx" presStyleIdx="2" presStyleCnt="4"/>
      <dgm:spPr/>
      <dgm:t>
        <a:bodyPr/>
        <a:lstStyle/>
        <a:p>
          <a:endParaRPr lang="zh-CN" altLang="en-US"/>
        </a:p>
      </dgm:t>
    </dgm:pt>
    <dgm:pt modelId="{E1E853FF-6584-415B-9028-DDD173B5AFAC}" type="pres">
      <dgm:prSet presAssocID="{8F9D286A-BB09-4C10-92E4-8511FC56415D}" presName="vert2" presStyleCnt="0"/>
      <dgm:spPr/>
    </dgm:pt>
    <dgm:pt modelId="{957CE411-D66D-4357-A260-E005800D1BCD}" type="pres">
      <dgm:prSet presAssocID="{8F9D286A-BB09-4C10-92E4-8511FC56415D}" presName="thinLine2b" presStyleLbl="callout" presStyleIdx="1" presStyleCnt="3"/>
      <dgm:spPr/>
    </dgm:pt>
    <dgm:pt modelId="{149A493B-32BE-4351-9D2D-F83E87397FED}" type="pres">
      <dgm:prSet presAssocID="{8F9D286A-BB09-4C10-92E4-8511FC56415D}" presName="vertSpace2b" presStyleCnt="0"/>
      <dgm:spPr/>
    </dgm:pt>
    <dgm:pt modelId="{CDDE9487-CE87-4D59-9CE7-98163F230F52}" type="pres">
      <dgm:prSet presAssocID="{471C16A8-0C77-436C-8130-455DBA828AE1}" presName="horz2" presStyleCnt="0"/>
      <dgm:spPr/>
    </dgm:pt>
    <dgm:pt modelId="{5567C302-88F9-4CA5-8CB8-1BE7EAD60F12}" type="pres">
      <dgm:prSet presAssocID="{471C16A8-0C77-436C-8130-455DBA828AE1}" presName="horzSpace2" presStyleCnt="0"/>
      <dgm:spPr/>
    </dgm:pt>
    <dgm:pt modelId="{3963F326-7F5D-4A25-BBB1-12BD9C91AA2F}" type="pres">
      <dgm:prSet presAssocID="{471C16A8-0C77-436C-8130-455DBA828AE1}" presName="tx2" presStyleLbl="revTx" presStyleIdx="3" presStyleCnt="4"/>
      <dgm:spPr/>
      <dgm:t>
        <a:bodyPr/>
        <a:lstStyle/>
        <a:p>
          <a:endParaRPr lang="zh-CN" altLang="en-US"/>
        </a:p>
      </dgm:t>
    </dgm:pt>
    <dgm:pt modelId="{BAF505C6-A5B4-496A-9DA1-E159C3864F1A}" type="pres">
      <dgm:prSet presAssocID="{471C16A8-0C77-436C-8130-455DBA828AE1}" presName="vert2" presStyleCnt="0"/>
      <dgm:spPr/>
    </dgm:pt>
    <dgm:pt modelId="{C3DAB170-6C89-40E7-BDB2-76B609AB2DFC}" type="pres">
      <dgm:prSet presAssocID="{471C16A8-0C77-436C-8130-455DBA828AE1}" presName="thinLine2b" presStyleLbl="callout" presStyleIdx="2" presStyleCnt="3"/>
      <dgm:spPr>
        <a:blipFill rotWithShape="0">
          <a:blip xmlns:r="http://schemas.openxmlformats.org/officeDocument/2006/relationships" r:embed="rId1"/>
          <a:stretch>
            <a:fillRect/>
          </a:stretch>
        </a:blipFill>
      </dgm:spPr>
      <dgm:t>
        <a:bodyPr/>
        <a:lstStyle/>
        <a:p>
          <a:endParaRPr lang="zh-CN" altLang="en-US"/>
        </a:p>
      </dgm:t>
    </dgm:pt>
    <dgm:pt modelId="{E1E7BA40-C2E5-415A-80B6-6121AB09D382}" type="pres">
      <dgm:prSet presAssocID="{471C16A8-0C77-436C-8130-455DBA828AE1}" presName="vertSpace2b" presStyleCnt="0"/>
      <dgm:spPr/>
    </dgm:pt>
  </dgm:ptLst>
  <dgm:cxnLst>
    <dgm:cxn modelId="{59497E0D-E36C-4D4D-83C3-B77367DE21F3}" type="presOf" srcId="{147DD0F8-9A03-4B3F-8A03-690F615AF5B7}" destId="{5DE27E84-0892-405C-9612-210DB3AC9061}" srcOrd="0" destOrd="0" presId="urn:microsoft.com/office/officeart/2008/layout/LinedList"/>
    <dgm:cxn modelId="{0C325534-2F2D-4461-852D-EF379A1A7FFC}" type="presOf" srcId="{8F9D286A-BB09-4C10-92E4-8511FC56415D}" destId="{C3BCC361-7F46-43C9-8189-9DA9418FC4C9}" srcOrd="0" destOrd="0" presId="urn:microsoft.com/office/officeart/2008/layout/LinedList"/>
    <dgm:cxn modelId="{58236C79-BB39-4DE7-A06B-A0991E08F373}" srcId="{72FF8024-9D18-48F0-A53E-BD6D239050BC}" destId="{8F9D286A-BB09-4C10-92E4-8511FC56415D}" srcOrd="1" destOrd="0" parTransId="{115F54EC-31C7-429D-ADBA-F2A7E86A32D4}" sibTransId="{2EF5FC3B-FE73-45E1-A699-4315AAEE5C47}"/>
    <dgm:cxn modelId="{3572A720-D130-4BAA-AC8F-9687065B2B0F}" srcId="{72FF8024-9D18-48F0-A53E-BD6D239050BC}" destId="{471C16A8-0C77-436C-8130-455DBA828AE1}" srcOrd="2" destOrd="0" parTransId="{C7B9011E-18EA-4B1A-AFE0-8BDB51A54729}" sibTransId="{CE4C518E-4B23-4A6D-B61A-5280895E37B2}"/>
    <dgm:cxn modelId="{8AEC8FB2-E1CA-4284-800F-3E0A2E9D8D12}" type="presOf" srcId="{BF8B20D5-D828-4044-AE9B-3048E085AA8E}" destId="{ACCF722C-3C7B-4F52-AB78-12C8838703DB}" srcOrd="0" destOrd="0" presId="urn:microsoft.com/office/officeart/2008/layout/LinedList"/>
    <dgm:cxn modelId="{35FA4269-184E-40B2-87F9-CF4199F0767F}" type="presOf" srcId="{72FF8024-9D18-48F0-A53E-BD6D239050BC}" destId="{EF5CC919-B6FC-406A-A52A-FC8F199813EF}" srcOrd="0" destOrd="0" presId="urn:microsoft.com/office/officeart/2008/layout/LinedList"/>
    <dgm:cxn modelId="{09EC074E-009C-447C-ABF5-30C96ACB8430}" srcId="{147DD0F8-9A03-4B3F-8A03-690F615AF5B7}" destId="{72FF8024-9D18-48F0-A53E-BD6D239050BC}" srcOrd="0" destOrd="0" parTransId="{6B1C4D49-A151-41B4-A1ED-4AACFF7454D0}" sibTransId="{1417B66C-8780-4094-878B-BFB9BA49B7C4}"/>
    <dgm:cxn modelId="{D67F00A3-F8EF-455F-8EAA-4E09B32F40B6}" type="presOf" srcId="{471C16A8-0C77-436C-8130-455DBA828AE1}" destId="{3963F326-7F5D-4A25-BBB1-12BD9C91AA2F}" srcOrd="0" destOrd="0" presId="urn:microsoft.com/office/officeart/2008/layout/LinedList"/>
    <dgm:cxn modelId="{FA4602D7-6F8C-4E4F-861C-84EAE15F86BE}" srcId="{72FF8024-9D18-48F0-A53E-BD6D239050BC}" destId="{BF8B20D5-D828-4044-AE9B-3048E085AA8E}" srcOrd="0" destOrd="0" parTransId="{ECA4E6F3-4DB4-4974-8F6F-697F19320155}" sibTransId="{2AE4AD9B-C665-468B-937E-597316970688}"/>
    <dgm:cxn modelId="{479A49A6-D54C-4AEC-A92B-8E171936F792}" type="presParOf" srcId="{5DE27E84-0892-405C-9612-210DB3AC9061}" destId="{ED874D7F-776C-470B-949C-5E7818966721}" srcOrd="0" destOrd="0" presId="urn:microsoft.com/office/officeart/2008/layout/LinedList"/>
    <dgm:cxn modelId="{12D0766E-2DD8-4AF0-9E35-4F63273E1898}" type="presParOf" srcId="{5DE27E84-0892-405C-9612-210DB3AC9061}" destId="{6145F5E6-217D-4DF8-A65E-488134CA260D}" srcOrd="1" destOrd="0" presId="urn:microsoft.com/office/officeart/2008/layout/LinedList"/>
    <dgm:cxn modelId="{C0639451-EFB7-416E-8C29-445E86C86420}" type="presParOf" srcId="{6145F5E6-217D-4DF8-A65E-488134CA260D}" destId="{EF5CC919-B6FC-406A-A52A-FC8F199813EF}" srcOrd="0" destOrd="0" presId="urn:microsoft.com/office/officeart/2008/layout/LinedList"/>
    <dgm:cxn modelId="{245E33EC-7E12-423C-8C2E-4E955BC2D478}" type="presParOf" srcId="{6145F5E6-217D-4DF8-A65E-488134CA260D}" destId="{8D89C7CD-5884-4B7F-A0F9-2749093ABDF0}" srcOrd="1" destOrd="0" presId="urn:microsoft.com/office/officeart/2008/layout/LinedList"/>
    <dgm:cxn modelId="{1108C8DA-3BA4-419A-ACE1-82EF4B166443}" type="presParOf" srcId="{8D89C7CD-5884-4B7F-A0F9-2749093ABDF0}" destId="{2EFA6E91-E25F-4B15-932E-A0D30CB27EC5}" srcOrd="0" destOrd="0" presId="urn:microsoft.com/office/officeart/2008/layout/LinedList"/>
    <dgm:cxn modelId="{6536B21E-17BD-452C-B2D1-7CFE6AB47975}" type="presParOf" srcId="{8D89C7CD-5884-4B7F-A0F9-2749093ABDF0}" destId="{87F7B5FD-9B86-4B89-9D1E-4B10E1065E2C}" srcOrd="1" destOrd="0" presId="urn:microsoft.com/office/officeart/2008/layout/LinedList"/>
    <dgm:cxn modelId="{4334AC0E-8C52-4C3D-BAFE-5AB9CC35AE45}" type="presParOf" srcId="{87F7B5FD-9B86-4B89-9D1E-4B10E1065E2C}" destId="{18895385-0B84-440B-8012-A416CDA8DFF8}" srcOrd="0" destOrd="0" presId="urn:microsoft.com/office/officeart/2008/layout/LinedList"/>
    <dgm:cxn modelId="{27C8FE79-4125-4D2C-B7E5-79DFF95DC9EA}" type="presParOf" srcId="{87F7B5FD-9B86-4B89-9D1E-4B10E1065E2C}" destId="{ACCF722C-3C7B-4F52-AB78-12C8838703DB}" srcOrd="1" destOrd="0" presId="urn:microsoft.com/office/officeart/2008/layout/LinedList"/>
    <dgm:cxn modelId="{FC9874C1-E197-41CC-ACBC-28964814B10D}" type="presParOf" srcId="{87F7B5FD-9B86-4B89-9D1E-4B10E1065E2C}" destId="{C61DFAF2-CD19-4B55-A4CF-4B05924A9084}" srcOrd="2" destOrd="0" presId="urn:microsoft.com/office/officeart/2008/layout/LinedList"/>
    <dgm:cxn modelId="{A423B21F-3668-49B4-B0EB-F7BAF124F364}" type="presParOf" srcId="{8D89C7CD-5884-4B7F-A0F9-2749093ABDF0}" destId="{B5264B77-5C56-407A-87C9-120B1F185844}" srcOrd="2" destOrd="0" presId="urn:microsoft.com/office/officeart/2008/layout/LinedList"/>
    <dgm:cxn modelId="{2AC73C9D-6123-4837-AFB6-6D3FBAF12666}" type="presParOf" srcId="{8D89C7CD-5884-4B7F-A0F9-2749093ABDF0}" destId="{0965B7E9-CF5D-49CF-94B3-A6741AEE2F19}" srcOrd="3" destOrd="0" presId="urn:microsoft.com/office/officeart/2008/layout/LinedList"/>
    <dgm:cxn modelId="{A5175839-B0AA-4E5B-BBD8-342F7398C065}" type="presParOf" srcId="{8D89C7CD-5884-4B7F-A0F9-2749093ABDF0}" destId="{707DE68C-30E1-4C9C-B448-6BBAAC37848A}" srcOrd="4" destOrd="0" presId="urn:microsoft.com/office/officeart/2008/layout/LinedList"/>
    <dgm:cxn modelId="{0BCFD45D-9110-4CFF-AD79-96537A38C5D1}" type="presParOf" srcId="{707DE68C-30E1-4C9C-B448-6BBAAC37848A}" destId="{BF292909-EA5B-49EE-A8A3-E569FF25E774}" srcOrd="0" destOrd="0" presId="urn:microsoft.com/office/officeart/2008/layout/LinedList"/>
    <dgm:cxn modelId="{F2718E8A-A69D-45C8-B8EA-FE3A6736EA0D}" type="presParOf" srcId="{707DE68C-30E1-4C9C-B448-6BBAAC37848A}" destId="{C3BCC361-7F46-43C9-8189-9DA9418FC4C9}" srcOrd="1" destOrd="0" presId="urn:microsoft.com/office/officeart/2008/layout/LinedList"/>
    <dgm:cxn modelId="{72108AB0-EEBE-44A9-A4D3-BED46908C4B4}" type="presParOf" srcId="{707DE68C-30E1-4C9C-B448-6BBAAC37848A}" destId="{E1E853FF-6584-415B-9028-DDD173B5AFAC}" srcOrd="2" destOrd="0" presId="urn:microsoft.com/office/officeart/2008/layout/LinedList"/>
    <dgm:cxn modelId="{101F41DC-CEF3-40E0-B122-C1838A46550E}" type="presParOf" srcId="{8D89C7CD-5884-4B7F-A0F9-2749093ABDF0}" destId="{957CE411-D66D-4357-A260-E005800D1BCD}" srcOrd="5" destOrd="0" presId="urn:microsoft.com/office/officeart/2008/layout/LinedList"/>
    <dgm:cxn modelId="{C50DB9CE-772F-4A14-99AB-6EF8B244E63E}" type="presParOf" srcId="{8D89C7CD-5884-4B7F-A0F9-2749093ABDF0}" destId="{149A493B-32BE-4351-9D2D-F83E87397FED}" srcOrd="6" destOrd="0" presId="urn:microsoft.com/office/officeart/2008/layout/LinedList"/>
    <dgm:cxn modelId="{100B9FFD-AB9B-463B-9F4B-0AA882B97A1B}" type="presParOf" srcId="{8D89C7CD-5884-4B7F-A0F9-2749093ABDF0}" destId="{CDDE9487-CE87-4D59-9CE7-98163F230F52}" srcOrd="7" destOrd="0" presId="urn:microsoft.com/office/officeart/2008/layout/LinedList"/>
    <dgm:cxn modelId="{95554617-E11E-4A11-ADE0-EB4AE1A5273C}" type="presParOf" srcId="{CDDE9487-CE87-4D59-9CE7-98163F230F52}" destId="{5567C302-88F9-4CA5-8CB8-1BE7EAD60F12}" srcOrd="0" destOrd="0" presId="urn:microsoft.com/office/officeart/2008/layout/LinedList"/>
    <dgm:cxn modelId="{267A1A60-58F9-4588-BCFB-6FC2A3FC75A2}" type="presParOf" srcId="{CDDE9487-CE87-4D59-9CE7-98163F230F52}" destId="{3963F326-7F5D-4A25-BBB1-12BD9C91AA2F}" srcOrd="1" destOrd="0" presId="urn:microsoft.com/office/officeart/2008/layout/LinedList"/>
    <dgm:cxn modelId="{D9D6E035-63EF-4CEE-87D3-B596E939CF9F}" type="presParOf" srcId="{CDDE9487-CE87-4D59-9CE7-98163F230F52}" destId="{BAF505C6-A5B4-496A-9DA1-E159C3864F1A}" srcOrd="2" destOrd="0" presId="urn:microsoft.com/office/officeart/2008/layout/LinedList"/>
    <dgm:cxn modelId="{DD7E9A77-5426-4FDC-A59C-FE094F4C5367}" type="presParOf" srcId="{8D89C7CD-5884-4B7F-A0F9-2749093ABDF0}" destId="{C3DAB170-6C89-40E7-BDB2-76B609AB2DFC}" srcOrd="8" destOrd="0" presId="urn:microsoft.com/office/officeart/2008/layout/LinedList"/>
    <dgm:cxn modelId="{985404DE-FA05-41EC-9F57-14BDFFB40AEC}" type="presParOf" srcId="{8D89C7CD-5884-4B7F-A0F9-2749093ABDF0}" destId="{E1E7BA40-C2E5-415A-80B6-6121AB09D38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7DD0F8-9A03-4B3F-8A03-690F615AF5B7}"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zh-CN" altLang="en-US"/>
        </a:p>
      </dgm:t>
    </dgm:pt>
    <dgm:pt modelId="{72FF8024-9D18-48F0-A53E-BD6D239050BC}">
      <dgm:prSet phldrT="[文本]" custT="1"/>
      <dgm:spPr/>
      <dgm:t>
        <a:bodyPr/>
        <a:lstStyle/>
        <a:p>
          <a:r>
            <a:rPr lang="zh-CN" sz="2000" dirty="0" smtClean="0"/>
            <a:t>物理学</a:t>
          </a:r>
          <a:r>
            <a:rPr lang="zh-CN" altLang="en-US" sz="2000" dirty="0" smtClean="0"/>
            <a:t>系</a:t>
          </a:r>
          <a:r>
            <a:rPr lang="zh-CN" sz="2000" dirty="0" smtClean="0"/>
            <a:t>学生</a:t>
          </a:r>
          <a:endParaRPr lang="zh-CN" altLang="en-US" sz="2000" dirty="0"/>
        </a:p>
      </dgm:t>
    </dgm:pt>
    <dgm:pt modelId="{6B1C4D49-A151-41B4-A1ED-4AACFF7454D0}" type="parTrans" cxnId="{09EC074E-009C-447C-ABF5-30C96ACB8430}">
      <dgm:prSet/>
      <dgm:spPr/>
      <dgm:t>
        <a:bodyPr/>
        <a:lstStyle/>
        <a:p>
          <a:endParaRPr lang="zh-CN" altLang="en-US"/>
        </a:p>
      </dgm:t>
    </dgm:pt>
    <dgm:pt modelId="{1417B66C-8780-4094-878B-BFB9BA49B7C4}" type="sibTrans" cxnId="{09EC074E-009C-447C-ABF5-30C96ACB8430}">
      <dgm:prSet/>
      <dgm:spPr/>
      <dgm:t>
        <a:bodyPr/>
        <a:lstStyle/>
        <a:p>
          <a:endParaRPr lang="zh-CN" altLang="en-US"/>
        </a:p>
      </dgm:t>
    </dgm:pt>
    <dgm:pt modelId="{BF8B20D5-D828-4044-AE9B-3048E085AA8E}">
      <dgm:prSet phldrT="[文本]" custT="1"/>
      <dgm:spPr/>
      <dgm:t>
        <a:bodyPr/>
        <a:lstStyle/>
        <a:p>
          <a:r>
            <a:rPr lang="en-US" sz="1600" dirty="0" smtClean="0"/>
            <a:t>A1</a:t>
          </a:r>
          <a:r>
            <a:rPr lang="zh-CN" sz="1600" dirty="0" smtClean="0"/>
            <a:t>：在生活里没有真正看到过，都是网上看到。</a:t>
          </a:r>
          <a:endParaRPr lang="zh-CN" altLang="en-US" sz="1600" dirty="0"/>
        </a:p>
      </dgm:t>
    </dgm:pt>
    <dgm:pt modelId="{ECA4E6F3-4DB4-4974-8F6F-697F19320155}" type="parTrans" cxnId="{FA4602D7-6F8C-4E4F-861C-84EAE15F86BE}">
      <dgm:prSet/>
      <dgm:spPr/>
      <dgm:t>
        <a:bodyPr/>
        <a:lstStyle/>
        <a:p>
          <a:endParaRPr lang="zh-CN" altLang="en-US"/>
        </a:p>
      </dgm:t>
    </dgm:pt>
    <dgm:pt modelId="{2AE4AD9B-C665-468B-937E-597316970688}" type="sibTrans" cxnId="{FA4602D7-6F8C-4E4F-861C-84EAE15F86BE}">
      <dgm:prSet/>
      <dgm:spPr/>
      <dgm:t>
        <a:bodyPr/>
        <a:lstStyle/>
        <a:p>
          <a:endParaRPr lang="zh-CN" altLang="en-US"/>
        </a:p>
      </dgm:t>
    </dgm:pt>
    <dgm:pt modelId="{8F9D286A-BB09-4C10-92E4-8511FC56415D}">
      <dgm:prSet phldrT="[文本]" custT="1"/>
      <dgm:spPr/>
      <dgm:t>
        <a:bodyPr/>
        <a:lstStyle/>
        <a:p>
          <a:r>
            <a:rPr lang="en-US" sz="1600" dirty="0" smtClean="0"/>
            <a:t>A2</a:t>
          </a:r>
          <a:r>
            <a:rPr lang="zh-CN" sz="1600" dirty="0" smtClean="0"/>
            <a:t>：我会看一下当时的情况，如果看到他不小心摔了一跤就扶一下啊。当然最好是旁边有证人可以证明。</a:t>
          </a:r>
          <a:endParaRPr lang="zh-CN" altLang="en-US" sz="1500" dirty="0"/>
        </a:p>
      </dgm:t>
    </dgm:pt>
    <dgm:pt modelId="{115F54EC-31C7-429D-ADBA-F2A7E86A32D4}" type="parTrans" cxnId="{58236C79-BB39-4DE7-A06B-A0991E08F373}">
      <dgm:prSet/>
      <dgm:spPr/>
      <dgm:t>
        <a:bodyPr/>
        <a:lstStyle/>
        <a:p>
          <a:endParaRPr lang="zh-CN" altLang="en-US"/>
        </a:p>
      </dgm:t>
    </dgm:pt>
    <dgm:pt modelId="{2EF5FC3B-FE73-45E1-A699-4315AAEE5C47}" type="sibTrans" cxnId="{58236C79-BB39-4DE7-A06B-A0991E08F373}">
      <dgm:prSet/>
      <dgm:spPr/>
      <dgm:t>
        <a:bodyPr/>
        <a:lstStyle/>
        <a:p>
          <a:endParaRPr lang="zh-CN" altLang="en-US"/>
        </a:p>
      </dgm:t>
    </dgm:pt>
    <dgm:pt modelId="{471C16A8-0C77-436C-8130-455DBA828AE1}">
      <dgm:prSet phldrT="[文本]" custT="1"/>
      <dgm:spPr/>
      <dgm:t>
        <a:bodyPr/>
        <a:lstStyle/>
        <a:p>
          <a:r>
            <a:rPr lang="en-US" altLang="zh-CN" sz="1600" dirty="0" smtClean="0"/>
            <a:t>A3</a:t>
          </a:r>
          <a:r>
            <a:rPr lang="zh-CN" altLang="en-US" sz="1600" dirty="0" smtClean="0"/>
            <a:t>：</a:t>
          </a:r>
          <a:r>
            <a:rPr lang="zh-CN" sz="1200" dirty="0" smtClean="0"/>
            <a:t>这个看个人的啦，我自己来说还是觉得这个世界上好人比坏人多，不能对所有的这样的事情都采取怀疑的态度。总归扶一下老人之类的都是善举，就算这种倒霉的事情发生在我身上了，也不会对我以后的行为产生太大的影响 ，只会对个别人产生反感而已。</a:t>
          </a:r>
          <a:endParaRPr lang="zh-CN" altLang="en-US" sz="1200" dirty="0"/>
        </a:p>
      </dgm:t>
    </dgm:pt>
    <dgm:pt modelId="{C7B9011E-18EA-4B1A-AFE0-8BDB51A54729}" type="parTrans" cxnId="{3572A720-D130-4BAA-AC8F-9687065B2B0F}">
      <dgm:prSet/>
      <dgm:spPr/>
      <dgm:t>
        <a:bodyPr/>
        <a:lstStyle/>
        <a:p>
          <a:endParaRPr lang="zh-CN" altLang="en-US"/>
        </a:p>
      </dgm:t>
    </dgm:pt>
    <dgm:pt modelId="{CE4C518E-4B23-4A6D-B61A-5280895E37B2}" type="sibTrans" cxnId="{3572A720-D130-4BAA-AC8F-9687065B2B0F}">
      <dgm:prSet/>
      <dgm:spPr/>
      <dgm:t>
        <a:bodyPr/>
        <a:lstStyle/>
        <a:p>
          <a:endParaRPr lang="zh-CN" altLang="en-US"/>
        </a:p>
      </dgm:t>
    </dgm:pt>
    <dgm:pt modelId="{5DE27E84-0892-405C-9612-210DB3AC9061}" type="pres">
      <dgm:prSet presAssocID="{147DD0F8-9A03-4B3F-8A03-690F615AF5B7}" presName="vert0" presStyleCnt="0">
        <dgm:presLayoutVars>
          <dgm:dir/>
          <dgm:animOne val="branch"/>
          <dgm:animLvl val="lvl"/>
        </dgm:presLayoutVars>
      </dgm:prSet>
      <dgm:spPr/>
      <dgm:t>
        <a:bodyPr/>
        <a:lstStyle/>
        <a:p>
          <a:endParaRPr lang="zh-CN" altLang="en-US"/>
        </a:p>
      </dgm:t>
    </dgm:pt>
    <dgm:pt modelId="{ED874D7F-776C-470B-949C-5E7818966721}" type="pres">
      <dgm:prSet presAssocID="{72FF8024-9D18-48F0-A53E-BD6D239050BC}" presName="thickLine" presStyleLbl="alignNode1" presStyleIdx="0" presStyleCnt="1" custLinFactNeighborY="-500"/>
      <dgm:spPr/>
    </dgm:pt>
    <dgm:pt modelId="{6145F5E6-217D-4DF8-A65E-488134CA260D}" type="pres">
      <dgm:prSet presAssocID="{72FF8024-9D18-48F0-A53E-BD6D239050BC}" presName="horz1" presStyleCnt="0"/>
      <dgm:spPr/>
    </dgm:pt>
    <dgm:pt modelId="{EF5CC919-B6FC-406A-A52A-FC8F199813EF}" type="pres">
      <dgm:prSet presAssocID="{72FF8024-9D18-48F0-A53E-BD6D239050BC}" presName="tx1" presStyleLbl="revTx" presStyleIdx="0" presStyleCnt="4"/>
      <dgm:spPr/>
      <dgm:t>
        <a:bodyPr/>
        <a:lstStyle/>
        <a:p>
          <a:endParaRPr lang="zh-CN" altLang="en-US"/>
        </a:p>
      </dgm:t>
    </dgm:pt>
    <dgm:pt modelId="{8D89C7CD-5884-4B7F-A0F9-2749093ABDF0}" type="pres">
      <dgm:prSet presAssocID="{72FF8024-9D18-48F0-A53E-BD6D239050BC}" presName="vert1" presStyleCnt="0"/>
      <dgm:spPr/>
    </dgm:pt>
    <dgm:pt modelId="{2EFA6E91-E25F-4B15-932E-A0D30CB27EC5}" type="pres">
      <dgm:prSet presAssocID="{BF8B20D5-D828-4044-AE9B-3048E085AA8E}" presName="vertSpace2a" presStyleCnt="0"/>
      <dgm:spPr/>
    </dgm:pt>
    <dgm:pt modelId="{87F7B5FD-9B86-4B89-9D1E-4B10E1065E2C}" type="pres">
      <dgm:prSet presAssocID="{BF8B20D5-D828-4044-AE9B-3048E085AA8E}" presName="horz2" presStyleCnt="0"/>
      <dgm:spPr/>
    </dgm:pt>
    <dgm:pt modelId="{18895385-0B84-440B-8012-A416CDA8DFF8}" type="pres">
      <dgm:prSet presAssocID="{BF8B20D5-D828-4044-AE9B-3048E085AA8E}" presName="horzSpace2" presStyleCnt="0"/>
      <dgm:spPr/>
    </dgm:pt>
    <dgm:pt modelId="{ACCF722C-3C7B-4F52-AB78-12C8838703DB}" type="pres">
      <dgm:prSet presAssocID="{BF8B20D5-D828-4044-AE9B-3048E085AA8E}" presName="tx2" presStyleLbl="revTx" presStyleIdx="1" presStyleCnt="4"/>
      <dgm:spPr/>
      <dgm:t>
        <a:bodyPr/>
        <a:lstStyle/>
        <a:p>
          <a:endParaRPr lang="zh-CN" altLang="en-US"/>
        </a:p>
      </dgm:t>
    </dgm:pt>
    <dgm:pt modelId="{C61DFAF2-CD19-4B55-A4CF-4B05924A9084}" type="pres">
      <dgm:prSet presAssocID="{BF8B20D5-D828-4044-AE9B-3048E085AA8E}" presName="vert2" presStyleCnt="0"/>
      <dgm:spPr/>
    </dgm:pt>
    <dgm:pt modelId="{B5264B77-5C56-407A-87C9-120B1F185844}" type="pres">
      <dgm:prSet presAssocID="{BF8B20D5-D828-4044-AE9B-3048E085AA8E}" presName="thinLine2b" presStyleLbl="callout" presStyleIdx="0" presStyleCnt="3"/>
      <dgm:spPr/>
    </dgm:pt>
    <dgm:pt modelId="{0965B7E9-CF5D-49CF-94B3-A6741AEE2F19}" type="pres">
      <dgm:prSet presAssocID="{BF8B20D5-D828-4044-AE9B-3048E085AA8E}" presName="vertSpace2b" presStyleCnt="0"/>
      <dgm:spPr/>
    </dgm:pt>
    <dgm:pt modelId="{707DE68C-30E1-4C9C-B448-6BBAAC37848A}" type="pres">
      <dgm:prSet presAssocID="{8F9D286A-BB09-4C10-92E4-8511FC56415D}" presName="horz2" presStyleCnt="0"/>
      <dgm:spPr/>
    </dgm:pt>
    <dgm:pt modelId="{BF292909-EA5B-49EE-A8A3-E569FF25E774}" type="pres">
      <dgm:prSet presAssocID="{8F9D286A-BB09-4C10-92E4-8511FC56415D}" presName="horzSpace2" presStyleCnt="0"/>
      <dgm:spPr/>
    </dgm:pt>
    <dgm:pt modelId="{C3BCC361-7F46-43C9-8189-9DA9418FC4C9}" type="pres">
      <dgm:prSet presAssocID="{8F9D286A-BB09-4C10-92E4-8511FC56415D}" presName="tx2" presStyleLbl="revTx" presStyleIdx="2" presStyleCnt="4"/>
      <dgm:spPr/>
      <dgm:t>
        <a:bodyPr/>
        <a:lstStyle/>
        <a:p>
          <a:endParaRPr lang="zh-CN" altLang="en-US"/>
        </a:p>
      </dgm:t>
    </dgm:pt>
    <dgm:pt modelId="{E1E853FF-6584-415B-9028-DDD173B5AFAC}" type="pres">
      <dgm:prSet presAssocID="{8F9D286A-BB09-4C10-92E4-8511FC56415D}" presName="vert2" presStyleCnt="0"/>
      <dgm:spPr/>
    </dgm:pt>
    <dgm:pt modelId="{957CE411-D66D-4357-A260-E005800D1BCD}" type="pres">
      <dgm:prSet presAssocID="{8F9D286A-BB09-4C10-92E4-8511FC56415D}" presName="thinLine2b" presStyleLbl="callout" presStyleIdx="1" presStyleCnt="3"/>
      <dgm:spPr/>
    </dgm:pt>
    <dgm:pt modelId="{149A493B-32BE-4351-9D2D-F83E87397FED}" type="pres">
      <dgm:prSet presAssocID="{8F9D286A-BB09-4C10-92E4-8511FC56415D}" presName="vertSpace2b" presStyleCnt="0"/>
      <dgm:spPr/>
    </dgm:pt>
    <dgm:pt modelId="{CDDE9487-CE87-4D59-9CE7-98163F230F52}" type="pres">
      <dgm:prSet presAssocID="{471C16A8-0C77-436C-8130-455DBA828AE1}" presName="horz2" presStyleCnt="0"/>
      <dgm:spPr/>
    </dgm:pt>
    <dgm:pt modelId="{5567C302-88F9-4CA5-8CB8-1BE7EAD60F12}" type="pres">
      <dgm:prSet presAssocID="{471C16A8-0C77-436C-8130-455DBA828AE1}" presName="horzSpace2" presStyleCnt="0"/>
      <dgm:spPr/>
    </dgm:pt>
    <dgm:pt modelId="{3963F326-7F5D-4A25-BBB1-12BD9C91AA2F}" type="pres">
      <dgm:prSet presAssocID="{471C16A8-0C77-436C-8130-455DBA828AE1}" presName="tx2" presStyleLbl="revTx" presStyleIdx="3" presStyleCnt="4"/>
      <dgm:spPr/>
      <dgm:t>
        <a:bodyPr/>
        <a:lstStyle/>
        <a:p>
          <a:endParaRPr lang="zh-CN" altLang="en-US"/>
        </a:p>
      </dgm:t>
    </dgm:pt>
    <dgm:pt modelId="{BAF505C6-A5B4-496A-9DA1-E159C3864F1A}" type="pres">
      <dgm:prSet presAssocID="{471C16A8-0C77-436C-8130-455DBA828AE1}" presName="vert2" presStyleCnt="0"/>
      <dgm:spPr/>
    </dgm:pt>
    <dgm:pt modelId="{C3DAB170-6C89-40E7-BDB2-76B609AB2DFC}" type="pres">
      <dgm:prSet presAssocID="{471C16A8-0C77-436C-8130-455DBA828AE1}" presName="thinLine2b" presStyleLbl="callout" presStyleIdx="2" presStyleCnt="3"/>
      <dgm:spPr>
        <a:blipFill rotWithShape="0">
          <a:blip xmlns:r="http://schemas.openxmlformats.org/officeDocument/2006/relationships" r:embed="rId1"/>
          <a:stretch>
            <a:fillRect/>
          </a:stretch>
        </a:blipFill>
      </dgm:spPr>
      <dgm:t>
        <a:bodyPr/>
        <a:lstStyle/>
        <a:p>
          <a:endParaRPr lang="zh-CN" altLang="en-US"/>
        </a:p>
      </dgm:t>
    </dgm:pt>
    <dgm:pt modelId="{E1E7BA40-C2E5-415A-80B6-6121AB09D382}" type="pres">
      <dgm:prSet presAssocID="{471C16A8-0C77-436C-8130-455DBA828AE1}" presName="vertSpace2b" presStyleCnt="0"/>
      <dgm:spPr/>
    </dgm:pt>
  </dgm:ptLst>
  <dgm:cxnLst>
    <dgm:cxn modelId="{340CEDF9-82B8-420C-9579-28F17EBD71A1}" type="presOf" srcId="{147DD0F8-9A03-4B3F-8A03-690F615AF5B7}" destId="{5DE27E84-0892-405C-9612-210DB3AC9061}" srcOrd="0" destOrd="0" presId="urn:microsoft.com/office/officeart/2008/layout/LinedList"/>
    <dgm:cxn modelId="{38319E4F-E021-4CF6-995A-CE25874BB2D4}" type="presOf" srcId="{471C16A8-0C77-436C-8130-455DBA828AE1}" destId="{3963F326-7F5D-4A25-BBB1-12BD9C91AA2F}" srcOrd="0" destOrd="0" presId="urn:microsoft.com/office/officeart/2008/layout/LinedList"/>
    <dgm:cxn modelId="{58236C79-BB39-4DE7-A06B-A0991E08F373}" srcId="{72FF8024-9D18-48F0-A53E-BD6D239050BC}" destId="{8F9D286A-BB09-4C10-92E4-8511FC56415D}" srcOrd="1" destOrd="0" parTransId="{115F54EC-31C7-429D-ADBA-F2A7E86A32D4}" sibTransId="{2EF5FC3B-FE73-45E1-A699-4315AAEE5C47}"/>
    <dgm:cxn modelId="{3572A720-D130-4BAA-AC8F-9687065B2B0F}" srcId="{72FF8024-9D18-48F0-A53E-BD6D239050BC}" destId="{471C16A8-0C77-436C-8130-455DBA828AE1}" srcOrd="2" destOrd="0" parTransId="{C7B9011E-18EA-4B1A-AFE0-8BDB51A54729}" sibTransId="{CE4C518E-4B23-4A6D-B61A-5280895E37B2}"/>
    <dgm:cxn modelId="{09EC074E-009C-447C-ABF5-30C96ACB8430}" srcId="{147DD0F8-9A03-4B3F-8A03-690F615AF5B7}" destId="{72FF8024-9D18-48F0-A53E-BD6D239050BC}" srcOrd="0" destOrd="0" parTransId="{6B1C4D49-A151-41B4-A1ED-4AACFF7454D0}" sibTransId="{1417B66C-8780-4094-878B-BFB9BA49B7C4}"/>
    <dgm:cxn modelId="{12477A08-5A62-40F7-8064-458264E441C8}" type="presOf" srcId="{72FF8024-9D18-48F0-A53E-BD6D239050BC}" destId="{EF5CC919-B6FC-406A-A52A-FC8F199813EF}" srcOrd="0" destOrd="0" presId="urn:microsoft.com/office/officeart/2008/layout/LinedList"/>
    <dgm:cxn modelId="{FA4602D7-6F8C-4E4F-861C-84EAE15F86BE}" srcId="{72FF8024-9D18-48F0-A53E-BD6D239050BC}" destId="{BF8B20D5-D828-4044-AE9B-3048E085AA8E}" srcOrd="0" destOrd="0" parTransId="{ECA4E6F3-4DB4-4974-8F6F-697F19320155}" sibTransId="{2AE4AD9B-C665-468B-937E-597316970688}"/>
    <dgm:cxn modelId="{5B739484-A4C3-4EC5-9B20-264B1538A228}" type="presOf" srcId="{BF8B20D5-D828-4044-AE9B-3048E085AA8E}" destId="{ACCF722C-3C7B-4F52-AB78-12C8838703DB}" srcOrd="0" destOrd="0" presId="urn:microsoft.com/office/officeart/2008/layout/LinedList"/>
    <dgm:cxn modelId="{08978E57-671A-4991-A80A-25E68478F744}" type="presOf" srcId="{8F9D286A-BB09-4C10-92E4-8511FC56415D}" destId="{C3BCC361-7F46-43C9-8189-9DA9418FC4C9}" srcOrd="0" destOrd="0" presId="urn:microsoft.com/office/officeart/2008/layout/LinedList"/>
    <dgm:cxn modelId="{A4A968E3-81F3-4AA2-A030-85FF049FDEB6}" type="presParOf" srcId="{5DE27E84-0892-405C-9612-210DB3AC9061}" destId="{ED874D7F-776C-470B-949C-5E7818966721}" srcOrd="0" destOrd="0" presId="urn:microsoft.com/office/officeart/2008/layout/LinedList"/>
    <dgm:cxn modelId="{41648216-A6CB-44E2-A54A-F26C83358BB1}" type="presParOf" srcId="{5DE27E84-0892-405C-9612-210DB3AC9061}" destId="{6145F5E6-217D-4DF8-A65E-488134CA260D}" srcOrd="1" destOrd="0" presId="urn:microsoft.com/office/officeart/2008/layout/LinedList"/>
    <dgm:cxn modelId="{5B247553-8F96-449E-9CEE-DF40FC797C0E}" type="presParOf" srcId="{6145F5E6-217D-4DF8-A65E-488134CA260D}" destId="{EF5CC919-B6FC-406A-A52A-FC8F199813EF}" srcOrd="0" destOrd="0" presId="urn:microsoft.com/office/officeart/2008/layout/LinedList"/>
    <dgm:cxn modelId="{644038BC-57B4-4283-9108-A3C05164D60B}" type="presParOf" srcId="{6145F5E6-217D-4DF8-A65E-488134CA260D}" destId="{8D89C7CD-5884-4B7F-A0F9-2749093ABDF0}" srcOrd="1" destOrd="0" presId="urn:microsoft.com/office/officeart/2008/layout/LinedList"/>
    <dgm:cxn modelId="{EC34DE9D-51D0-45F4-86DF-744C2DEBB50F}" type="presParOf" srcId="{8D89C7CD-5884-4B7F-A0F9-2749093ABDF0}" destId="{2EFA6E91-E25F-4B15-932E-A0D30CB27EC5}" srcOrd="0" destOrd="0" presId="urn:microsoft.com/office/officeart/2008/layout/LinedList"/>
    <dgm:cxn modelId="{884E3F56-115F-4891-A64D-DA622AEE7F46}" type="presParOf" srcId="{8D89C7CD-5884-4B7F-A0F9-2749093ABDF0}" destId="{87F7B5FD-9B86-4B89-9D1E-4B10E1065E2C}" srcOrd="1" destOrd="0" presId="urn:microsoft.com/office/officeart/2008/layout/LinedList"/>
    <dgm:cxn modelId="{47679D1D-1E19-4455-9BA3-AEF20FF791F3}" type="presParOf" srcId="{87F7B5FD-9B86-4B89-9D1E-4B10E1065E2C}" destId="{18895385-0B84-440B-8012-A416CDA8DFF8}" srcOrd="0" destOrd="0" presId="urn:microsoft.com/office/officeart/2008/layout/LinedList"/>
    <dgm:cxn modelId="{4E5EFDF7-E67C-4C7A-80EB-56626BE2FE4D}" type="presParOf" srcId="{87F7B5FD-9B86-4B89-9D1E-4B10E1065E2C}" destId="{ACCF722C-3C7B-4F52-AB78-12C8838703DB}" srcOrd="1" destOrd="0" presId="urn:microsoft.com/office/officeart/2008/layout/LinedList"/>
    <dgm:cxn modelId="{5A9D0527-33BF-4B2C-9332-12AADC2E1D30}" type="presParOf" srcId="{87F7B5FD-9B86-4B89-9D1E-4B10E1065E2C}" destId="{C61DFAF2-CD19-4B55-A4CF-4B05924A9084}" srcOrd="2" destOrd="0" presId="urn:microsoft.com/office/officeart/2008/layout/LinedList"/>
    <dgm:cxn modelId="{E76A46C9-3D19-43D3-9AAE-94EACFF5797B}" type="presParOf" srcId="{8D89C7CD-5884-4B7F-A0F9-2749093ABDF0}" destId="{B5264B77-5C56-407A-87C9-120B1F185844}" srcOrd="2" destOrd="0" presId="urn:microsoft.com/office/officeart/2008/layout/LinedList"/>
    <dgm:cxn modelId="{42922182-C384-449A-B586-B6AD3598F381}" type="presParOf" srcId="{8D89C7CD-5884-4B7F-A0F9-2749093ABDF0}" destId="{0965B7E9-CF5D-49CF-94B3-A6741AEE2F19}" srcOrd="3" destOrd="0" presId="urn:microsoft.com/office/officeart/2008/layout/LinedList"/>
    <dgm:cxn modelId="{AD2DD4CA-94CF-48DF-A197-BD4A77511F8F}" type="presParOf" srcId="{8D89C7CD-5884-4B7F-A0F9-2749093ABDF0}" destId="{707DE68C-30E1-4C9C-B448-6BBAAC37848A}" srcOrd="4" destOrd="0" presId="urn:microsoft.com/office/officeart/2008/layout/LinedList"/>
    <dgm:cxn modelId="{9BEFADD3-27A8-49FB-9384-AC4DDC441F49}" type="presParOf" srcId="{707DE68C-30E1-4C9C-B448-6BBAAC37848A}" destId="{BF292909-EA5B-49EE-A8A3-E569FF25E774}" srcOrd="0" destOrd="0" presId="urn:microsoft.com/office/officeart/2008/layout/LinedList"/>
    <dgm:cxn modelId="{71923181-385F-42CD-9AD4-514458FDBB43}" type="presParOf" srcId="{707DE68C-30E1-4C9C-B448-6BBAAC37848A}" destId="{C3BCC361-7F46-43C9-8189-9DA9418FC4C9}" srcOrd="1" destOrd="0" presId="urn:microsoft.com/office/officeart/2008/layout/LinedList"/>
    <dgm:cxn modelId="{B27E27E2-DF84-4D03-BA98-77158EF97175}" type="presParOf" srcId="{707DE68C-30E1-4C9C-B448-6BBAAC37848A}" destId="{E1E853FF-6584-415B-9028-DDD173B5AFAC}" srcOrd="2" destOrd="0" presId="urn:microsoft.com/office/officeart/2008/layout/LinedList"/>
    <dgm:cxn modelId="{8F4720B4-450D-47E6-A316-560A378DF496}" type="presParOf" srcId="{8D89C7CD-5884-4B7F-A0F9-2749093ABDF0}" destId="{957CE411-D66D-4357-A260-E005800D1BCD}" srcOrd="5" destOrd="0" presId="urn:microsoft.com/office/officeart/2008/layout/LinedList"/>
    <dgm:cxn modelId="{1442811C-3727-430A-8B63-3AC8D3177505}" type="presParOf" srcId="{8D89C7CD-5884-4B7F-A0F9-2749093ABDF0}" destId="{149A493B-32BE-4351-9D2D-F83E87397FED}" srcOrd="6" destOrd="0" presId="urn:microsoft.com/office/officeart/2008/layout/LinedList"/>
    <dgm:cxn modelId="{35E22B24-4E89-44C9-849F-BF7D61978489}" type="presParOf" srcId="{8D89C7CD-5884-4B7F-A0F9-2749093ABDF0}" destId="{CDDE9487-CE87-4D59-9CE7-98163F230F52}" srcOrd="7" destOrd="0" presId="urn:microsoft.com/office/officeart/2008/layout/LinedList"/>
    <dgm:cxn modelId="{DB986047-3EA4-4C83-9808-2919C01AE0AE}" type="presParOf" srcId="{CDDE9487-CE87-4D59-9CE7-98163F230F52}" destId="{5567C302-88F9-4CA5-8CB8-1BE7EAD60F12}" srcOrd="0" destOrd="0" presId="urn:microsoft.com/office/officeart/2008/layout/LinedList"/>
    <dgm:cxn modelId="{86F5DA94-CFE4-4B4F-8C55-9F46AE30E062}" type="presParOf" srcId="{CDDE9487-CE87-4D59-9CE7-98163F230F52}" destId="{3963F326-7F5D-4A25-BBB1-12BD9C91AA2F}" srcOrd="1" destOrd="0" presId="urn:microsoft.com/office/officeart/2008/layout/LinedList"/>
    <dgm:cxn modelId="{9BD50C37-9734-4EC7-BADD-B25C593A7BB6}" type="presParOf" srcId="{CDDE9487-CE87-4D59-9CE7-98163F230F52}" destId="{BAF505C6-A5B4-496A-9DA1-E159C3864F1A}" srcOrd="2" destOrd="0" presId="urn:microsoft.com/office/officeart/2008/layout/LinedList"/>
    <dgm:cxn modelId="{ECEF42C3-17B1-4B04-AAAA-3194A7F2CE33}" type="presParOf" srcId="{8D89C7CD-5884-4B7F-A0F9-2749093ABDF0}" destId="{C3DAB170-6C89-40E7-BDB2-76B609AB2DFC}" srcOrd="8" destOrd="0" presId="urn:microsoft.com/office/officeart/2008/layout/LinedList"/>
    <dgm:cxn modelId="{EFF80D52-54C1-463B-AE37-0CE56AF60469}" type="presParOf" srcId="{8D89C7CD-5884-4B7F-A0F9-2749093ABDF0}" destId="{E1E7BA40-C2E5-415A-80B6-6121AB09D38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74D7F-776C-470B-949C-5E7818966721}">
      <dsp:nvSpPr>
        <dsp:cNvPr id="0" name=""/>
        <dsp:cNvSpPr/>
      </dsp:nvSpPr>
      <dsp:spPr>
        <a:xfrm>
          <a:off x="0" y="0"/>
          <a:ext cx="5807967"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CC919-B6FC-406A-A52A-FC8F199813EF}">
      <dsp:nvSpPr>
        <dsp:cNvPr id="0" name=""/>
        <dsp:cNvSpPr/>
      </dsp:nvSpPr>
      <dsp:spPr>
        <a:xfrm>
          <a:off x="0" y="0"/>
          <a:ext cx="1161593" cy="286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t>中学物理老师</a:t>
          </a:r>
          <a:endParaRPr lang="zh-CN" altLang="en-US" sz="2000" kern="1200" dirty="0"/>
        </a:p>
      </dsp:txBody>
      <dsp:txXfrm>
        <a:off x="0" y="0"/>
        <a:ext cx="1161593" cy="2865990"/>
      </dsp:txXfrm>
    </dsp:sp>
    <dsp:sp modelId="{ACCF722C-3C7B-4F52-AB78-12C8838703DB}">
      <dsp:nvSpPr>
        <dsp:cNvPr id="0" name=""/>
        <dsp:cNvSpPr/>
      </dsp:nvSpPr>
      <dsp:spPr>
        <a:xfrm>
          <a:off x="1248713" y="44781"/>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A1</a:t>
          </a:r>
          <a:r>
            <a:rPr lang="zh-CN" sz="1600" kern="1200" dirty="0" smtClean="0"/>
            <a:t>：生活里面我从来没碰到过这种情况。</a:t>
          </a:r>
          <a:endParaRPr lang="zh-CN" altLang="en-US" sz="1600" kern="1200" dirty="0"/>
        </a:p>
      </dsp:txBody>
      <dsp:txXfrm>
        <a:off x="1248713" y="44781"/>
        <a:ext cx="4559254" cy="895621"/>
      </dsp:txXfrm>
    </dsp:sp>
    <dsp:sp modelId="{B5264B77-5C56-407A-87C9-120B1F185844}">
      <dsp:nvSpPr>
        <dsp:cNvPr id="0" name=""/>
        <dsp:cNvSpPr/>
      </dsp:nvSpPr>
      <dsp:spPr>
        <a:xfrm>
          <a:off x="1161593" y="940402"/>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CC361-7F46-43C9-8189-9DA9418FC4C9}">
      <dsp:nvSpPr>
        <dsp:cNvPr id="0" name=""/>
        <dsp:cNvSpPr/>
      </dsp:nvSpPr>
      <dsp:spPr>
        <a:xfrm>
          <a:off x="1248713" y="985184"/>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A2</a:t>
          </a:r>
          <a:r>
            <a:rPr lang="zh-CN" sz="1600" kern="1200" dirty="0" smtClean="0"/>
            <a:t>：我会帮他打一个</a:t>
          </a:r>
          <a:r>
            <a:rPr lang="en-US" sz="1600" kern="1200" dirty="0" smtClean="0"/>
            <a:t>110</a:t>
          </a:r>
          <a:r>
            <a:rPr lang="zh-CN" sz="1600" kern="1200" dirty="0" smtClean="0"/>
            <a:t>或者</a:t>
          </a:r>
          <a:r>
            <a:rPr lang="en-US" sz="1600" kern="1200" dirty="0" smtClean="0"/>
            <a:t>120</a:t>
          </a:r>
          <a:r>
            <a:rPr lang="zh-CN" sz="1600" kern="1200" dirty="0" smtClean="0"/>
            <a:t>，不会去碰这个老人</a:t>
          </a:r>
          <a:r>
            <a:rPr lang="zh-CN" altLang="en-US" sz="1600" kern="1200" dirty="0" smtClean="0"/>
            <a:t>。</a:t>
          </a:r>
          <a:endParaRPr lang="zh-CN" altLang="en-US" sz="1600" kern="1200" dirty="0"/>
        </a:p>
      </dsp:txBody>
      <dsp:txXfrm>
        <a:off x="1248713" y="985184"/>
        <a:ext cx="4559254" cy="895621"/>
      </dsp:txXfrm>
    </dsp:sp>
    <dsp:sp modelId="{957CE411-D66D-4357-A260-E005800D1BCD}">
      <dsp:nvSpPr>
        <dsp:cNvPr id="0" name=""/>
        <dsp:cNvSpPr/>
      </dsp:nvSpPr>
      <dsp:spPr>
        <a:xfrm>
          <a:off x="1161593" y="1880805"/>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3F326-7F5D-4A25-BBB1-12BD9C91AA2F}">
      <dsp:nvSpPr>
        <dsp:cNvPr id="0" name=""/>
        <dsp:cNvSpPr/>
      </dsp:nvSpPr>
      <dsp:spPr>
        <a:xfrm>
          <a:off x="1248713" y="1925587"/>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CN" sz="1600" kern="1200" dirty="0" smtClean="0"/>
            <a:t>A4</a:t>
          </a:r>
          <a:r>
            <a:rPr lang="zh-CN" altLang="en-US" sz="1600" kern="1200" dirty="0" smtClean="0"/>
            <a:t>：</a:t>
          </a:r>
          <a:r>
            <a:rPr lang="zh-CN" sz="1600" kern="1200" dirty="0" smtClean="0"/>
            <a:t>因为如果漠不关心的话不符合中国人善良的本性，但是直接帮忙又害怕被诬陷。所以我觉得这种做法最稳妥，也建议大家这样去做。</a:t>
          </a:r>
          <a:endParaRPr lang="zh-CN" altLang="en-US" sz="1600" kern="1200" dirty="0"/>
        </a:p>
      </dsp:txBody>
      <dsp:txXfrm>
        <a:off x="1248713" y="1925587"/>
        <a:ext cx="4559254" cy="895621"/>
      </dsp:txXfrm>
    </dsp:sp>
    <dsp:sp modelId="{C3DAB170-6C89-40E7-BDB2-76B609AB2DFC}">
      <dsp:nvSpPr>
        <dsp:cNvPr id="0" name=""/>
        <dsp:cNvSpPr/>
      </dsp:nvSpPr>
      <dsp:spPr>
        <a:xfrm>
          <a:off x="1161593" y="2821208"/>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74D7F-776C-470B-949C-5E7818966721}">
      <dsp:nvSpPr>
        <dsp:cNvPr id="0" name=""/>
        <dsp:cNvSpPr/>
      </dsp:nvSpPr>
      <dsp:spPr>
        <a:xfrm>
          <a:off x="0" y="0"/>
          <a:ext cx="5807967"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CC919-B6FC-406A-A52A-FC8F199813EF}">
      <dsp:nvSpPr>
        <dsp:cNvPr id="0" name=""/>
        <dsp:cNvSpPr/>
      </dsp:nvSpPr>
      <dsp:spPr>
        <a:xfrm>
          <a:off x="0" y="1399"/>
          <a:ext cx="1161593" cy="2863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sz="2000" kern="1200" dirty="0" smtClean="0"/>
            <a:t>果汁店老板</a:t>
          </a:r>
          <a:endParaRPr lang="zh-CN" altLang="en-US" sz="2000" kern="1200" dirty="0"/>
        </a:p>
      </dsp:txBody>
      <dsp:txXfrm>
        <a:off x="0" y="1399"/>
        <a:ext cx="1161593" cy="2863191"/>
      </dsp:txXfrm>
    </dsp:sp>
    <dsp:sp modelId="{ACCF722C-3C7B-4F52-AB78-12C8838703DB}">
      <dsp:nvSpPr>
        <dsp:cNvPr id="0" name=""/>
        <dsp:cNvSpPr/>
      </dsp:nvSpPr>
      <dsp:spPr>
        <a:xfrm>
          <a:off x="1248713" y="46136"/>
          <a:ext cx="4559254" cy="89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A1</a:t>
          </a:r>
          <a:r>
            <a:rPr lang="zh-CN" sz="1600" kern="1200" dirty="0" smtClean="0"/>
            <a:t>：有啊，听别人说过啊，因为现在有人会赖你，让你赔钱。原来人家敢扶，但是现在就有的不敢了，这全是一场误会。</a:t>
          </a:r>
          <a:endParaRPr lang="zh-CN" altLang="en-US" sz="1600" kern="1200" dirty="0"/>
        </a:p>
      </dsp:txBody>
      <dsp:txXfrm>
        <a:off x="1248713" y="46136"/>
        <a:ext cx="4559254" cy="894747"/>
      </dsp:txXfrm>
    </dsp:sp>
    <dsp:sp modelId="{B5264B77-5C56-407A-87C9-120B1F185844}">
      <dsp:nvSpPr>
        <dsp:cNvPr id="0" name=""/>
        <dsp:cNvSpPr/>
      </dsp:nvSpPr>
      <dsp:spPr>
        <a:xfrm>
          <a:off x="1161593" y="940884"/>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CC361-7F46-43C9-8189-9DA9418FC4C9}">
      <dsp:nvSpPr>
        <dsp:cNvPr id="0" name=""/>
        <dsp:cNvSpPr/>
      </dsp:nvSpPr>
      <dsp:spPr>
        <a:xfrm>
          <a:off x="1248713" y="959011"/>
          <a:ext cx="4559254" cy="89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A2</a:t>
          </a:r>
          <a:r>
            <a:rPr lang="zh-CN" sz="1600" kern="1200" dirty="0" smtClean="0"/>
            <a:t>：</a:t>
          </a:r>
          <a:r>
            <a:rPr lang="zh-CN" sz="1500" kern="1200" dirty="0" smtClean="0"/>
            <a:t>我是毫不犹豫去帮忙的，反正一般也就是举手之劳。虽然现在听说骗子挺多的，但是发生这种事情的话我也就是稍微观察下情况，一般还是不考虑太多的。</a:t>
          </a:r>
          <a:endParaRPr lang="zh-CN" altLang="en-US" sz="1500" kern="1200" dirty="0"/>
        </a:p>
      </dsp:txBody>
      <dsp:txXfrm>
        <a:off x="1248713" y="959011"/>
        <a:ext cx="4559254" cy="894747"/>
      </dsp:txXfrm>
    </dsp:sp>
    <dsp:sp modelId="{957CE411-D66D-4357-A260-E005800D1BCD}">
      <dsp:nvSpPr>
        <dsp:cNvPr id="0" name=""/>
        <dsp:cNvSpPr/>
      </dsp:nvSpPr>
      <dsp:spPr>
        <a:xfrm>
          <a:off x="1161593" y="1880368"/>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3F326-7F5D-4A25-BBB1-12BD9C91AA2F}">
      <dsp:nvSpPr>
        <dsp:cNvPr id="0" name=""/>
        <dsp:cNvSpPr/>
      </dsp:nvSpPr>
      <dsp:spPr>
        <a:xfrm>
          <a:off x="1248713" y="1925105"/>
          <a:ext cx="4559254" cy="89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CN" sz="1600" kern="1200" dirty="0" smtClean="0"/>
            <a:t>A3</a:t>
          </a:r>
          <a:r>
            <a:rPr lang="zh-CN" altLang="en-US" sz="1600" kern="1200" dirty="0" smtClean="0"/>
            <a:t>：</a:t>
          </a:r>
          <a:r>
            <a:rPr lang="zh-CN" sz="1600" kern="1200" dirty="0" smtClean="0"/>
            <a:t>万一发生这种事，我肯定心里面还是有点后悔。不过我肯定会报警的，现在到处都有监控器，我也不会让别人这么容易赖我。</a:t>
          </a:r>
          <a:endParaRPr lang="zh-CN" altLang="en-US" sz="1600" kern="1200" dirty="0"/>
        </a:p>
      </dsp:txBody>
      <dsp:txXfrm>
        <a:off x="1248713" y="1925105"/>
        <a:ext cx="4559254" cy="894747"/>
      </dsp:txXfrm>
    </dsp:sp>
    <dsp:sp modelId="{C3DAB170-6C89-40E7-BDB2-76B609AB2DFC}">
      <dsp:nvSpPr>
        <dsp:cNvPr id="0" name=""/>
        <dsp:cNvSpPr/>
      </dsp:nvSpPr>
      <dsp:spPr>
        <a:xfrm>
          <a:off x="1161593" y="2819853"/>
          <a:ext cx="4646374" cy="0"/>
        </a:xfrm>
        <a:prstGeom prst="lin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74D7F-776C-470B-949C-5E7818966721}">
      <dsp:nvSpPr>
        <dsp:cNvPr id="0" name=""/>
        <dsp:cNvSpPr/>
      </dsp:nvSpPr>
      <dsp:spPr>
        <a:xfrm>
          <a:off x="0" y="0"/>
          <a:ext cx="5807967"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CC919-B6FC-406A-A52A-FC8F199813EF}">
      <dsp:nvSpPr>
        <dsp:cNvPr id="0" name=""/>
        <dsp:cNvSpPr/>
      </dsp:nvSpPr>
      <dsp:spPr>
        <a:xfrm>
          <a:off x="0" y="0"/>
          <a:ext cx="1161593" cy="286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sz="2000" kern="1200" dirty="0" smtClean="0"/>
            <a:t>辅导员</a:t>
          </a:r>
          <a:endParaRPr lang="zh-CN" altLang="en-US" sz="2000" kern="1200" dirty="0"/>
        </a:p>
      </dsp:txBody>
      <dsp:txXfrm>
        <a:off x="0" y="0"/>
        <a:ext cx="1161593" cy="2865990"/>
      </dsp:txXfrm>
    </dsp:sp>
    <dsp:sp modelId="{ACCF722C-3C7B-4F52-AB78-12C8838703DB}">
      <dsp:nvSpPr>
        <dsp:cNvPr id="0" name=""/>
        <dsp:cNvSpPr/>
      </dsp:nvSpPr>
      <dsp:spPr>
        <a:xfrm>
          <a:off x="1248713" y="44781"/>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A1</a:t>
          </a:r>
          <a:r>
            <a:rPr lang="zh-CN" sz="1600" kern="1200" dirty="0" smtClean="0"/>
            <a:t>：我觉得这类事情并不常见，因为路边有老人跌倒啊之类的情况本身就不多见。</a:t>
          </a:r>
          <a:endParaRPr lang="zh-CN" altLang="en-US" sz="1600" kern="1200" dirty="0"/>
        </a:p>
      </dsp:txBody>
      <dsp:txXfrm>
        <a:off x="1248713" y="44781"/>
        <a:ext cx="4559254" cy="895621"/>
      </dsp:txXfrm>
    </dsp:sp>
    <dsp:sp modelId="{B5264B77-5C56-407A-87C9-120B1F185844}">
      <dsp:nvSpPr>
        <dsp:cNvPr id="0" name=""/>
        <dsp:cNvSpPr/>
      </dsp:nvSpPr>
      <dsp:spPr>
        <a:xfrm>
          <a:off x="1161593" y="940402"/>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CC361-7F46-43C9-8189-9DA9418FC4C9}">
      <dsp:nvSpPr>
        <dsp:cNvPr id="0" name=""/>
        <dsp:cNvSpPr/>
      </dsp:nvSpPr>
      <dsp:spPr>
        <a:xfrm>
          <a:off x="1248713" y="985184"/>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A2</a:t>
          </a:r>
          <a:r>
            <a:rPr lang="zh-CN" sz="1600" kern="1200" dirty="0" smtClean="0"/>
            <a:t>：我觉得我会去问一下他的情况，并不会直接去碰他。如果情况比较严重，我会直接打</a:t>
          </a:r>
          <a:r>
            <a:rPr lang="en-US" sz="1600" kern="1200" dirty="0" smtClean="0"/>
            <a:t>120</a:t>
          </a:r>
          <a:r>
            <a:rPr lang="zh-CN" sz="1600" kern="1200" dirty="0" smtClean="0"/>
            <a:t>。</a:t>
          </a:r>
          <a:endParaRPr lang="zh-CN" altLang="en-US" sz="1500" kern="1200" dirty="0"/>
        </a:p>
      </dsp:txBody>
      <dsp:txXfrm>
        <a:off x="1248713" y="985184"/>
        <a:ext cx="4559254" cy="895621"/>
      </dsp:txXfrm>
    </dsp:sp>
    <dsp:sp modelId="{957CE411-D66D-4357-A260-E005800D1BCD}">
      <dsp:nvSpPr>
        <dsp:cNvPr id="0" name=""/>
        <dsp:cNvSpPr/>
      </dsp:nvSpPr>
      <dsp:spPr>
        <a:xfrm>
          <a:off x="1161593" y="1880805"/>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3F326-7F5D-4A25-BBB1-12BD9C91AA2F}">
      <dsp:nvSpPr>
        <dsp:cNvPr id="0" name=""/>
        <dsp:cNvSpPr/>
      </dsp:nvSpPr>
      <dsp:spPr>
        <a:xfrm>
          <a:off x="1248713" y="1925587"/>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CN" sz="1600" kern="1200" dirty="0" smtClean="0"/>
            <a:t>A3</a:t>
          </a:r>
          <a:r>
            <a:rPr lang="zh-CN" altLang="en-US" sz="1600" kern="1200" dirty="0" smtClean="0"/>
            <a:t>：</a:t>
          </a:r>
          <a:r>
            <a:rPr lang="zh-CN" sz="1600" kern="1200" dirty="0" smtClean="0"/>
            <a:t>这肯定很郁闷啊，所以还是要注意帮助别人的方式。比如像刚刚我的做法，我觉得就不会给别人诬陷我的机会。</a:t>
          </a:r>
          <a:endParaRPr lang="zh-CN" altLang="en-US" sz="1600" kern="1200" dirty="0"/>
        </a:p>
      </dsp:txBody>
      <dsp:txXfrm>
        <a:off x="1248713" y="1925587"/>
        <a:ext cx="4559254" cy="895621"/>
      </dsp:txXfrm>
    </dsp:sp>
    <dsp:sp modelId="{C3DAB170-6C89-40E7-BDB2-76B609AB2DFC}">
      <dsp:nvSpPr>
        <dsp:cNvPr id="0" name=""/>
        <dsp:cNvSpPr/>
      </dsp:nvSpPr>
      <dsp:spPr>
        <a:xfrm>
          <a:off x="1161593" y="2821208"/>
          <a:ext cx="4646374" cy="0"/>
        </a:xfrm>
        <a:prstGeom prst="lin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74D7F-776C-470B-949C-5E7818966721}">
      <dsp:nvSpPr>
        <dsp:cNvPr id="0" name=""/>
        <dsp:cNvSpPr/>
      </dsp:nvSpPr>
      <dsp:spPr>
        <a:xfrm>
          <a:off x="0" y="0"/>
          <a:ext cx="5807967"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CC919-B6FC-406A-A52A-FC8F199813EF}">
      <dsp:nvSpPr>
        <dsp:cNvPr id="0" name=""/>
        <dsp:cNvSpPr/>
      </dsp:nvSpPr>
      <dsp:spPr>
        <a:xfrm>
          <a:off x="0" y="0"/>
          <a:ext cx="1161593" cy="286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t>幼儿园教师</a:t>
          </a:r>
          <a:endParaRPr lang="zh-CN" altLang="en-US" sz="2000" kern="1200" dirty="0"/>
        </a:p>
      </dsp:txBody>
      <dsp:txXfrm>
        <a:off x="0" y="0"/>
        <a:ext cx="1161593" cy="2865990"/>
      </dsp:txXfrm>
    </dsp:sp>
    <dsp:sp modelId="{ACCF722C-3C7B-4F52-AB78-12C8838703DB}">
      <dsp:nvSpPr>
        <dsp:cNvPr id="0" name=""/>
        <dsp:cNvSpPr/>
      </dsp:nvSpPr>
      <dsp:spPr>
        <a:xfrm>
          <a:off x="1248713" y="44781"/>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A1</a:t>
          </a:r>
          <a:r>
            <a:rPr lang="zh-CN" sz="1600" kern="1200" dirty="0" smtClean="0"/>
            <a:t>：生活里面没有碰到过。</a:t>
          </a:r>
          <a:endParaRPr lang="zh-CN" altLang="en-US" sz="1600" kern="1200" dirty="0"/>
        </a:p>
      </dsp:txBody>
      <dsp:txXfrm>
        <a:off x="1248713" y="44781"/>
        <a:ext cx="4559254" cy="895621"/>
      </dsp:txXfrm>
    </dsp:sp>
    <dsp:sp modelId="{B5264B77-5C56-407A-87C9-120B1F185844}">
      <dsp:nvSpPr>
        <dsp:cNvPr id="0" name=""/>
        <dsp:cNvSpPr/>
      </dsp:nvSpPr>
      <dsp:spPr>
        <a:xfrm>
          <a:off x="1161593" y="940402"/>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CC361-7F46-43C9-8189-9DA9418FC4C9}">
      <dsp:nvSpPr>
        <dsp:cNvPr id="0" name=""/>
        <dsp:cNvSpPr/>
      </dsp:nvSpPr>
      <dsp:spPr>
        <a:xfrm>
          <a:off x="1248713" y="985184"/>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A2</a:t>
          </a:r>
          <a:r>
            <a:rPr lang="zh-CN" sz="1600" kern="1200" dirty="0" smtClean="0"/>
            <a:t>：我应该不会考虑太多，一般也就是直接上去帮忙了。因为我也没被坑过，不太会考虑这种问题。</a:t>
          </a:r>
          <a:endParaRPr lang="zh-CN" altLang="en-US" sz="1500" kern="1200" dirty="0"/>
        </a:p>
      </dsp:txBody>
      <dsp:txXfrm>
        <a:off x="1248713" y="985184"/>
        <a:ext cx="4559254" cy="895621"/>
      </dsp:txXfrm>
    </dsp:sp>
    <dsp:sp modelId="{957CE411-D66D-4357-A260-E005800D1BCD}">
      <dsp:nvSpPr>
        <dsp:cNvPr id="0" name=""/>
        <dsp:cNvSpPr/>
      </dsp:nvSpPr>
      <dsp:spPr>
        <a:xfrm>
          <a:off x="1161593" y="1880805"/>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3F326-7F5D-4A25-BBB1-12BD9C91AA2F}">
      <dsp:nvSpPr>
        <dsp:cNvPr id="0" name=""/>
        <dsp:cNvSpPr/>
      </dsp:nvSpPr>
      <dsp:spPr>
        <a:xfrm>
          <a:off x="1248713" y="1925587"/>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CN" sz="1600" kern="1200" dirty="0" smtClean="0"/>
            <a:t>A3</a:t>
          </a:r>
          <a:r>
            <a:rPr lang="zh-CN" altLang="en-US" sz="1600" kern="1200" dirty="0" smtClean="0"/>
            <a:t>：</a:t>
          </a:r>
          <a:r>
            <a:rPr lang="zh-CN" sz="1600" kern="1200" dirty="0" smtClean="0"/>
            <a:t>碰到这种情况就自认倒霉了，下次我还是会去帮助别人。</a:t>
          </a:r>
          <a:endParaRPr lang="zh-CN" altLang="en-US" sz="1600" kern="1200" dirty="0"/>
        </a:p>
      </dsp:txBody>
      <dsp:txXfrm>
        <a:off x="1248713" y="1925587"/>
        <a:ext cx="4559254" cy="895621"/>
      </dsp:txXfrm>
    </dsp:sp>
    <dsp:sp modelId="{C3DAB170-6C89-40E7-BDB2-76B609AB2DFC}">
      <dsp:nvSpPr>
        <dsp:cNvPr id="0" name=""/>
        <dsp:cNvSpPr/>
      </dsp:nvSpPr>
      <dsp:spPr>
        <a:xfrm>
          <a:off x="1161593" y="2821208"/>
          <a:ext cx="4646374" cy="0"/>
        </a:xfrm>
        <a:prstGeom prst="lin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74D7F-776C-470B-949C-5E7818966721}">
      <dsp:nvSpPr>
        <dsp:cNvPr id="0" name=""/>
        <dsp:cNvSpPr/>
      </dsp:nvSpPr>
      <dsp:spPr>
        <a:xfrm>
          <a:off x="0" y="0"/>
          <a:ext cx="5807967"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CC919-B6FC-406A-A52A-FC8F199813EF}">
      <dsp:nvSpPr>
        <dsp:cNvPr id="0" name=""/>
        <dsp:cNvSpPr/>
      </dsp:nvSpPr>
      <dsp:spPr>
        <a:xfrm>
          <a:off x="0" y="0"/>
          <a:ext cx="1161593" cy="286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sz="2000" kern="1200" dirty="0" smtClean="0"/>
            <a:t>宿管阿姨</a:t>
          </a:r>
          <a:endParaRPr lang="zh-CN" altLang="en-US" sz="2000" kern="1200" dirty="0"/>
        </a:p>
      </dsp:txBody>
      <dsp:txXfrm>
        <a:off x="0" y="0"/>
        <a:ext cx="1161593" cy="2865990"/>
      </dsp:txXfrm>
    </dsp:sp>
    <dsp:sp modelId="{ACCF722C-3C7B-4F52-AB78-12C8838703DB}">
      <dsp:nvSpPr>
        <dsp:cNvPr id="0" name=""/>
        <dsp:cNvSpPr/>
      </dsp:nvSpPr>
      <dsp:spPr>
        <a:xfrm>
          <a:off x="1248713" y="44781"/>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A1</a:t>
          </a:r>
          <a:r>
            <a:rPr lang="zh-CN" sz="1600" kern="1200" dirty="0" smtClean="0"/>
            <a:t>：好像没怎么碰到过这种情况。</a:t>
          </a:r>
          <a:endParaRPr lang="zh-CN" altLang="en-US" sz="1600" kern="1200" dirty="0"/>
        </a:p>
      </dsp:txBody>
      <dsp:txXfrm>
        <a:off x="1248713" y="44781"/>
        <a:ext cx="4559254" cy="895621"/>
      </dsp:txXfrm>
    </dsp:sp>
    <dsp:sp modelId="{B5264B77-5C56-407A-87C9-120B1F185844}">
      <dsp:nvSpPr>
        <dsp:cNvPr id="0" name=""/>
        <dsp:cNvSpPr/>
      </dsp:nvSpPr>
      <dsp:spPr>
        <a:xfrm>
          <a:off x="1161593" y="940402"/>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CC361-7F46-43C9-8189-9DA9418FC4C9}">
      <dsp:nvSpPr>
        <dsp:cNvPr id="0" name=""/>
        <dsp:cNvSpPr/>
      </dsp:nvSpPr>
      <dsp:spPr>
        <a:xfrm>
          <a:off x="1248713" y="985184"/>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A2</a:t>
          </a:r>
          <a:r>
            <a:rPr lang="zh-CN" sz="1600" kern="1200" dirty="0" smtClean="0"/>
            <a:t>：这种情况我肯定是直接上去帮忙的了，救人要紧啊。</a:t>
          </a:r>
          <a:endParaRPr lang="zh-CN" altLang="en-US" sz="1500" kern="1200" dirty="0"/>
        </a:p>
      </dsp:txBody>
      <dsp:txXfrm>
        <a:off x="1248713" y="985184"/>
        <a:ext cx="4559254" cy="895621"/>
      </dsp:txXfrm>
    </dsp:sp>
    <dsp:sp modelId="{957CE411-D66D-4357-A260-E005800D1BCD}">
      <dsp:nvSpPr>
        <dsp:cNvPr id="0" name=""/>
        <dsp:cNvSpPr/>
      </dsp:nvSpPr>
      <dsp:spPr>
        <a:xfrm>
          <a:off x="1161593" y="1880805"/>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3F326-7F5D-4A25-BBB1-12BD9C91AA2F}">
      <dsp:nvSpPr>
        <dsp:cNvPr id="0" name=""/>
        <dsp:cNvSpPr/>
      </dsp:nvSpPr>
      <dsp:spPr>
        <a:xfrm>
          <a:off x="1248713" y="1925587"/>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CN" sz="1600" kern="1200" dirty="0" smtClean="0"/>
            <a:t>A3</a:t>
          </a:r>
          <a:r>
            <a:rPr lang="zh-CN" altLang="en-US" sz="1600" kern="1200" dirty="0" smtClean="0"/>
            <a:t>：</a:t>
          </a:r>
          <a:r>
            <a:rPr lang="zh-CN" sz="1600" kern="1200" dirty="0" smtClean="0"/>
            <a:t>碰到这种情况，到时候就只能讲道理了，要是真被诬陷了肯定心里很不舒服。不过救人这种事肯定还是要去做的</a:t>
          </a:r>
          <a:r>
            <a:rPr lang="zh-CN" altLang="en-US" sz="1600" kern="1200" dirty="0" smtClean="0"/>
            <a:t>。</a:t>
          </a:r>
          <a:endParaRPr lang="zh-CN" altLang="en-US" sz="1600" kern="1200" dirty="0"/>
        </a:p>
      </dsp:txBody>
      <dsp:txXfrm>
        <a:off x="1248713" y="1925587"/>
        <a:ext cx="4559254" cy="895621"/>
      </dsp:txXfrm>
    </dsp:sp>
    <dsp:sp modelId="{C3DAB170-6C89-40E7-BDB2-76B609AB2DFC}">
      <dsp:nvSpPr>
        <dsp:cNvPr id="0" name=""/>
        <dsp:cNvSpPr/>
      </dsp:nvSpPr>
      <dsp:spPr>
        <a:xfrm>
          <a:off x="1161593" y="2821208"/>
          <a:ext cx="4646374" cy="0"/>
        </a:xfrm>
        <a:prstGeom prst="lin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74D7F-776C-470B-949C-5E7818966721}">
      <dsp:nvSpPr>
        <dsp:cNvPr id="0" name=""/>
        <dsp:cNvSpPr/>
      </dsp:nvSpPr>
      <dsp:spPr>
        <a:xfrm>
          <a:off x="0" y="0"/>
          <a:ext cx="5807967"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CC919-B6FC-406A-A52A-FC8F199813EF}">
      <dsp:nvSpPr>
        <dsp:cNvPr id="0" name=""/>
        <dsp:cNvSpPr/>
      </dsp:nvSpPr>
      <dsp:spPr>
        <a:xfrm>
          <a:off x="0" y="0"/>
          <a:ext cx="1161593" cy="286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sz="2000" kern="1200" dirty="0" smtClean="0"/>
            <a:t>社会学</a:t>
          </a:r>
          <a:r>
            <a:rPr lang="zh-CN" altLang="en-US" sz="2000" kern="1200" dirty="0" smtClean="0"/>
            <a:t>系</a:t>
          </a:r>
          <a:r>
            <a:rPr lang="zh-CN" sz="2000" kern="1200" dirty="0" smtClean="0"/>
            <a:t>学生</a:t>
          </a:r>
          <a:endParaRPr lang="zh-CN" altLang="en-US" sz="2000" kern="1200" dirty="0"/>
        </a:p>
      </dsp:txBody>
      <dsp:txXfrm>
        <a:off x="0" y="0"/>
        <a:ext cx="1161593" cy="2865990"/>
      </dsp:txXfrm>
    </dsp:sp>
    <dsp:sp modelId="{ACCF722C-3C7B-4F52-AB78-12C8838703DB}">
      <dsp:nvSpPr>
        <dsp:cNvPr id="0" name=""/>
        <dsp:cNvSpPr/>
      </dsp:nvSpPr>
      <dsp:spPr>
        <a:xfrm>
          <a:off x="1248713" y="44781"/>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A1</a:t>
          </a:r>
          <a:r>
            <a:rPr lang="zh-CN" sz="1600" kern="1200" dirty="0" smtClean="0"/>
            <a:t>：挺常见的，新闻报道上很多，我觉得老人真的摔倒了应该找有专业知识的人来帮助他，不然有可能更加重她</a:t>
          </a:r>
          <a:r>
            <a:rPr lang="en-US" sz="1600" kern="1200" dirty="0" smtClean="0"/>
            <a:t>/</a:t>
          </a:r>
          <a:r>
            <a:rPr lang="zh-CN" sz="1600" kern="1200" dirty="0" smtClean="0"/>
            <a:t>他的伤情。</a:t>
          </a:r>
          <a:endParaRPr lang="zh-CN" altLang="en-US" sz="1600" kern="1200" dirty="0"/>
        </a:p>
      </dsp:txBody>
      <dsp:txXfrm>
        <a:off x="1248713" y="44781"/>
        <a:ext cx="4559254" cy="895621"/>
      </dsp:txXfrm>
    </dsp:sp>
    <dsp:sp modelId="{B5264B77-5C56-407A-87C9-120B1F185844}">
      <dsp:nvSpPr>
        <dsp:cNvPr id="0" name=""/>
        <dsp:cNvSpPr/>
      </dsp:nvSpPr>
      <dsp:spPr>
        <a:xfrm>
          <a:off x="1161593" y="940402"/>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CC361-7F46-43C9-8189-9DA9418FC4C9}">
      <dsp:nvSpPr>
        <dsp:cNvPr id="0" name=""/>
        <dsp:cNvSpPr/>
      </dsp:nvSpPr>
      <dsp:spPr>
        <a:xfrm>
          <a:off x="1248713" y="985184"/>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A2</a:t>
          </a:r>
          <a:r>
            <a:rPr lang="zh-CN" sz="1600" kern="1200" dirty="0" smtClean="0"/>
            <a:t>：我会考虑一下，情况严重的话直接打</a:t>
          </a:r>
          <a:r>
            <a:rPr lang="en-US" sz="1600" kern="1200" dirty="0" smtClean="0"/>
            <a:t>120</a:t>
          </a:r>
          <a:r>
            <a:rPr lang="zh-CN" sz="1600" kern="1200" dirty="0" smtClean="0"/>
            <a:t>，或者求助别人。</a:t>
          </a:r>
          <a:endParaRPr lang="zh-CN" altLang="en-US" sz="1500" kern="1200" dirty="0"/>
        </a:p>
      </dsp:txBody>
      <dsp:txXfrm>
        <a:off x="1248713" y="985184"/>
        <a:ext cx="4559254" cy="895621"/>
      </dsp:txXfrm>
    </dsp:sp>
    <dsp:sp modelId="{957CE411-D66D-4357-A260-E005800D1BCD}">
      <dsp:nvSpPr>
        <dsp:cNvPr id="0" name=""/>
        <dsp:cNvSpPr/>
      </dsp:nvSpPr>
      <dsp:spPr>
        <a:xfrm>
          <a:off x="1161593" y="1880805"/>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3F326-7F5D-4A25-BBB1-12BD9C91AA2F}">
      <dsp:nvSpPr>
        <dsp:cNvPr id="0" name=""/>
        <dsp:cNvSpPr/>
      </dsp:nvSpPr>
      <dsp:spPr>
        <a:xfrm>
          <a:off x="1248713" y="1925587"/>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CN" sz="1600" kern="1200" dirty="0" smtClean="0"/>
            <a:t>A3</a:t>
          </a:r>
          <a:r>
            <a:rPr lang="zh-CN" altLang="en-US" sz="1600" kern="1200" dirty="0" smtClean="0"/>
            <a:t>：</a:t>
          </a:r>
          <a:r>
            <a:rPr lang="zh-CN" sz="1600" kern="1200" dirty="0" smtClean="0"/>
            <a:t>不好说，善良毕竟是自己的选择。遇到这种情况，我以后的选择可能会变的更犹豫。</a:t>
          </a:r>
          <a:endParaRPr lang="zh-CN" altLang="en-US" sz="1600" kern="1200" dirty="0"/>
        </a:p>
      </dsp:txBody>
      <dsp:txXfrm>
        <a:off x="1248713" y="1925587"/>
        <a:ext cx="4559254" cy="895621"/>
      </dsp:txXfrm>
    </dsp:sp>
    <dsp:sp modelId="{C3DAB170-6C89-40E7-BDB2-76B609AB2DFC}">
      <dsp:nvSpPr>
        <dsp:cNvPr id="0" name=""/>
        <dsp:cNvSpPr/>
      </dsp:nvSpPr>
      <dsp:spPr>
        <a:xfrm>
          <a:off x="1161593" y="2821208"/>
          <a:ext cx="4646374" cy="0"/>
        </a:xfrm>
        <a:prstGeom prst="lin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74D7F-776C-470B-949C-5E7818966721}">
      <dsp:nvSpPr>
        <dsp:cNvPr id="0" name=""/>
        <dsp:cNvSpPr/>
      </dsp:nvSpPr>
      <dsp:spPr>
        <a:xfrm>
          <a:off x="0" y="0"/>
          <a:ext cx="5807967"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CC919-B6FC-406A-A52A-FC8F199813EF}">
      <dsp:nvSpPr>
        <dsp:cNvPr id="0" name=""/>
        <dsp:cNvSpPr/>
      </dsp:nvSpPr>
      <dsp:spPr>
        <a:xfrm>
          <a:off x="0" y="0"/>
          <a:ext cx="1161593" cy="286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sz="2000" kern="1200" dirty="0" smtClean="0"/>
            <a:t>新闻学</a:t>
          </a:r>
          <a:r>
            <a:rPr lang="zh-CN" altLang="en-US" sz="2000" kern="1200" dirty="0" smtClean="0"/>
            <a:t>院</a:t>
          </a:r>
          <a:r>
            <a:rPr lang="zh-CN" sz="2000" kern="1200" dirty="0" smtClean="0"/>
            <a:t>学生</a:t>
          </a:r>
          <a:endParaRPr lang="zh-CN" altLang="en-US" sz="2000" kern="1200" dirty="0"/>
        </a:p>
      </dsp:txBody>
      <dsp:txXfrm>
        <a:off x="0" y="0"/>
        <a:ext cx="1161593" cy="2865990"/>
      </dsp:txXfrm>
    </dsp:sp>
    <dsp:sp modelId="{ACCF722C-3C7B-4F52-AB78-12C8838703DB}">
      <dsp:nvSpPr>
        <dsp:cNvPr id="0" name=""/>
        <dsp:cNvSpPr/>
      </dsp:nvSpPr>
      <dsp:spPr>
        <a:xfrm>
          <a:off x="1248713" y="44781"/>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A1</a:t>
          </a:r>
          <a:r>
            <a:rPr lang="zh-CN" sz="1600" kern="1200" dirty="0" smtClean="0"/>
            <a:t>：挺常见。发生这种情况理论上是不合理的，只是现在社会信任缺失，所以也难免会有“见死不救”的情况发生。</a:t>
          </a:r>
          <a:endParaRPr lang="zh-CN" altLang="en-US" sz="1600" kern="1200" dirty="0"/>
        </a:p>
      </dsp:txBody>
      <dsp:txXfrm>
        <a:off x="1248713" y="44781"/>
        <a:ext cx="4559254" cy="895621"/>
      </dsp:txXfrm>
    </dsp:sp>
    <dsp:sp modelId="{B5264B77-5C56-407A-87C9-120B1F185844}">
      <dsp:nvSpPr>
        <dsp:cNvPr id="0" name=""/>
        <dsp:cNvSpPr/>
      </dsp:nvSpPr>
      <dsp:spPr>
        <a:xfrm>
          <a:off x="1161593" y="940402"/>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CC361-7F46-43C9-8189-9DA9418FC4C9}">
      <dsp:nvSpPr>
        <dsp:cNvPr id="0" name=""/>
        <dsp:cNvSpPr/>
      </dsp:nvSpPr>
      <dsp:spPr>
        <a:xfrm>
          <a:off x="1248713" y="985184"/>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A2</a:t>
          </a:r>
          <a:r>
            <a:rPr lang="zh-CN" sz="1600" kern="1200" dirty="0" smtClean="0"/>
            <a:t>：看情况，看事件的紧急程度。</a:t>
          </a:r>
          <a:endParaRPr lang="zh-CN" altLang="en-US" sz="1500" kern="1200" dirty="0"/>
        </a:p>
      </dsp:txBody>
      <dsp:txXfrm>
        <a:off x="1248713" y="985184"/>
        <a:ext cx="4559254" cy="895621"/>
      </dsp:txXfrm>
    </dsp:sp>
    <dsp:sp modelId="{957CE411-D66D-4357-A260-E005800D1BCD}">
      <dsp:nvSpPr>
        <dsp:cNvPr id="0" name=""/>
        <dsp:cNvSpPr/>
      </dsp:nvSpPr>
      <dsp:spPr>
        <a:xfrm>
          <a:off x="1161593" y="1880805"/>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3F326-7F5D-4A25-BBB1-12BD9C91AA2F}">
      <dsp:nvSpPr>
        <dsp:cNvPr id="0" name=""/>
        <dsp:cNvSpPr/>
      </dsp:nvSpPr>
      <dsp:spPr>
        <a:xfrm>
          <a:off x="1248713" y="1925587"/>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CN" sz="1600" kern="1200" dirty="0" smtClean="0"/>
            <a:t>A3</a:t>
          </a:r>
          <a:r>
            <a:rPr lang="zh-CN" altLang="en-US" sz="1600" kern="1200" dirty="0" smtClean="0"/>
            <a:t>：</a:t>
          </a:r>
          <a:r>
            <a:rPr lang="zh-CN" sz="1600" kern="1200" dirty="0" smtClean="0"/>
            <a:t>不可能，我如果去救人，我一定会选择拍个视频或者让别人来拍个视频来证明我的清白。</a:t>
          </a:r>
          <a:endParaRPr lang="zh-CN" altLang="en-US" sz="1600" kern="1200" dirty="0"/>
        </a:p>
      </dsp:txBody>
      <dsp:txXfrm>
        <a:off x="1248713" y="1925587"/>
        <a:ext cx="4559254" cy="895621"/>
      </dsp:txXfrm>
    </dsp:sp>
    <dsp:sp modelId="{C3DAB170-6C89-40E7-BDB2-76B609AB2DFC}">
      <dsp:nvSpPr>
        <dsp:cNvPr id="0" name=""/>
        <dsp:cNvSpPr/>
      </dsp:nvSpPr>
      <dsp:spPr>
        <a:xfrm>
          <a:off x="1161593" y="2821208"/>
          <a:ext cx="4646374" cy="0"/>
        </a:xfrm>
        <a:prstGeom prst="lin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74D7F-776C-470B-949C-5E7818966721}">
      <dsp:nvSpPr>
        <dsp:cNvPr id="0" name=""/>
        <dsp:cNvSpPr/>
      </dsp:nvSpPr>
      <dsp:spPr>
        <a:xfrm>
          <a:off x="0" y="0"/>
          <a:ext cx="5807967"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CC919-B6FC-406A-A52A-FC8F199813EF}">
      <dsp:nvSpPr>
        <dsp:cNvPr id="0" name=""/>
        <dsp:cNvSpPr/>
      </dsp:nvSpPr>
      <dsp:spPr>
        <a:xfrm>
          <a:off x="0" y="0"/>
          <a:ext cx="1161593" cy="286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sz="2000" kern="1200" dirty="0" smtClean="0"/>
            <a:t>物理学</a:t>
          </a:r>
          <a:r>
            <a:rPr lang="zh-CN" altLang="en-US" sz="2000" kern="1200" dirty="0" smtClean="0"/>
            <a:t>系</a:t>
          </a:r>
          <a:r>
            <a:rPr lang="zh-CN" sz="2000" kern="1200" dirty="0" smtClean="0"/>
            <a:t>学生</a:t>
          </a:r>
          <a:endParaRPr lang="zh-CN" altLang="en-US" sz="2000" kern="1200" dirty="0"/>
        </a:p>
      </dsp:txBody>
      <dsp:txXfrm>
        <a:off x="0" y="0"/>
        <a:ext cx="1161593" cy="2865990"/>
      </dsp:txXfrm>
    </dsp:sp>
    <dsp:sp modelId="{ACCF722C-3C7B-4F52-AB78-12C8838703DB}">
      <dsp:nvSpPr>
        <dsp:cNvPr id="0" name=""/>
        <dsp:cNvSpPr/>
      </dsp:nvSpPr>
      <dsp:spPr>
        <a:xfrm>
          <a:off x="1248713" y="44781"/>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A1</a:t>
          </a:r>
          <a:r>
            <a:rPr lang="zh-CN" sz="1600" kern="1200" dirty="0" smtClean="0"/>
            <a:t>：在生活里没有真正看到过，都是网上看到。</a:t>
          </a:r>
          <a:endParaRPr lang="zh-CN" altLang="en-US" sz="1600" kern="1200" dirty="0"/>
        </a:p>
      </dsp:txBody>
      <dsp:txXfrm>
        <a:off x="1248713" y="44781"/>
        <a:ext cx="4559254" cy="895621"/>
      </dsp:txXfrm>
    </dsp:sp>
    <dsp:sp modelId="{B5264B77-5C56-407A-87C9-120B1F185844}">
      <dsp:nvSpPr>
        <dsp:cNvPr id="0" name=""/>
        <dsp:cNvSpPr/>
      </dsp:nvSpPr>
      <dsp:spPr>
        <a:xfrm>
          <a:off x="1161593" y="940402"/>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CC361-7F46-43C9-8189-9DA9418FC4C9}">
      <dsp:nvSpPr>
        <dsp:cNvPr id="0" name=""/>
        <dsp:cNvSpPr/>
      </dsp:nvSpPr>
      <dsp:spPr>
        <a:xfrm>
          <a:off x="1248713" y="985184"/>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A2</a:t>
          </a:r>
          <a:r>
            <a:rPr lang="zh-CN" sz="1600" kern="1200" dirty="0" smtClean="0"/>
            <a:t>：我会看一下当时的情况，如果看到他不小心摔了一跤就扶一下啊。当然最好是旁边有证人可以证明。</a:t>
          </a:r>
          <a:endParaRPr lang="zh-CN" altLang="en-US" sz="1500" kern="1200" dirty="0"/>
        </a:p>
      </dsp:txBody>
      <dsp:txXfrm>
        <a:off x="1248713" y="985184"/>
        <a:ext cx="4559254" cy="895621"/>
      </dsp:txXfrm>
    </dsp:sp>
    <dsp:sp modelId="{957CE411-D66D-4357-A260-E005800D1BCD}">
      <dsp:nvSpPr>
        <dsp:cNvPr id="0" name=""/>
        <dsp:cNvSpPr/>
      </dsp:nvSpPr>
      <dsp:spPr>
        <a:xfrm>
          <a:off x="1161593" y="1880805"/>
          <a:ext cx="464637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3F326-7F5D-4A25-BBB1-12BD9C91AA2F}">
      <dsp:nvSpPr>
        <dsp:cNvPr id="0" name=""/>
        <dsp:cNvSpPr/>
      </dsp:nvSpPr>
      <dsp:spPr>
        <a:xfrm>
          <a:off x="1248713" y="1925587"/>
          <a:ext cx="4559254" cy="89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CN" sz="1600" kern="1200" dirty="0" smtClean="0"/>
            <a:t>A3</a:t>
          </a:r>
          <a:r>
            <a:rPr lang="zh-CN" altLang="en-US" sz="1600" kern="1200" dirty="0" smtClean="0"/>
            <a:t>：</a:t>
          </a:r>
          <a:r>
            <a:rPr lang="zh-CN" sz="1200" kern="1200" dirty="0" smtClean="0"/>
            <a:t>这个看个人的啦，我自己来说还是觉得这个世界上好人比坏人多，不能对所有的这样的事情都采取怀疑的态度。总归扶一下老人之类的都是善举，就算这种倒霉的事情发生在我身上了，也不会对我以后的行为产生太大的影响 ，只会对个别人产生反感而已。</a:t>
          </a:r>
          <a:endParaRPr lang="zh-CN" altLang="en-US" sz="1200" kern="1200" dirty="0"/>
        </a:p>
      </dsp:txBody>
      <dsp:txXfrm>
        <a:off x="1248713" y="1925587"/>
        <a:ext cx="4559254" cy="895621"/>
      </dsp:txXfrm>
    </dsp:sp>
    <dsp:sp modelId="{C3DAB170-6C89-40E7-BDB2-76B609AB2DFC}">
      <dsp:nvSpPr>
        <dsp:cNvPr id="0" name=""/>
        <dsp:cNvSpPr/>
      </dsp:nvSpPr>
      <dsp:spPr>
        <a:xfrm>
          <a:off x="1161593" y="2821208"/>
          <a:ext cx="4646374" cy="0"/>
        </a:xfrm>
        <a:prstGeom prst="lin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92813-27DB-4C80-AAC4-54E516728D73}" type="datetimeFigureOut">
              <a:rPr lang="zh-CN" altLang="en-US" smtClean="0"/>
              <a:t>2013/12/4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65843E-C302-4B47-9E04-13F9BC5B5CC8}" type="slidenum">
              <a:rPr lang="zh-CN" altLang="en-US" smtClean="0"/>
              <a:t>‹#›</a:t>
            </a:fld>
            <a:endParaRPr lang="zh-CN" altLang="en-US"/>
          </a:p>
        </p:txBody>
      </p:sp>
    </p:spTree>
    <p:extLst>
      <p:ext uri="{BB962C8B-B14F-4D97-AF65-F5344CB8AC3E}">
        <p14:creationId xmlns:p14="http://schemas.microsoft.com/office/powerpoint/2010/main" val="411998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33EF4C-9FB5-4DE8-8C50-6D20EC6D185A}" type="datetimeFigureOut">
              <a:rPr lang="zh-CN" altLang="en-US" smtClean="0"/>
              <a:t>2013/12/4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6B76C-EF68-4CA2-8C2A-6C37003C04CD}" type="slidenum">
              <a:rPr lang="zh-CN" altLang="en-US" smtClean="0"/>
              <a:t>‹#›</a:t>
            </a:fld>
            <a:endParaRPr lang="zh-CN" altLang="en-US"/>
          </a:p>
        </p:txBody>
      </p:sp>
    </p:spTree>
    <p:extLst>
      <p:ext uri="{BB962C8B-B14F-4D97-AF65-F5344CB8AC3E}">
        <p14:creationId xmlns:p14="http://schemas.microsoft.com/office/powerpoint/2010/main" val="74239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A6B76C-EF68-4CA2-8C2A-6C37003C04CD}" type="slidenum">
              <a:rPr lang="zh-CN" altLang="en-US" smtClean="0"/>
              <a:t>5</a:t>
            </a:fld>
            <a:endParaRPr lang="zh-CN" altLang="en-US"/>
          </a:p>
        </p:txBody>
      </p:sp>
    </p:spTree>
    <p:extLst>
      <p:ext uri="{BB962C8B-B14F-4D97-AF65-F5344CB8AC3E}">
        <p14:creationId xmlns:p14="http://schemas.microsoft.com/office/powerpoint/2010/main" val="86345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使用方法：</a:t>
            </a:r>
            <a:br>
              <a:rPr lang="zh-CN" altLang="en-US" dirty="0" smtClean="0"/>
            </a:br>
            <a:r>
              <a:rPr lang="en-US" altLang="zh-CN" dirty="0" smtClean="0"/>
              <a:t>【</a:t>
            </a:r>
            <a:r>
              <a:rPr lang="zh-CN" altLang="en-US" dirty="0" smtClean="0"/>
              <a:t>更改文字</a:t>
            </a:r>
            <a:r>
              <a:rPr lang="en-US" altLang="zh-CN" dirty="0" smtClean="0"/>
              <a:t>】</a:t>
            </a:r>
            <a:r>
              <a:rPr lang="zh-CN" altLang="en-US" dirty="0" smtClean="0"/>
              <a:t>：将标题框及正文框中的文字可直接改为您所需文字</a:t>
            </a:r>
            <a:br>
              <a:rPr lang="zh-CN" altLang="en-US" dirty="0" smtClean="0"/>
            </a:br>
            <a:r>
              <a:rPr lang="en-US" altLang="zh-CN" dirty="0" smtClean="0"/>
              <a:t>【</a:t>
            </a:r>
            <a:r>
              <a:rPr lang="zh-CN" altLang="en-US" dirty="0" smtClean="0"/>
              <a:t>更改图片</a:t>
            </a:r>
            <a:r>
              <a:rPr lang="en-US" altLang="zh-CN" dirty="0" smtClean="0"/>
              <a:t>】</a:t>
            </a:r>
            <a:r>
              <a:rPr lang="zh-CN" altLang="en-US" dirty="0" smtClean="0"/>
              <a:t>：点中图片</a:t>
            </a:r>
            <a:r>
              <a:rPr lang="en-US" altLang="zh-CN" dirty="0" smtClean="0"/>
              <a:t>》</a:t>
            </a:r>
            <a:r>
              <a:rPr lang="zh-CN" altLang="en-US" dirty="0" smtClean="0"/>
              <a:t>绘图工具</a:t>
            </a:r>
            <a:r>
              <a:rPr lang="en-US" altLang="zh-CN" dirty="0" smtClean="0"/>
              <a:t>》</a:t>
            </a:r>
            <a:r>
              <a:rPr lang="zh-CN" altLang="en-US" dirty="0" smtClean="0"/>
              <a:t>格式</a:t>
            </a:r>
            <a:r>
              <a:rPr lang="en-US" altLang="zh-CN" dirty="0" smtClean="0"/>
              <a:t>》</a:t>
            </a:r>
            <a:r>
              <a:rPr lang="zh-CN" altLang="en-US" dirty="0" smtClean="0"/>
              <a:t>填充</a:t>
            </a:r>
            <a:r>
              <a:rPr lang="en-US" altLang="zh-CN" dirty="0" smtClean="0"/>
              <a:t>》</a:t>
            </a:r>
            <a:r>
              <a:rPr lang="zh-CN" altLang="en-US" dirty="0" smtClean="0"/>
              <a:t>图片</a:t>
            </a:r>
            <a:r>
              <a:rPr lang="en-US" altLang="zh-CN" dirty="0" smtClean="0"/>
              <a:t>》</a:t>
            </a:r>
            <a:r>
              <a:rPr lang="zh-CN" altLang="en-US" dirty="0" smtClean="0"/>
              <a:t>选择您需要展示的图片</a:t>
            </a:r>
            <a:br>
              <a:rPr lang="zh-CN" altLang="en-US" dirty="0" smtClean="0"/>
            </a:br>
            <a:r>
              <a:rPr lang="en-US" altLang="zh-CN" dirty="0" smtClean="0"/>
              <a:t>【</a:t>
            </a:r>
            <a:r>
              <a:rPr lang="zh-CN" altLang="en-US" dirty="0" smtClean="0"/>
              <a:t>增加减少图片</a:t>
            </a:r>
            <a:r>
              <a:rPr lang="en-US" altLang="zh-CN" dirty="0" smtClean="0"/>
              <a:t>】</a:t>
            </a:r>
            <a:r>
              <a:rPr lang="zh-CN" altLang="en-US" dirty="0" smtClean="0"/>
              <a:t>：直接复制粘贴图片来增加图片数，复制后更改方法见</a:t>
            </a:r>
            <a:r>
              <a:rPr lang="en-US" altLang="zh-CN" dirty="0" smtClean="0"/>
              <a:t>【</a:t>
            </a:r>
            <a:r>
              <a:rPr lang="zh-CN" altLang="en-US" dirty="0" smtClean="0"/>
              <a:t>更改图片</a:t>
            </a:r>
            <a:r>
              <a:rPr lang="en-US" altLang="zh-CN" dirty="0" smtClean="0"/>
              <a:t>】</a:t>
            </a:r>
            <a:br>
              <a:rPr lang="en-US" altLang="zh-CN" dirty="0" smtClean="0"/>
            </a:br>
            <a:r>
              <a:rPr lang="en-US" altLang="zh-CN" dirty="0" smtClean="0"/>
              <a:t>【</a:t>
            </a:r>
            <a:r>
              <a:rPr lang="zh-CN" altLang="en-US" dirty="0" smtClean="0"/>
              <a:t>更改图片色彩</a:t>
            </a:r>
            <a:r>
              <a:rPr lang="en-US" altLang="zh-CN" dirty="0" smtClean="0"/>
              <a:t>】</a:t>
            </a:r>
            <a:r>
              <a:rPr lang="zh-CN" altLang="en-US" dirty="0" smtClean="0"/>
              <a:t>：点中图片</a:t>
            </a:r>
            <a:r>
              <a:rPr lang="en-US" altLang="zh-CN" dirty="0" smtClean="0"/>
              <a:t>》</a:t>
            </a:r>
            <a:r>
              <a:rPr lang="zh-CN" altLang="en-US" dirty="0" smtClean="0"/>
              <a:t>图片工具</a:t>
            </a:r>
            <a:r>
              <a:rPr lang="en-US" altLang="zh-CN" dirty="0" smtClean="0"/>
              <a:t>》</a:t>
            </a:r>
            <a:r>
              <a:rPr lang="zh-CN" altLang="en-US" dirty="0" smtClean="0"/>
              <a:t>格式</a:t>
            </a:r>
            <a:r>
              <a:rPr lang="en-US" altLang="zh-CN" dirty="0" smtClean="0"/>
              <a:t>》</a:t>
            </a:r>
            <a:r>
              <a:rPr lang="zh-CN" altLang="en-US" dirty="0" smtClean="0"/>
              <a:t>色彩（重新着色）</a:t>
            </a:r>
            <a:r>
              <a:rPr lang="en-US" altLang="zh-CN" dirty="0" smtClean="0"/>
              <a:t>》</a:t>
            </a:r>
            <a:r>
              <a:rPr lang="zh-CN" altLang="en-US" dirty="0" smtClean="0"/>
              <a:t>选择您喜欢的色彩</a:t>
            </a:r>
            <a:endParaRPr lang="zh-CN" alt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29</a:t>
            </a:fld>
            <a:endParaRPr lang="zh-CN" altLang="en-US"/>
          </a:p>
        </p:txBody>
      </p:sp>
    </p:spTree>
    <p:extLst>
      <p:ext uri="{BB962C8B-B14F-4D97-AF65-F5344CB8AC3E}">
        <p14:creationId xmlns:p14="http://schemas.microsoft.com/office/powerpoint/2010/main" val="289787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898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grpSp>
        <p:nvGrpSpPr>
          <p:cNvPr id="51" name="组合 50"/>
          <p:cNvGrpSpPr/>
          <p:nvPr userDrawn="1"/>
        </p:nvGrpSpPr>
        <p:grpSpPr>
          <a:xfrm>
            <a:off x="34441" y="20823"/>
            <a:ext cx="1219481" cy="1280963"/>
            <a:chOff x="44452" y="-79188"/>
            <a:chExt cx="1248850" cy="1311813"/>
          </a:xfrm>
        </p:grpSpPr>
        <p:grpSp>
          <p:nvGrpSpPr>
            <p:cNvPr id="28" name="组合 27"/>
            <p:cNvGrpSpPr/>
            <p:nvPr userDrawn="1"/>
          </p:nvGrpSpPr>
          <p:grpSpPr>
            <a:xfrm>
              <a:off x="66155" y="-79188"/>
              <a:ext cx="1227147" cy="1311813"/>
              <a:chOff x="4227737" y="323875"/>
              <a:chExt cx="920327" cy="4473277"/>
            </a:xfrm>
          </p:grpSpPr>
          <p:sp>
            <p:nvSpPr>
              <p:cNvPr id="29" name="圆角矩形 28"/>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4227737"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userDrawn="1"/>
          </p:nvSpPr>
          <p:spPr>
            <a:xfrm>
              <a:off x="44452" y="44712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01</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5" name="TextBox 44"/>
            <p:cNvSpPr txBox="1"/>
            <p:nvPr userDrawn="1"/>
          </p:nvSpPr>
          <p:spPr>
            <a:xfrm>
              <a:off x="44452" y="680726"/>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WHERE</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50" name="组合 49"/>
          <p:cNvGrpSpPr/>
          <p:nvPr userDrawn="1"/>
        </p:nvGrpSpPr>
        <p:grpSpPr>
          <a:xfrm>
            <a:off x="34132" y="1283947"/>
            <a:ext cx="1225500" cy="1278368"/>
            <a:chOff x="17006" y="1330121"/>
            <a:chExt cx="1255014" cy="1309155"/>
          </a:xfrm>
        </p:grpSpPr>
        <p:grpSp>
          <p:nvGrpSpPr>
            <p:cNvPr id="31" name="组合 30"/>
            <p:cNvGrpSpPr/>
            <p:nvPr userDrawn="1"/>
          </p:nvGrpSpPr>
          <p:grpSpPr>
            <a:xfrm>
              <a:off x="64855" y="1330121"/>
              <a:ext cx="1207165" cy="1309155"/>
              <a:chOff x="5322842" y="326129"/>
              <a:chExt cx="905342" cy="4464216"/>
            </a:xfrm>
          </p:grpSpPr>
          <p:sp>
            <p:nvSpPr>
              <p:cNvPr id="32" name="圆角矩形 31"/>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Box 41"/>
            <p:cNvSpPr txBox="1"/>
            <p:nvPr userDrawn="1"/>
          </p:nvSpPr>
          <p:spPr>
            <a:xfrm>
              <a:off x="54305" y="186480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02</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6" name="TextBox 45"/>
            <p:cNvSpPr txBox="1"/>
            <p:nvPr userDrawn="1"/>
          </p:nvSpPr>
          <p:spPr>
            <a:xfrm>
              <a:off x="17006" y="2086847"/>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WHEN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userDrawn="1"/>
        </p:nvGrpSpPr>
        <p:grpSpPr>
          <a:xfrm>
            <a:off x="34132" y="2585838"/>
            <a:ext cx="1205320" cy="1277452"/>
            <a:chOff x="18106" y="2724408"/>
            <a:chExt cx="1234348" cy="1308217"/>
          </a:xfrm>
        </p:grpSpPr>
        <p:grpSp>
          <p:nvGrpSpPr>
            <p:cNvPr id="34" name="组合 33"/>
            <p:cNvGrpSpPr/>
            <p:nvPr userDrawn="1"/>
          </p:nvGrpSpPr>
          <p:grpSpPr>
            <a:xfrm>
              <a:off x="45363" y="2724408"/>
              <a:ext cx="1207091" cy="1308217"/>
              <a:chOff x="6475026" y="329329"/>
              <a:chExt cx="905286" cy="4461015"/>
            </a:xfrm>
          </p:grpSpPr>
          <p:sp>
            <p:nvSpPr>
              <p:cNvPr id="35" name="圆角矩形 34"/>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userDrawn="1"/>
          </p:nvSpPr>
          <p:spPr>
            <a:xfrm>
              <a:off x="34817" y="3255342"/>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03</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7" name="TextBox 46"/>
            <p:cNvSpPr txBox="1"/>
            <p:nvPr userDrawn="1"/>
          </p:nvSpPr>
          <p:spPr>
            <a:xfrm>
              <a:off x="18106" y="3477389"/>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WHAT</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2" name="组合 1"/>
          <p:cNvGrpSpPr/>
          <p:nvPr userDrawn="1"/>
        </p:nvGrpSpPr>
        <p:grpSpPr>
          <a:xfrm>
            <a:off x="34132" y="3886812"/>
            <a:ext cx="1172588" cy="1277226"/>
            <a:chOff x="12617" y="3795886"/>
            <a:chExt cx="1200828" cy="1307986"/>
          </a:xfrm>
        </p:grpSpPr>
        <p:grpSp>
          <p:nvGrpSpPr>
            <p:cNvPr id="37" name="组合 36"/>
            <p:cNvGrpSpPr/>
            <p:nvPr userDrawn="1"/>
          </p:nvGrpSpPr>
          <p:grpSpPr>
            <a:xfrm>
              <a:off x="12617" y="3795886"/>
              <a:ext cx="1200828" cy="1307986"/>
              <a:chOff x="7631852" y="336928"/>
              <a:chExt cx="900588" cy="4460224"/>
            </a:xfrm>
          </p:grpSpPr>
          <p:sp>
            <p:nvSpPr>
              <p:cNvPr id="38" name="圆角矩形 37"/>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userDrawn="1"/>
          </p:nvSpPr>
          <p:spPr>
            <a:xfrm>
              <a:off x="30579" y="4330729"/>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04</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8" name="TextBox 47"/>
            <p:cNvSpPr txBox="1"/>
            <p:nvPr userDrawn="1"/>
          </p:nvSpPr>
          <p:spPr>
            <a:xfrm>
              <a:off x="36996" y="4541218"/>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HOW</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Tree>
    <p:extLst>
      <p:ext uri="{BB962C8B-B14F-4D97-AF65-F5344CB8AC3E}">
        <p14:creationId xmlns:p14="http://schemas.microsoft.com/office/powerpoint/2010/main" val="149923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0"/>
                                        </p:tgtEl>
                                        <p:attrNameLst>
                                          <p:attrName>style.opacity</p:attrName>
                                        </p:attrNameLst>
                                      </p:cBhvr>
                                      <p:to>
                                        <p:strVal val="0.25"/>
                                      </p:to>
                                    </p:set>
                                    <p:animEffect filter="image" prLst="opacity: 0.25">
                                      <p:cBhvr rctx="IE">
                                        <p:cTn id="7" dur="indefinite"/>
                                        <p:tgtEl>
                                          <p:spTgt spid="50"/>
                                        </p:tgtEl>
                                      </p:cBhvr>
                                    </p:animEffect>
                                  </p:childTnLst>
                                </p:cTn>
                              </p:par>
                              <p:par>
                                <p:cTn id="8" presetID="9" presetClass="emph" presetSubtype="0" nodeType="withEffect">
                                  <p:stCondLst>
                                    <p:cond delay="0"/>
                                  </p:stCondLst>
                                  <p:childTnLst>
                                    <p:set>
                                      <p:cBhvr rctx="PPT">
                                        <p:cTn id="9" dur="indefinite"/>
                                        <p:tgtEl>
                                          <p:spTgt spid="49"/>
                                        </p:tgtEl>
                                        <p:attrNameLst>
                                          <p:attrName>style.opacity</p:attrName>
                                        </p:attrNameLst>
                                      </p:cBhvr>
                                      <p:to>
                                        <p:strVal val="0.25"/>
                                      </p:to>
                                    </p:set>
                                    <p:animEffect filter="image" prLst="opacity: 0.25">
                                      <p:cBhvr rctx="IE">
                                        <p:cTn id="10" dur="indefinite"/>
                                        <p:tgtEl>
                                          <p:spTgt spid="49"/>
                                        </p:tgtEl>
                                      </p:cBhvr>
                                    </p:animEffect>
                                  </p:childTnLst>
                                </p:cTn>
                              </p:par>
                              <p:par>
                                <p:cTn id="11" presetID="9" presetClass="emph" presetSubtype="0" nodeType="withEffect">
                                  <p:stCondLst>
                                    <p:cond delay="0"/>
                                  </p:stCondLst>
                                  <p:childTnLst>
                                    <p:set>
                                      <p:cBhvr rctx="PPT">
                                        <p:cTn id="12" dur="indefinite"/>
                                        <p:tgtEl>
                                          <p:spTgt spid="51"/>
                                        </p:tgtEl>
                                        <p:attrNameLst>
                                          <p:attrName>style.opacity</p:attrName>
                                        </p:attrNameLst>
                                      </p:cBhvr>
                                      <p:to>
                                        <p:strVal val="0.25"/>
                                      </p:to>
                                    </p:set>
                                    <p:animEffect filter="image" prLst="opacity: 0.25">
                                      <p:cBhvr rctx="IE">
                                        <p:cTn id="13" dur="indefinite"/>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pPr>
                <a:defRPr/>
              </a:pPr>
              <a:t>2013/12/4</a:t>
            </a:fld>
            <a:endParaRPr lang="zh-CN" altLang="en-US"/>
          </a:p>
        </p:txBody>
      </p:sp>
      <p:sp>
        <p:nvSpPr>
          <p:cNvPr id="3"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pPr>
                <a:defRPr/>
              </a:pPr>
              <a:t>‹#›</a:t>
            </a:fld>
            <a:endParaRPr lang="zh-CN" altLang="en-US"/>
          </a:p>
        </p:txBody>
      </p:sp>
    </p:spTree>
    <p:extLst>
      <p:ext uri="{BB962C8B-B14F-4D97-AF65-F5344CB8AC3E}">
        <p14:creationId xmlns:p14="http://schemas.microsoft.com/office/powerpoint/2010/main" val="4232933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21861" name="Rectangle 5"/>
          <p:cNvSpPr>
            <a:spLocks noGrp="1" noChangeArrowheads="1"/>
          </p:cNvSpPr>
          <p:nvPr>
            <p:ph type="ctrTitle"/>
          </p:nvPr>
        </p:nvSpPr>
        <p:spPr>
          <a:xfrm>
            <a:off x="3003551" y="3112738"/>
            <a:ext cx="5656263" cy="466281"/>
          </a:xfrm>
        </p:spPr>
        <p:txBody>
          <a:bodyPr/>
          <a:lstStyle>
            <a:lvl1pPr>
              <a:defRPr sz="2700"/>
            </a:lvl1pPr>
          </a:lstStyle>
          <a:p>
            <a:pPr lvl="0"/>
            <a:r>
              <a:rPr lang="en-US" altLang="zh-CN" noProof="0" smtClean="0"/>
              <a:t>Click to edit Master title style</a:t>
            </a:r>
          </a:p>
        </p:txBody>
      </p:sp>
      <p:sp>
        <p:nvSpPr>
          <p:cNvPr id="121862" name="Rectangle 6"/>
          <p:cNvSpPr>
            <a:spLocks noGrp="1" noChangeArrowheads="1"/>
          </p:cNvSpPr>
          <p:nvPr>
            <p:ph type="subTitle" idx="1"/>
          </p:nvPr>
        </p:nvSpPr>
        <p:spPr>
          <a:xfrm>
            <a:off x="3003551" y="3639742"/>
            <a:ext cx="5654675" cy="341632"/>
          </a:xfrm>
        </p:spPr>
        <p:txBody>
          <a:bodyPr/>
          <a:lstStyle>
            <a:lvl1pPr marL="0" indent="0">
              <a:spcBef>
                <a:spcPct val="0"/>
              </a:spcBef>
              <a:buFontTx/>
              <a:buNone/>
              <a:defRPr sz="1800"/>
            </a:lvl1pPr>
          </a:lstStyle>
          <a:p>
            <a:pPr lvl="0"/>
            <a:r>
              <a:rPr lang="en-US" altLang="zh-CN" noProof="0" smtClean="0"/>
              <a:t>Click to edit Master subtitle style</a:t>
            </a:r>
          </a:p>
        </p:txBody>
      </p:sp>
    </p:spTree>
    <p:extLst>
      <p:ext uri="{BB962C8B-B14F-4D97-AF65-F5344CB8AC3E}">
        <p14:creationId xmlns:p14="http://schemas.microsoft.com/office/powerpoint/2010/main" val="615029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11734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507831"/>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3005093"/>
            <a:ext cx="7772400" cy="3000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Tree>
    <p:extLst>
      <p:ext uri="{BB962C8B-B14F-4D97-AF65-F5344CB8AC3E}">
        <p14:creationId xmlns:p14="http://schemas.microsoft.com/office/powerpoint/2010/main" val="754634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439466"/>
            <a:ext cx="4000500" cy="13988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39466"/>
            <a:ext cx="4000500" cy="13988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21492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617722"/>
            <a:ext cx="8229600" cy="445507"/>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89525"/>
            <a:ext cx="4040188" cy="3416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123033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89525"/>
            <a:ext cx="4041775" cy="3416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123033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2980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80563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20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62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776243"/>
            <a:ext cx="3008313" cy="300082"/>
          </a:xfrm>
        </p:spPr>
        <p:txBody>
          <a:bodyPr/>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159274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23775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Tree>
    <p:extLst>
      <p:ext uri="{BB962C8B-B14F-4D97-AF65-F5344CB8AC3E}">
        <p14:creationId xmlns:p14="http://schemas.microsoft.com/office/powerpoint/2010/main" val="2123191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725422"/>
            <a:ext cx="5486400" cy="300082"/>
          </a:xfrm>
        </p:spPr>
        <p:txBody>
          <a:bodyPr/>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42473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smtClean="0"/>
          </a:p>
        </p:txBody>
      </p:sp>
      <p:sp>
        <p:nvSpPr>
          <p:cNvPr id="4" name="文本占位符 3"/>
          <p:cNvSpPr>
            <a:spLocks noGrp="1"/>
          </p:cNvSpPr>
          <p:nvPr>
            <p:ph type="body" sz="half" idx="2"/>
          </p:nvPr>
        </p:nvSpPr>
        <p:spPr>
          <a:xfrm>
            <a:off x="1792288" y="4025503"/>
            <a:ext cx="5486400" cy="23775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Tree>
    <p:extLst>
      <p:ext uri="{BB962C8B-B14F-4D97-AF65-F5344CB8AC3E}">
        <p14:creationId xmlns:p14="http://schemas.microsoft.com/office/powerpoint/2010/main" val="3271290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06247" y="1439466"/>
            <a:ext cx="3342453" cy="150502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9901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561975"/>
            <a:ext cx="2038350" cy="219670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41217" y="561975"/>
            <a:ext cx="2116733" cy="219670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83592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grpSp>
        <p:nvGrpSpPr>
          <p:cNvPr id="51" name="组合 50"/>
          <p:cNvGrpSpPr/>
          <p:nvPr userDrawn="1"/>
        </p:nvGrpSpPr>
        <p:grpSpPr>
          <a:xfrm>
            <a:off x="34441" y="20823"/>
            <a:ext cx="1219481" cy="1280963"/>
            <a:chOff x="44452" y="-79188"/>
            <a:chExt cx="1248850" cy="1311813"/>
          </a:xfrm>
        </p:grpSpPr>
        <p:grpSp>
          <p:nvGrpSpPr>
            <p:cNvPr id="28" name="组合 27"/>
            <p:cNvGrpSpPr/>
            <p:nvPr userDrawn="1"/>
          </p:nvGrpSpPr>
          <p:grpSpPr>
            <a:xfrm>
              <a:off x="66155" y="-79188"/>
              <a:ext cx="1227147" cy="1311813"/>
              <a:chOff x="4227737" y="323875"/>
              <a:chExt cx="920327" cy="4473277"/>
            </a:xfrm>
          </p:grpSpPr>
          <p:sp>
            <p:nvSpPr>
              <p:cNvPr id="29" name="圆角矩形 28"/>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4227737"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userDrawn="1"/>
          </p:nvSpPr>
          <p:spPr>
            <a:xfrm>
              <a:off x="44452" y="44712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01</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5" name="TextBox 44"/>
            <p:cNvSpPr txBox="1"/>
            <p:nvPr userDrawn="1"/>
          </p:nvSpPr>
          <p:spPr>
            <a:xfrm>
              <a:off x="44452" y="680726"/>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WHERE</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50" name="组合 49"/>
          <p:cNvGrpSpPr/>
          <p:nvPr userDrawn="1"/>
        </p:nvGrpSpPr>
        <p:grpSpPr>
          <a:xfrm>
            <a:off x="34132" y="1283947"/>
            <a:ext cx="1225500" cy="1278368"/>
            <a:chOff x="17006" y="1330121"/>
            <a:chExt cx="1255014" cy="1309155"/>
          </a:xfrm>
        </p:grpSpPr>
        <p:grpSp>
          <p:nvGrpSpPr>
            <p:cNvPr id="31" name="组合 30"/>
            <p:cNvGrpSpPr/>
            <p:nvPr userDrawn="1"/>
          </p:nvGrpSpPr>
          <p:grpSpPr>
            <a:xfrm>
              <a:off x="64855" y="1330121"/>
              <a:ext cx="1207165" cy="1309155"/>
              <a:chOff x="5322842" y="326129"/>
              <a:chExt cx="905342" cy="4464216"/>
            </a:xfrm>
          </p:grpSpPr>
          <p:sp>
            <p:nvSpPr>
              <p:cNvPr id="32" name="圆角矩形 31"/>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Box 41"/>
            <p:cNvSpPr txBox="1"/>
            <p:nvPr userDrawn="1"/>
          </p:nvSpPr>
          <p:spPr>
            <a:xfrm>
              <a:off x="54305" y="186480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02</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6" name="TextBox 45"/>
            <p:cNvSpPr txBox="1"/>
            <p:nvPr userDrawn="1"/>
          </p:nvSpPr>
          <p:spPr>
            <a:xfrm>
              <a:off x="17006" y="2086847"/>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WHEN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userDrawn="1"/>
        </p:nvGrpSpPr>
        <p:grpSpPr>
          <a:xfrm>
            <a:off x="34132" y="2585838"/>
            <a:ext cx="1205320" cy="1277452"/>
            <a:chOff x="18106" y="2724408"/>
            <a:chExt cx="1234348" cy="1308217"/>
          </a:xfrm>
        </p:grpSpPr>
        <p:grpSp>
          <p:nvGrpSpPr>
            <p:cNvPr id="34" name="组合 33"/>
            <p:cNvGrpSpPr/>
            <p:nvPr userDrawn="1"/>
          </p:nvGrpSpPr>
          <p:grpSpPr>
            <a:xfrm>
              <a:off x="45363" y="2724408"/>
              <a:ext cx="1207091" cy="1308217"/>
              <a:chOff x="6475026" y="329329"/>
              <a:chExt cx="905286" cy="4461015"/>
            </a:xfrm>
          </p:grpSpPr>
          <p:sp>
            <p:nvSpPr>
              <p:cNvPr id="35" name="圆角矩形 34"/>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userDrawn="1"/>
          </p:nvSpPr>
          <p:spPr>
            <a:xfrm>
              <a:off x="34817" y="3255342"/>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03</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7" name="TextBox 46"/>
            <p:cNvSpPr txBox="1"/>
            <p:nvPr userDrawn="1"/>
          </p:nvSpPr>
          <p:spPr>
            <a:xfrm>
              <a:off x="18106" y="3477389"/>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WHAT</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2" name="组合 1"/>
          <p:cNvGrpSpPr/>
          <p:nvPr userDrawn="1"/>
        </p:nvGrpSpPr>
        <p:grpSpPr>
          <a:xfrm>
            <a:off x="34132" y="3886812"/>
            <a:ext cx="1172588" cy="1277226"/>
            <a:chOff x="12617" y="3795886"/>
            <a:chExt cx="1200828" cy="1307986"/>
          </a:xfrm>
        </p:grpSpPr>
        <p:grpSp>
          <p:nvGrpSpPr>
            <p:cNvPr id="37" name="组合 36"/>
            <p:cNvGrpSpPr/>
            <p:nvPr userDrawn="1"/>
          </p:nvGrpSpPr>
          <p:grpSpPr>
            <a:xfrm>
              <a:off x="12617" y="3795886"/>
              <a:ext cx="1200828" cy="1307986"/>
              <a:chOff x="7631852" y="336928"/>
              <a:chExt cx="900588" cy="4460224"/>
            </a:xfrm>
          </p:grpSpPr>
          <p:sp>
            <p:nvSpPr>
              <p:cNvPr id="38" name="圆角矩形 37"/>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userDrawn="1"/>
          </p:nvSpPr>
          <p:spPr>
            <a:xfrm>
              <a:off x="30579" y="4330729"/>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04</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8" name="TextBox 47"/>
            <p:cNvSpPr txBox="1"/>
            <p:nvPr userDrawn="1"/>
          </p:nvSpPr>
          <p:spPr>
            <a:xfrm>
              <a:off x="36996" y="4541218"/>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HOW</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Tree>
    <p:extLst>
      <p:ext uri="{BB962C8B-B14F-4D97-AF65-F5344CB8AC3E}">
        <p14:creationId xmlns:p14="http://schemas.microsoft.com/office/powerpoint/2010/main" val="2233185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0"/>
                                        </p:tgtEl>
                                        <p:attrNameLst>
                                          <p:attrName>style.opacity</p:attrName>
                                        </p:attrNameLst>
                                      </p:cBhvr>
                                      <p:to>
                                        <p:strVal val="0.25"/>
                                      </p:to>
                                    </p:set>
                                    <p:animEffect filter="image" prLst="opacity: 0.25">
                                      <p:cBhvr rctx="IE">
                                        <p:cTn id="7" dur="indefinite"/>
                                        <p:tgtEl>
                                          <p:spTgt spid="50"/>
                                        </p:tgtEl>
                                      </p:cBhvr>
                                    </p:animEffect>
                                  </p:childTnLst>
                                </p:cTn>
                              </p:par>
                              <p:par>
                                <p:cTn id="8" presetID="9" presetClass="emph" presetSubtype="0" nodeType="withEffect">
                                  <p:stCondLst>
                                    <p:cond delay="0"/>
                                  </p:stCondLst>
                                  <p:childTnLst>
                                    <p:set>
                                      <p:cBhvr rctx="PPT">
                                        <p:cTn id="9" dur="indefinite"/>
                                        <p:tgtEl>
                                          <p:spTgt spid="49"/>
                                        </p:tgtEl>
                                        <p:attrNameLst>
                                          <p:attrName>style.opacity</p:attrName>
                                        </p:attrNameLst>
                                      </p:cBhvr>
                                      <p:to>
                                        <p:strVal val="0.25"/>
                                      </p:to>
                                    </p:set>
                                    <p:animEffect filter="image" prLst="opacity: 0.25">
                                      <p:cBhvr rctx="IE">
                                        <p:cTn id="10" dur="indefinite"/>
                                        <p:tgtEl>
                                          <p:spTgt spid="49"/>
                                        </p:tgtEl>
                                      </p:cBhvr>
                                    </p:animEffect>
                                  </p:childTnLst>
                                </p:cTn>
                              </p:par>
                              <p:par>
                                <p:cTn id="11" presetID="9" presetClass="emph" presetSubtype="0" nodeType="withEffect">
                                  <p:stCondLst>
                                    <p:cond delay="0"/>
                                  </p:stCondLst>
                                  <p:childTnLst>
                                    <p:set>
                                      <p:cBhvr rctx="PPT">
                                        <p:cTn id="12" dur="indefinite"/>
                                        <p:tgtEl>
                                          <p:spTgt spid="2"/>
                                        </p:tgtEl>
                                        <p:attrNameLst>
                                          <p:attrName>style.opacity</p:attrName>
                                        </p:attrNameLst>
                                      </p:cBhvr>
                                      <p:to>
                                        <p:strVal val="0.25"/>
                                      </p:to>
                                    </p:set>
                                    <p:animEffect filter="image" prLst="opacity: 0.25">
                                      <p:cBhvr rctx="IE">
                                        <p:cTn id="13"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014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23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592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743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grpSp>
        <p:nvGrpSpPr>
          <p:cNvPr id="51" name="组合 50"/>
          <p:cNvGrpSpPr/>
          <p:nvPr userDrawn="1"/>
        </p:nvGrpSpPr>
        <p:grpSpPr>
          <a:xfrm>
            <a:off x="34441" y="20823"/>
            <a:ext cx="1219481" cy="1280963"/>
            <a:chOff x="44452" y="-79188"/>
            <a:chExt cx="1248850" cy="1311813"/>
          </a:xfrm>
        </p:grpSpPr>
        <p:grpSp>
          <p:nvGrpSpPr>
            <p:cNvPr id="28" name="组合 27"/>
            <p:cNvGrpSpPr/>
            <p:nvPr userDrawn="1"/>
          </p:nvGrpSpPr>
          <p:grpSpPr>
            <a:xfrm>
              <a:off x="66155" y="-79188"/>
              <a:ext cx="1227147" cy="1311813"/>
              <a:chOff x="4227737" y="323875"/>
              <a:chExt cx="920327" cy="4473277"/>
            </a:xfrm>
          </p:grpSpPr>
          <p:sp>
            <p:nvSpPr>
              <p:cNvPr id="29" name="圆角矩形 28"/>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4227737"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userDrawn="1"/>
          </p:nvSpPr>
          <p:spPr>
            <a:xfrm>
              <a:off x="44452" y="44712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01</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5" name="TextBox 44"/>
            <p:cNvSpPr txBox="1"/>
            <p:nvPr userDrawn="1"/>
          </p:nvSpPr>
          <p:spPr>
            <a:xfrm>
              <a:off x="44452" y="680726"/>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WHERE</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50" name="组合 49"/>
          <p:cNvGrpSpPr/>
          <p:nvPr userDrawn="1"/>
        </p:nvGrpSpPr>
        <p:grpSpPr>
          <a:xfrm>
            <a:off x="34132" y="1283947"/>
            <a:ext cx="1225500" cy="1278368"/>
            <a:chOff x="17006" y="1330121"/>
            <a:chExt cx="1255014" cy="1309155"/>
          </a:xfrm>
        </p:grpSpPr>
        <p:grpSp>
          <p:nvGrpSpPr>
            <p:cNvPr id="31" name="组合 30"/>
            <p:cNvGrpSpPr/>
            <p:nvPr userDrawn="1"/>
          </p:nvGrpSpPr>
          <p:grpSpPr>
            <a:xfrm>
              <a:off x="64855" y="1330121"/>
              <a:ext cx="1207165" cy="1309155"/>
              <a:chOff x="5322842" y="326129"/>
              <a:chExt cx="905342" cy="4464216"/>
            </a:xfrm>
          </p:grpSpPr>
          <p:sp>
            <p:nvSpPr>
              <p:cNvPr id="32" name="圆角矩形 31"/>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Box 41"/>
            <p:cNvSpPr txBox="1"/>
            <p:nvPr userDrawn="1"/>
          </p:nvSpPr>
          <p:spPr>
            <a:xfrm>
              <a:off x="54305" y="186480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02</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6" name="TextBox 45"/>
            <p:cNvSpPr txBox="1"/>
            <p:nvPr userDrawn="1"/>
          </p:nvSpPr>
          <p:spPr>
            <a:xfrm>
              <a:off x="17006" y="2086847"/>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WHEN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userDrawn="1"/>
        </p:nvGrpSpPr>
        <p:grpSpPr>
          <a:xfrm>
            <a:off x="34132" y="2585838"/>
            <a:ext cx="1205320" cy="1277452"/>
            <a:chOff x="18106" y="2724408"/>
            <a:chExt cx="1234348" cy="1308217"/>
          </a:xfrm>
        </p:grpSpPr>
        <p:grpSp>
          <p:nvGrpSpPr>
            <p:cNvPr id="34" name="组合 33"/>
            <p:cNvGrpSpPr/>
            <p:nvPr userDrawn="1"/>
          </p:nvGrpSpPr>
          <p:grpSpPr>
            <a:xfrm>
              <a:off x="45363" y="2724408"/>
              <a:ext cx="1207091" cy="1308217"/>
              <a:chOff x="6475026" y="329329"/>
              <a:chExt cx="905286" cy="4461015"/>
            </a:xfrm>
          </p:grpSpPr>
          <p:sp>
            <p:nvSpPr>
              <p:cNvPr id="35" name="圆角矩形 34"/>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userDrawn="1"/>
          </p:nvSpPr>
          <p:spPr>
            <a:xfrm>
              <a:off x="34817" y="3255342"/>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03</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7" name="TextBox 46"/>
            <p:cNvSpPr txBox="1"/>
            <p:nvPr userDrawn="1"/>
          </p:nvSpPr>
          <p:spPr>
            <a:xfrm>
              <a:off x="18106" y="3477389"/>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WHAT</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2" name="组合 1"/>
          <p:cNvGrpSpPr/>
          <p:nvPr userDrawn="1"/>
        </p:nvGrpSpPr>
        <p:grpSpPr>
          <a:xfrm>
            <a:off x="34132" y="3886812"/>
            <a:ext cx="1172588" cy="1277226"/>
            <a:chOff x="12617" y="3795886"/>
            <a:chExt cx="1200828" cy="1307986"/>
          </a:xfrm>
        </p:grpSpPr>
        <p:grpSp>
          <p:nvGrpSpPr>
            <p:cNvPr id="37" name="组合 36"/>
            <p:cNvGrpSpPr/>
            <p:nvPr userDrawn="1"/>
          </p:nvGrpSpPr>
          <p:grpSpPr>
            <a:xfrm>
              <a:off x="12617" y="3795886"/>
              <a:ext cx="1200828" cy="1307986"/>
              <a:chOff x="7631852" y="336928"/>
              <a:chExt cx="900588" cy="4460224"/>
            </a:xfrm>
          </p:grpSpPr>
          <p:sp>
            <p:nvSpPr>
              <p:cNvPr id="38" name="圆角矩形 37"/>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userDrawn="1"/>
          </p:nvSpPr>
          <p:spPr>
            <a:xfrm>
              <a:off x="30579" y="4330729"/>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04</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48" name="TextBox 47"/>
            <p:cNvSpPr txBox="1"/>
            <p:nvPr userDrawn="1"/>
          </p:nvSpPr>
          <p:spPr>
            <a:xfrm>
              <a:off x="36996" y="4541218"/>
              <a:ext cx="1147290"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HOW</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Tree>
    <p:extLst>
      <p:ext uri="{BB962C8B-B14F-4D97-AF65-F5344CB8AC3E}">
        <p14:creationId xmlns:p14="http://schemas.microsoft.com/office/powerpoint/2010/main" val="149923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0"/>
                                        </p:tgtEl>
                                        <p:attrNameLst>
                                          <p:attrName>style.opacity</p:attrName>
                                        </p:attrNameLst>
                                      </p:cBhvr>
                                      <p:to>
                                        <p:strVal val="0.25"/>
                                      </p:to>
                                    </p:set>
                                    <p:animEffect filter="image" prLst="opacity: 0.25">
                                      <p:cBhvr rctx="IE">
                                        <p:cTn id="7" dur="indefinite"/>
                                        <p:tgtEl>
                                          <p:spTgt spid="50"/>
                                        </p:tgtEl>
                                      </p:cBhvr>
                                    </p:animEffect>
                                  </p:childTnLst>
                                </p:cTn>
                              </p:par>
                              <p:par>
                                <p:cTn id="8" presetID="9" presetClass="emph" presetSubtype="0" nodeType="withEffect">
                                  <p:stCondLst>
                                    <p:cond delay="0"/>
                                  </p:stCondLst>
                                  <p:childTnLst>
                                    <p:set>
                                      <p:cBhvr rctx="PPT">
                                        <p:cTn id="9" dur="indefinite"/>
                                        <p:tgtEl>
                                          <p:spTgt spid="2"/>
                                        </p:tgtEl>
                                        <p:attrNameLst>
                                          <p:attrName>style.opacity</p:attrName>
                                        </p:attrNameLst>
                                      </p:cBhvr>
                                      <p:to>
                                        <p:strVal val="0.25"/>
                                      </p:to>
                                    </p:set>
                                    <p:animEffect filter="image" prLst="opacity: 0.25">
                                      <p:cBhvr rctx="IE">
                                        <p:cTn id="10" dur="indefinite"/>
                                        <p:tgtEl>
                                          <p:spTgt spid="2"/>
                                        </p:tgtEl>
                                      </p:cBhvr>
                                    </p:animEffect>
                                  </p:childTnLst>
                                </p:cTn>
                              </p:par>
                              <p:par>
                                <p:cTn id="11" presetID="9" presetClass="emph" presetSubtype="0" nodeType="withEffect">
                                  <p:stCondLst>
                                    <p:cond delay="0"/>
                                  </p:stCondLst>
                                  <p:childTnLst>
                                    <p:set>
                                      <p:cBhvr rctx="PPT">
                                        <p:cTn id="12" dur="indefinite"/>
                                        <p:tgtEl>
                                          <p:spTgt spid="51"/>
                                        </p:tgtEl>
                                        <p:attrNameLst>
                                          <p:attrName>style.opacity</p:attrName>
                                        </p:attrNameLst>
                                      </p:cBhvr>
                                      <p:to>
                                        <p:strVal val="0.25"/>
                                      </p:to>
                                    </p:set>
                                    <p:animEffect filter="image" prLst="opacity: 0.25">
                                      <p:cBhvr rctx="IE">
                                        <p:cTn id="13" dur="indefinite"/>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654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eave">
          <a:fgClr>
            <a:srgbClr val="474747"/>
          </a:fgClr>
          <a:bgClr>
            <a:srgbClr val="515151"/>
          </a:bgClr>
        </a:pattFill>
        <a:effectLst/>
      </p:bgPr>
    </p:bg>
    <p:spTree>
      <p:nvGrpSpPr>
        <p:cNvPr id="1" name=""/>
        <p:cNvGrpSpPr/>
        <p:nvPr/>
      </p:nvGrpSpPr>
      <p:grpSpPr>
        <a:xfrm>
          <a:off x="0" y="0"/>
          <a:ext cx="0" cy="0"/>
          <a:chOff x="0" y="0"/>
          <a:chExt cx="0" cy="0"/>
        </a:xfrm>
      </p:grpSpPr>
      <p:sp>
        <p:nvSpPr>
          <p:cNvPr id="13" name="矩形 12"/>
          <p:cNvSpPr/>
          <p:nvPr userDrawn="1"/>
        </p:nvSpPr>
        <p:spPr>
          <a:xfrm>
            <a:off x="0" y="0"/>
            <a:ext cx="9144000" cy="5143499"/>
          </a:xfrm>
          <a:prstGeom prst="rect">
            <a:avLst/>
          </a:prstGeom>
          <a:gradFill flip="none" rotWithShape="1">
            <a:gsLst>
              <a:gs pos="0">
                <a:schemeClr val="bg1"/>
              </a:gs>
              <a:gs pos="90000">
                <a:srgbClr val="D7D7CE"/>
              </a:gs>
              <a:gs pos="100000">
                <a:srgbClr val="D7D7C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2013/12/4</a:t>
            </a:fld>
            <a:endParaRPr lang="zh-CN" altLang="en-US" dirty="0"/>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dirty="0"/>
          </a:p>
        </p:txBody>
      </p:sp>
      <p:sp>
        <p:nvSpPr>
          <p:cNvPr id="7" name="TextBox 6"/>
          <p:cNvSpPr txBox="1"/>
          <p:nvPr userDrawn="1"/>
        </p:nvSpPr>
        <p:spPr>
          <a:xfrm>
            <a:off x="2195736" y="3075806"/>
            <a:ext cx="4824536" cy="369332"/>
          </a:xfrm>
          <a:prstGeom prst="rect">
            <a:avLst/>
          </a:prstGeom>
          <a:noFill/>
        </p:spPr>
        <p:txBody>
          <a:bodyPr wrap="square" rtlCol="0">
            <a:spAutoFit/>
          </a:bodyPr>
          <a:lstStyle/>
          <a:p>
            <a:endParaRPr lang="zh-CN" altLang="en-US" dirty="0"/>
          </a:p>
        </p:txBody>
      </p:sp>
      <p:sp>
        <p:nvSpPr>
          <p:cNvPr id="2" name="矩形 1">
            <a:hlinkClick r:id="" action="ppaction://noaction"/>
          </p:cNvPr>
          <p:cNvSpPr/>
          <p:nvPr userDrawn="1"/>
        </p:nvSpPr>
        <p:spPr>
          <a:xfrm>
            <a:off x="7524328" y="4587875"/>
            <a:ext cx="1619672" cy="555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userDrawn="1"/>
        </p:nvSpPr>
        <p:spPr>
          <a:xfrm>
            <a:off x="1835696" y="123478"/>
            <a:ext cx="5904656" cy="369332"/>
          </a:xfrm>
          <a:prstGeom prst="rect">
            <a:avLst/>
          </a:prstGeom>
          <a:noFill/>
        </p:spPr>
        <p:txBody>
          <a:bodyPr wrap="square" rtlCol="0">
            <a:spAutoFit/>
          </a:bodyPr>
          <a:lstStyle/>
          <a:p>
            <a:endParaRPr lang="zh-CN" altLang="en-US" dirty="0">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7" r:id="rId5"/>
    <p:sldLayoutId id="2147483653" r:id="rId6"/>
    <p:sldLayoutId id="2147483651" r:id="rId7"/>
    <p:sldLayoutId id="2147483658" r:id="rId8"/>
    <p:sldLayoutId id="2147483655" r:id="rId9"/>
    <p:sldLayoutId id="2147483656"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74887"/>
        </a:solidFill>
        <a:effectLst/>
      </p:bgPr>
    </p:bg>
    <p:spTree>
      <p:nvGrpSpPr>
        <p:cNvPr id="1" name=""/>
        <p:cNvGrpSpPr/>
        <p:nvPr/>
      </p:nvGrpSpPr>
      <p:grpSpPr>
        <a:xfrm>
          <a:off x="0" y="0"/>
          <a:ext cx="0" cy="0"/>
          <a:chOff x="0" y="0"/>
          <a:chExt cx="0" cy="0"/>
        </a:xfrm>
      </p:grpSpPr>
      <p:pic>
        <p:nvPicPr>
          <p:cNvPr id="1026" name="Picture 11" descr="bullet_dark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hidden">
          <a:xfrm>
            <a:off x="1" y="1191"/>
            <a:ext cx="9140825" cy="514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black">
          <a:xfrm>
            <a:off x="495300" y="1439466"/>
            <a:ext cx="8153400" cy="150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title"/>
          </p:nvPr>
        </p:nvSpPr>
        <p:spPr bwMode="black">
          <a:xfrm>
            <a:off x="495300" y="534378"/>
            <a:ext cx="8153400" cy="4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zh-CN" smtClean="0"/>
              <a:t>Click to edit Master title style</a:t>
            </a:r>
          </a:p>
        </p:txBody>
      </p:sp>
    </p:spTree>
    <p:extLst>
      <p:ext uri="{BB962C8B-B14F-4D97-AF65-F5344CB8AC3E}">
        <p14:creationId xmlns:p14="http://schemas.microsoft.com/office/powerpoint/2010/main" val="2006817314"/>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2550">
          <a:solidFill>
            <a:schemeClr val="tx2"/>
          </a:solidFill>
          <a:latin typeface="+mj-lt"/>
          <a:ea typeface="+mj-ea"/>
          <a:cs typeface="+mj-cs"/>
        </a:defRPr>
      </a:lvl1pPr>
      <a:lvl2pPr algn="l" rtl="0" eaLnBrk="0" fontAlgn="base" hangingPunct="0">
        <a:lnSpc>
          <a:spcPct val="90000"/>
        </a:lnSpc>
        <a:spcBef>
          <a:spcPct val="0"/>
        </a:spcBef>
        <a:spcAft>
          <a:spcPct val="0"/>
        </a:spcAft>
        <a:defRPr sz="2550">
          <a:solidFill>
            <a:schemeClr val="tx2"/>
          </a:solidFill>
          <a:latin typeface="Arial Narrow" pitchFamily="34" charset="0"/>
        </a:defRPr>
      </a:lvl2pPr>
      <a:lvl3pPr algn="l" rtl="0" eaLnBrk="0" fontAlgn="base" hangingPunct="0">
        <a:lnSpc>
          <a:spcPct val="90000"/>
        </a:lnSpc>
        <a:spcBef>
          <a:spcPct val="0"/>
        </a:spcBef>
        <a:spcAft>
          <a:spcPct val="0"/>
        </a:spcAft>
        <a:defRPr sz="2550">
          <a:solidFill>
            <a:schemeClr val="tx2"/>
          </a:solidFill>
          <a:latin typeface="Arial Narrow" pitchFamily="34" charset="0"/>
        </a:defRPr>
      </a:lvl3pPr>
      <a:lvl4pPr algn="l" rtl="0" eaLnBrk="0" fontAlgn="base" hangingPunct="0">
        <a:lnSpc>
          <a:spcPct val="90000"/>
        </a:lnSpc>
        <a:spcBef>
          <a:spcPct val="0"/>
        </a:spcBef>
        <a:spcAft>
          <a:spcPct val="0"/>
        </a:spcAft>
        <a:defRPr sz="2550">
          <a:solidFill>
            <a:schemeClr val="tx2"/>
          </a:solidFill>
          <a:latin typeface="Arial Narrow" pitchFamily="34" charset="0"/>
        </a:defRPr>
      </a:lvl4pPr>
      <a:lvl5pPr algn="l" rtl="0" eaLnBrk="0" fontAlgn="base" hangingPunct="0">
        <a:lnSpc>
          <a:spcPct val="90000"/>
        </a:lnSpc>
        <a:spcBef>
          <a:spcPct val="0"/>
        </a:spcBef>
        <a:spcAft>
          <a:spcPct val="0"/>
        </a:spcAft>
        <a:defRPr sz="2550">
          <a:solidFill>
            <a:schemeClr val="tx2"/>
          </a:solidFill>
          <a:latin typeface="Arial Narrow" pitchFamily="34" charset="0"/>
        </a:defRPr>
      </a:lvl5pPr>
      <a:lvl6pPr marL="342900" algn="l" rtl="0" fontAlgn="base">
        <a:lnSpc>
          <a:spcPct val="90000"/>
        </a:lnSpc>
        <a:spcBef>
          <a:spcPct val="0"/>
        </a:spcBef>
        <a:spcAft>
          <a:spcPct val="0"/>
        </a:spcAft>
        <a:defRPr sz="2550">
          <a:solidFill>
            <a:schemeClr val="tx2"/>
          </a:solidFill>
          <a:latin typeface="Arial Narrow" pitchFamily="34" charset="0"/>
        </a:defRPr>
      </a:lvl6pPr>
      <a:lvl7pPr marL="685800" algn="l" rtl="0" fontAlgn="base">
        <a:lnSpc>
          <a:spcPct val="90000"/>
        </a:lnSpc>
        <a:spcBef>
          <a:spcPct val="0"/>
        </a:spcBef>
        <a:spcAft>
          <a:spcPct val="0"/>
        </a:spcAft>
        <a:defRPr sz="2550">
          <a:solidFill>
            <a:schemeClr val="tx2"/>
          </a:solidFill>
          <a:latin typeface="Arial Narrow" pitchFamily="34" charset="0"/>
        </a:defRPr>
      </a:lvl7pPr>
      <a:lvl8pPr marL="1028700" algn="l" rtl="0" fontAlgn="base">
        <a:lnSpc>
          <a:spcPct val="90000"/>
        </a:lnSpc>
        <a:spcBef>
          <a:spcPct val="0"/>
        </a:spcBef>
        <a:spcAft>
          <a:spcPct val="0"/>
        </a:spcAft>
        <a:defRPr sz="2550">
          <a:solidFill>
            <a:schemeClr val="tx2"/>
          </a:solidFill>
          <a:latin typeface="Arial Narrow" pitchFamily="34" charset="0"/>
        </a:defRPr>
      </a:lvl8pPr>
      <a:lvl9pPr marL="1371600" algn="l" rtl="0" fontAlgn="base">
        <a:lnSpc>
          <a:spcPct val="90000"/>
        </a:lnSpc>
        <a:spcBef>
          <a:spcPct val="0"/>
        </a:spcBef>
        <a:spcAft>
          <a:spcPct val="0"/>
        </a:spcAft>
        <a:defRPr sz="2550">
          <a:solidFill>
            <a:schemeClr val="tx2"/>
          </a:solidFill>
          <a:latin typeface="Arial Narrow" pitchFamily="34" charset="0"/>
        </a:defRPr>
      </a:lvl9pPr>
    </p:titleStyle>
    <p:bodyStyle>
      <a:lvl1pPr marL="173831" indent="-173831" algn="l" rtl="0" eaLnBrk="0" fontAlgn="base" hangingPunct="0">
        <a:lnSpc>
          <a:spcPct val="90000"/>
        </a:lnSpc>
        <a:spcBef>
          <a:spcPct val="65000"/>
        </a:spcBef>
        <a:spcAft>
          <a:spcPct val="0"/>
        </a:spcAft>
        <a:buClr>
          <a:srgbClr val="53B1F7"/>
        </a:buClr>
        <a:buChar char="•"/>
        <a:defRPr sz="1950">
          <a:solidFill>
            <a:schemeClr val="tx1"/>
          </a:solidFill>
          <a:latin typeface="+mn-lt"/>
          <a:ea typeface="+mn-ea"/>
          <a:cs typeface="+mn-cs"/>
        </a:defRPr>
      </a:lvl1pPr>
      <a:lvl2pPr marL="521494" indent="-178594" algn="l" rtl="0" eaLnBrk="0" fontAlgn="base" hangingPunct="0">
        <a:lnSpc>
          <a:spcPct val="90000"/>
        </a:lnSpc>
        <a:spcBef>
          <a:spcPct val="20000"/>
        </a:spcBef>
        <a:spcAft>
          <a:spcPct val="0"/>
        </a:spcAft>
        <a:buClr>
          <a:srgbClr val="53B1F7"/>
        </a:buClr>
        <a:buChar char="–"/>
        <a:defRPr sz="1650">
          <a:solidFill>
            <a:schemeClr val="tx1"/>
          </a:solidFill>
          <a:latin typeface="+mn-lt"/>
        </a:defRPr>
      </a:lvl2pPr>
      <a:lvl3pPr marL="857250" indent="-171450" algn="l" rtl="0" eaLnBrk="0" fontAlgn="base" hangingPunct="0">
        <a:lnSpc>
          <a:spcPct val="90000"/>
        </a:lnSpc>
        <a:spcBef>
          <a:spcPct val="20000"/>
        </a:spcBef>
        <a:spcAft>
          <a:spcPct val="0"/>
        </a:spcAft>
        <a:buClr>
          <a:srgbClr val="53B1F7"/>
        </a:buClr>
        <a:buChar char="–"/>
        <a:defRPr sz="1500">
          <a:solidFill>
            <a:schemeClr val="tx1"/>
          </a:solidFill>
          <a:latin typeface="+mn-lt"/>
        </a:defRPr>
      </a:lvl3pPr>
      <a:lvl4pPr marL="1200150" indent="-171450" algn="l" rtl="0" eaLnBrk="0" fontAlgn="base" hangingPunct="0">
        <a:lnSpc>
          <a:spcPct val="90000"/>
        </a:lnSpc>
        <a:spcBef>
          <a:spcPct val="20000"/>
        </a:spcBef>
        <a:spcAft>
          <a:spcPct val="0"/>
        </a:spcAft>
        <a:buClr>
          <a:srgbClr val="53B1F7"/>
        </a:buClr>
        <a:buFont typeface="Arial" panose="020B0604020202020204" pitchFamily="34" charset="0"/>
        <a:buChar char="–"/>
        <a:defRPr>
          <a:solidFill>
            <a:schemeClr val="tx1"/>
          </a:solidFill>
          <a:latin typeface="+mn-lt"/>
        </a:defRPr>
      </a:lvl4pPr>
      <a:lvl5pPr marL="1543050" indent="-171450" algn="l" rtl="0" eaLnBrk="0" fontAlgn="base" hangingPunct="0">
        <a:lnSpc>
          <a:spcPct val="90000"/>
        </a:lnSpc>
        <a:spcBef>
          <a:spcPct val="20000"/>
        </a:spcBef>
        <a:spcAft>
          <a:spcPct val="0"/>
        </a:spcAft>
        <a:buClr>
          <a:srgbClr val="53B1F7"/>
        </a:buClr>
        <a:buChar char="–"/>
        <a:defRPr>
          <a:solidFill>
            <a:schemeClr val="tx1"/>
          </a:solidFill>
          <a:latin typeface="+mn-lt"/>
        </a:defRPr>
      </a:lvl5pPr>
      <a:lvl6pPr marL="1885950" indent="-171450" algn="l" rtl="0" fontAlgn="base">
        <a:lnSpc>
          <a:spcPct val="90000"/>
        </a:lnSpc>
        <a:spcBef>
          <a:spcPct val="20000"/>
        </a:spcBef>
        <a:spcAft>
          <a:spcPct val="0"/>
        </a:spcAft>
        <a:buClr>
          <a:srgbClr val="53B1F7"/>
        </a:buClr>
        <a:buChar char="–"/>
        <a:defRPr>
          <a:solidFill>
            <a:schemeClr val="tx1"/>
          </a:solidFill>
          <a:latin typeface="+mn-lt"/>
        </a:defRPr>
      </a:lvl6pPr>
      <a:lvl7pPr marL="2228850" indent="-171450" algn="l" rtl="0" fontAlgn="base">
        <a:lnSpc>
          <a:spcPct val="90000"/>
        </a:lnSpc>
        <a:spcBef>
          <a:spcPct val="20000"/>
        </a:spcBef>
        <a:spcAft>
          <a:spcPct val="0"/>
        </a:spcAft>
        <a:buClr>
          <a:srgbClr val="53B1F7"/>
        </a:buClr>
        <a:buChar char="–"/>
        <a:defRPr>
          <a:solidFill>
            <a:schemeClr val="tx1"/>
          </a:solidFill>
          <a:latin typeface="+mn-lt"/>
        </a:defRPr>
      </a:lvl7pPr>
      <a:lvl8pPr marL="2571750" indent="-171450" algn="l" rtl="0" fontAlgn="base">
        <a:lnSpc>
          <a:spcPct val="90000"/>
        </a:lnSpc>
        <a:spcBef>
          <a:spcPct val="20000"/>
        </a:spcBef>
        <a:spcAft>
          <a:spcPct val="0"/>
        </a:spcAft>
        <a:buClr>
          <a:srgbClr val="53B1F7"/>
        </a:buClr>
        <a:buChar char="–"/>
        <a:defRPr>
          <a:solidFill>
            <a:schemeClr val="tx1"/>
          </a:solidFill>
          <a:latin typeface="+mn-lt"/>
        </a:defRPr>
      </a:lvl8pPr>
      <a:lvl9pPr marL="2914650" indent="-171450" algn="l" rtl="0" fontAlgn="base">
        <a:lnSpc>
          <a:spcPct val="90000"/>
        </a:lnSpc>
        <a:spcBef>
          <a:spcPct val="20000"/>
        </a:spcBef>
        <a:spcAft>
          <a:spcPct val="0"/>
        </a:spcAft>
        <a:buClr>
          <a:srgbClr val="53B1F7"/>
        </a:buClr>
        <a:buChar char="–"/>
        <a:defRPr>
          <a:solidFill>
            <a:schemeClr val="tx1"/>
          </a:solidFill>
          <a:latin typeface="+mn-lt"/>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chinalawedu.com/" TargetMode="External"/><Relationship Id="rId2" Type="http://schemas.openxmlformats.org/officeDocument/2006/relationships/hyperlink" Target="http://www.chinalawedu.com/falvfagui/"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baike.baidu.com/view/3837806.htm"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斜纹 11"/>
          <p:cNvSpPr/>
          <p:nvPr/>
        </p:nvSpPr>
        <p:spPr>
          <a:xfrm rot="16200000" flipV="1">
            <a:off x="3949099" y="-49320"/>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2A8FB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斜纹 11"/>
          <p:cNvSpPr/>
          <p:nvPr/>
        </p:nvSpPr>
        <p:spPr>
          <a:xfrm rot="16200000" flipH="1">
            <a:off x="3949100" y="-3986209"/>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2A8FB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15616" y="1923678"/>
            <a:ext cx="3384376" cy="923330"/>
          </a:xfrm>
          <a:prstGeom prst="rect">
            <a:avLst/>
          </a:prstGeom>
          <a:noFill/>
        </p:spPr>
        <p:txBody>
          <a:bodyPr wrap="square">
            <a:spAutoFit/>
          </a:bodyPr>
          <a:lstStyle/>
          <a:p>
            <a:pPr lvl="0" algn="ctr"/>
            <a:r>
              <a:rPr lang="zh-CN" altLang="en-US" sz="5400" b="1" dirty="0" smtClean="0">
                <a:solidFill>
                  <a:srgbClr val="435258"/>
                </a:solidFill>
                <a:latin typeface="微软雅黑" pitchFamily="34" charset="-122"/>
                <a:ea typeface="微软雅黑" pitchFamily="34" charset="-122"/>
              </a:rPr>
              <a:t>见“死”    </a:t>
            </a:r>
            <a:endParaRPr lang="zh-CN" altLang="en-US" sz="3600" b="1" dirty="0">
              <a:solidFill>
                <a:srgbClr val="435258"/>
              </a:solidFill>
              <a:latin typeface="微软雅黑" pitchFamily="34" charset="-122"/>
              <a:ea typeface="微软雅黑" pitchFamily="34" charset="-122"/>
            </a:endParaRPr>
          </a:p>
        </p:txBody>
      </p:sp>
      <p:sp>
        <p:nvSpPr>
          <p:cNvPr id="21" name="斜纹 11"/>
          <p:cNvSpPr/>
          <p:nvPr/>
        </p:nvSpPr>
        <p:spPr>
          <a:xfrm rot="16200000" flipH="1">
            <a:off x="3949100" y="-3663680"/>
            <a:ext cx="1227148" cy="9158491"/>
          </a:xfrm>
          <a:prstGeom prst="diagStripe">
            <a:avLst/>
          </a:prstGeom>
          <a:solidFill>
            <a:srgbClr val="1E678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斜纹 11"/>
          <p:cNvSpPr/>
          <p:nvPr/>
        </p:nvSpPr>
        <p:spPr>
          <a:xfrm rot="16200000" flipH="1">
            <a:off x="3949100" y="-3341150"/>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E448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斜纹 11"/>
          <p:cNvSpPr/>
          <p:nvPr/>
        </p:nvSpPr>
        <p:spPr>
          <a:xfrm rot="16200000" flipV="1">
            <a:off x="3949099" y="-356107"/>
            <a:ext cx="1227148" cy="9158491"/>
          </a:xfrm>
          <a:prstGeom prst="diagStripe">
            <a:avLst/>
          </a:prstGeom>
          <a:solidFill>
            <a:srgbClr val="1E678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斜纹 11"/>
          <p:cNvSpPr/>
          <p:nvPr/>
        </p:nvSpPr>
        <p:spPr>
          <a:xfrm rot="16200000" flipV="1">
            <a:off x="3949099" y="-662895"/>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E448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线形标注 1(带强调线) 3"/>
          <p:cNvSpPr/>
          <p:nvPr/>
        </p:nvSpPr>
        <p:spPr>
          <a:xfrm>
            <a:off x="4788024" y="1456156"/>
            <a:ext cx="2088232" cy="755554"/>
          </a:xfrm>
          <a:prstGeom prst="accentCallout1">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5400" b="1" dirty="0">
                <a:solidFill>
                  <a:srgbClr val="435258"/>
                </a:solidFill>
                <a:latin typeface="微软雅黑" pitchFamily="34" charset="-122"/>
                <a:ea typeface="微软雅黑" pitchFamily="34" charset="-122"/>
              </a:rPr>
              <a:t>救</a:t>
            </a:r>
          </a:p>
        </p:txBody>
      </p:sp>
      <p:sp>
        <p:nvSpPr>
          <p:cNvPr id="13" name="线形标注 1(带强调线) 12"/>
          <p:cNvSpPr/>
          <p:nvPr/>
        </p:nvSpPr>
        <p:spPr>
          <a:xfrm>
            <a:off x="4788024" y="2680292"/>
            <a:ext cx="2088232" cy="755554"/>
          </a:xfrm>
          <a:prstGeom prst="accentCallout1">
            <a:avLst>
              <a:gd name="adj1" fmla="val 81302"/>
              <a:gd name="adj2" fmla="val -7841"/>
              <a:gd name="adj3" fmla="val -27561"/>
              <a:gd name="adj4" fmla="val -39317"/>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5400" b="1" dirty="0">
                <a:solidFill>
                  <a:srgbClr val="435258"/>
                </a:solidFill>
                <a:latin typeface="微软雅黑" pitchFamily="34" charset="-122"/>
                <a:ea typeface="微软雅黑" pitchFamily="34" charset="-122"/>
              </a:rPr>
              <a:t>不救</a:t>
            </a:r>
          </a:p>
        </p:txBody>
      </p:sp>
    </p:spTree>
    <p:extLst>
      <p:ext uri="{BB962C8B-B14F-4D97-AF65-F5344CB8AC3E}">
        <p14:creationId xmlns:p14="http://schemas.microsoft.com/office/powerpoint/2010/main" val="2009568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50"/>
                                        <p:tgtEl>
                                          <p:spTgt spid="4"/>
                                        </p:tgtEl>
                                      </p:cBhvr>
                                    </p:animEffect>
                                    <p:anim calcmode="lin" valueType="num">
                                      <p:cBhvr>
                                        <p:cTn id="33" dur="750" fill="hold"/>
                                        <p:tgtEl>
                                          <p:spTgt spid="4"/>
                                        </p:tgtEl>
                                        <p:attrNameLst>
                                          <p:attrName>ppt_x</p:attrName>
                                        </p:attrNameLst>
                                      </p:cBhvr>
                                      <p:tavLst>
                                        <p:tav tm="0">
                                          <p:val>
                                            <p:strVal val="#ppt_x"/>
                                          </p:val>
                                        </p:tav>
                                        <p:tav tm="100000">
                                          <p:val>
                                            <p:strVal val="#ppt_x"/>
                                          </p:val>
                                        </p:tav>
                                      </p:tavLst>
                                    </p:anim>
                                    <p:anim calcmode="lin" valueType="num">
                                      <p:cBhvr>
                                        <p:cTn id="34"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750"/>
                                        <p:tgtEl>
                                          <p:spTgt spid="13"/>
                                        </p:tgtEl>
                                      </p:cBhvr>
                                    </p:animEffect>
                                    <p:anim calcmode="lin" valueType="num">
                                      <p:cBhvr>
                                        <p:cTn id="40" dur="750" fill="hold"/>
                                        <p:tgtEl>
                                          <p:spTgt spid="13"/>
                                        </p:tgtEl>
                                        <p:attrNameLst>
                                          <p:attrName>ppt_x</p:attrName>
                                        </p:attrNameLst>
                                      </p:cBhvr>
                                      <p:tavLst>
                                        <p:tav tm="0">
                                          <p:val>
                                            <p:strVal val="#ppt_x"/>
                                          </p:val>
                                        </p:tav>
                                        <p:tav tm="100000">
                                          <p:val>
                                            <p:strVal val="#ppt_x"/>
                                          </p:val>
                                        </p:tav>
                                      </p:tavLst>
                                    </p:anim>
                                    <p:anim calcmode="lin" valueType="num">
                                      <p:cBhvr>
                                        <p:cTn id="41"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3" grpId="0"/>
      <p:bldP spid="21" grpId="0" animBg="1"/>
      <p:bldP spid="12" grpId="0" animBg="1"/>
      <p:bldP spid="24" grpId="0" animBg="1"/>
      <p:bldP spid="23" grpId="0" animBg="1"/>
      <p:bldP spid="4"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6408"/>
            <a:ext cx="1198287" cy="128096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身边发生过见死不救事件吗</a:t>
              </a: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遇到陌生人求助，怎么做</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a:solidFill>
                    <a:schemeClr val="bg1"/>
                  </a:solidFill>
                  <a:latin typeface="+mn-ea"/>
                  <a:cs typeface="Arial Unicode MS" pitchFamily="34" charset="-122"/>
                </a:rPr>
                <a:t>对</a:t>
              </a:r>
              <a:r>
                <a:rPr lang="zh-CN" altLang="en-US" sz="1500" dirty="0" smtClean="0">
                  <a:solidFill>
                    <a:schemeClr val="bg1"/>
                  </a:solidFill>
                  <a:latin typeface="+mn-ea"/>
                  <a:cs typeface="Arial Unicode MS" pitchFamily="34" charset="-122"/>
                </a:rPr>
                <a:t>减少见死不救现象发生的建议（是否有必要立法）</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aphicFrame>
        <p:nvGraphicFramePr>
          <p:cNvPr id="3" name="图示 2"/>
          <p:cNvGraphicFramePr/>
          <p:nvPr>
            <p:extLst>
              <p:ext uri="{D42A27DB-BD31-4B8C-83A1-F6EECF244321}">
                <p14:modId xmlns:p14="http://schemas.microsoft.com/office/powerpoint/2010/main" val="1875469006"/>
              </p:ext>
            </p:extLst>
          </p:nvPr>
        </p:nvGraphicFramePr>
        <p:xfrm>
          <a:off x="2283244" y="1199304"/>
          <a:ext cx="5807968" cy="286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矩形 36"/>
          <p:cNvSpPr/>
          <p:nvPr/>
        </p:nvSpPr>
        <p:spPr>
          <a:xfrm>
            <a:off x="209611" y="2723839"/>
            <a:ext cx="1046808" cy="1077218"/>
          </a:xfrm>
          <a:prstGeom prst="rect">
            <a:avLst/>
          </a:prstGeom>
        </p:spPr>
        <p:txBody>
          <a:bodyPr wrap="square">
            <a:spAutoFit/>
          </a:bodyPr>
          <a:lstStyle/>
          <a:p>
            <a:r>
              <a:rPr lang="zh-CN" altLang="zh-CN" sz="1600" kern="100" dirty="0">
                <a:solidFill>
                  <a:schemeClr val="bg1"/>
                </a:solidFill>
                <a:latin typeface="Times New Roman" panose="02020603050405020304" pitchFamily="18" charset="0"/>
                <a:cs typeface="Times New Roman" panose="02020603050405020304" pitchFamily="18" charset="0"/>
              </a:rPr>
              <a:t>帮人反被</a:t>
            </a:r>
            <a:r>
              <a:rPr lang="zh-CN" altLang="zh-CN" sz="1600" kern="100" dirty="0" smtClean="0">
                <a:solidFill>
                  <a:schemeClr val="bg1"/>
                </a:solidFill>
                <a:latin typeface="Times New Roman" panose="02020603050405020304" pitchFamily="18" charset="0"/>
                <a:cs typeface="Times New Roman" panose="02020603050405020304" pitchFamily="18" charset="0"/>
              </a:rPr>
              <a:t>诬陷</a:t>
            </a:r>
            <a:r>
              <a:rPr lang="zh-CN" altLang="en-US" sz="1600" kern="100" dirty="0" smtClean="0">
                <a:solidFill>
                  <a:schemeClr val="bg1"/>
                </a:solidFill>
                <a:latin typeface="Times New Roman" panose="02020603050405020304" pitchFamily="18" charset="0"/>
                <a:cs typeface="Times New Roman" panose="02020603050405020304" pitchFamily="18" charset="0"/>
              </a:rPr>
              <a:t>，是否后悔帮助别人</a:t>
            </a:r>
            <a:endParaRPr lang="zh-CN" altLang="en-US" sz="1600" dirty="0">
              <a:solidFill>
                <a:schemeClr val="bg1"/>
              </a:solidFill>
            </a:endParaRPr>
          </a:p>
        </p:txBody>
      </p:sp>
      <p:sp>
        <p:nvSpPr>
          <p:cNvPr id="2" name="文本框 1"/>
          <p:cNvSpPr txBox="1"/>
          <p:nvPr/>
        </p:nvSpPr>
        <p:spPr>
          <a:xfrm>
            <a:off x="3491880" y="4065294"/>
            <a:ext cx="4520053" cy="830997"/>
          </a:xfrm>
          <a:prstGeom prst="rect">
            <a:avLst/>
          </a:prstGeom>
          <a:noFill/>
        </p:spPr>
        <p:txBody>
          <a:bodyPr wrap="square" rtlCol="0">
            <a:spAutoFit/>
          </a:bodyPr>
          <a:lstStyle/>
          <a:p>
            <a:r>
              <a:rPr lang="en-US" altLang="zh-CN" sz="1600" dirty="0"/>
              <a:t>A4</a:t>
            </a:r>
            <a:r>
              <a:rPr lang="zh-CN" altLang="zh-CN" sz="1600" dirty="0"/>
              <a:t>：这个问题，我感觉啊还是要从诬陷别人的人下手。比如对恶意诬陷别人的人采取一些惩罚措施，这样可能以后大家帮别人也没那么多顾忌了。</a:t>
            </a:r>
          </a:p>
        </p:txBody>
      </p:sp>
    </p:spTree>
    <p:extLst>
      <p:ext uri="{BB962C8B-B14F-4D97-AF65-F5344CB8AC3E}">
        <p14:creationId xmlns:p14="http://schemas.microsoft.com/office/powerpoint/2010/main" val="3735508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2222E-6 2.34568E-6 L -1.38889E-6 -1.11111E-6 " pathEditMode="relative" rAng="0" ptsTypes="AA">
                                      <p:cBhvr>
                                        <p:cTn id="6" dur="250" accel="50000" decel="50000" autoRev="1" fill="hold">
                                          <p:stCondLst>
                                            <p:cond delay="0"/>
                                          </p:stCondLst>
                                        </p:cTn>
                                        <p:tgtEl>
                                          <p:spTgt spid="33"/>
                                        </p:tgtEl>
                                        <p:attrNameLst>
                                          <p:attrName>ppt_x</p:attrName>
                                          <p:attrName>ppt_y</p:attrName>
                                        </p:attrNameLst>
                                      </p:cBhvr>
                                      <p:rCtr x="0" y="-2994"/>
                                    </p:animMotion>
                                    <p:animRot by="1500000">
                                      <p:cBhvr>
                                        <p:cTn id="7" dur="125" fill="hold">
                                          <p:stCondLst>
                                            <p:cond delay="0"/>
                                          </p:stCondLst>
                                        </p:cTn>
                                        <p:tgtEl>
                                          <p:spTgt spid="33"/>
                                        </p:tgtEl>
                                        <p:attrNameLst>
                                          <p:attrName>r</p:attrName>
                                        </p:attrNameLst>
                                      </p:cBhvr>
                                    </p:animRot>
                                    <p:animRot by="-1500000">
                                      <p:cBhvr>
                                        <p:cTn id="8" dur="125" fill="hold">
                                          <p:stCondLst>
                                            <p:cond delay="125"/>
                                          </p:stCondLst>
                                        </p:cTn>
                                        <p:tgtEl>
                                          <p:spTgt spid="33"/>
                                        </p:tgtEl>
                                        <p:attrNameLst>
                                          <p:attrName>r</p:attrName>
                                        </p:attrNameLst>
                                      </p:cBhvr>
                                    </p:animRot>
                                    <p:animRot by="-1500000">
                                      <p:cBhvr>
                                        <p:cTn id="9" dur="125" fill="hold">
                                          <p:stCondLst>
                                            <p:cond delay="250"/>
                                          </p:stCondLst>
                                        </p:cTn>
                                        <p:tgtEl>
                                          <p:spTgt spid="33"/>
                                        </p:tgtEl>
                                        <p:attrNameLst>
                                          <p:attrName>r</p:attrName>
                                        </p:attrNameLst>
                                      </p:cBhvr>
                                    </p:animRot>
                                    <p:animRot by="1500000">
                                      <p:cBhvr>
                                        <p:cTn id="10" dur="125" fill="hold">
                                          <p:stCondLst>
                                            <p:cond delay="375"/>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3" grpId="0">
        <p:bldAsOne/>
      </p:bldGraphic>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6408"/>
            <a:ext cx="1198287" cy="128096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身边发生过见死不救事件吗</a:t>
              </a: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遇到陌生人求助，怎么做</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a:solidFill>
                    <a:schemeClr val="bg1"/>
                  </a:solidFill>
                  <a:latin typeface="+mn-ea"/>
                  <a:cs typeface="Arial Unicode MS" pitchFamily="34" charset="-122"/>
                </a:rPr>
                <a:t>对</a:t>
              </a:r>
              <a:r>
                <a:rPr lang="zh-CN" altLang="en-US" sz="1500" dirty="0" smtClean="0">
                  <a:solidFill>
                    <a:schemeClr val="bg1"/>
                  </a:solidFill>
                  <a:latin typeface="+mn-ea"/>
                  <a:cs typeface="Arial Unicode MS" pitchFamily="34" charset="-122"/>
                </a:rPr>
                <a:t>减少见死不救现象发生的建议（是否有必要立法）</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aphicFrame>
        <p:nvGraphicFramePr>
          <p:cNvPr id="3" name="图示 2"/>
          <p:cNvGraphicFramePr/>
          <p:nvPr>
            <p:extLst>
              <p:ext uri="{D42A27DB-BD31-4B8C-83A1-F6EECF244321}">
                <p14:modId xmlns:p14="http://schemas.microsoft.com/office/powerpoint/2010/main" val="782748073"/>
              </p:ext>
            </p:extLst>
          </p:nvPr>
        </p:nvGraphicFramePr>
        <p:xfrm>
          <a:off x="2283244" y="1203598"/>
          <a:ext cx="5807968" cy="286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矩形 36"/>
          <p:cNvSpPr/>
          <p:nvPr/>
        </p:nvSpPr>
        <p:spPr>
          <a:xfrm>
            <a:off x="209611" y="2723839"/>
            <a:ext cx="1046808" cy="1077218"/>
          </a:xfrm>
          <a:prstGeom prst="rect">
            <a:avLst/>
          </a:prstGeom>
        </p:spPr>
        <p:txBody>
          <a:bodyPr wrap="square">
            <a:spAutoFit/>
          </a:bodyPr>
          <a:lstStyle/>
          <a:p>
            <a:r>
              <a:rPr lang="zh-CN" altLang="zh-CN" sz="1600" kern="100" dirty="0">
                <a:solidFill>
                  <a:schemeClr val="bg1"/>
                </a:solidFill>
                <a:latin typeface="Times New Roman" panose="02020603050405020304" pitchFamily="18" charset="0"/>
                <a:cs typeface="Times New Roman" panose="02020603050405020304" pitchFamily="18" charset="0"/>
              </a:rPr>
              <a:t>帮人反被</a:t>
            </a:r>
            <a:r>
              <a:rPr lang="zh-CN" altLang="zh-CN" sz="1600" kern="100" dirty="0" smtClean="0">
                <a:solidFill>
                  <a:schemeClr val="bg1"/>
                </a:solidFill>
                <a:latin typeface="Times New Roman" panose="02020603050405020304" pitchFamily="18" charset="0"/>
                <a:cs typeface="Times New Roman" panose="02020603050405020304" pitchFamily="18" charset="0"/>
              </a:rPr>
              <a:t>诬陷</a:t>
            </a:r>
            <a:r>
              <a:rPr lang="zh-CN" altLang="en-US" sz="1600" kern="100" dirty="0" smtClean="0">
                <a:solidFill>
                  <a:schemeClr val="bg1"/>
                </a:solidFill>
                <a:latin typeface="Times New Roman" panose="02020603050405020304" pitchFamily="18" charset="0"/>
                <a:cs typeface="Times New Roman" panose="02020603050405020304" pitchFamily="18" charset="0"/>
              </a:rPr>
              <a:t>，是否后悔帮助别人</a:t>
            </a:r>
            <a:endParaRPr lang="zh-CN" altLang="en-US" sz="1600" dirty="0">
              <a:solidFill>
                <a:schemeClr val="bg1"/>
              </a:solidFill>
            </a:endParaRPr>
          </a:p>
        </p:txBody>
      </p:sp>
      <p:sp>
        <p:nvSpPr>
          <p:cNvPr id="2" name="文本框 1"/>
          <p:cNvSpPr txBox="1"/>
          <p:nvPr/>
        </p:nvSpPr>
        <p:spPr>
          <a:xfrm>
            <a:off x="3476734" y="4069588"/>
            <a:ext cx="4520053" cy="984885"/>
          </a:xfrm>
          <a:prstGeom prst="rect">
            <a:avLst/>
          </a:prstGeom>
          <a:noFill/>
        </p:spPr>
        <p:txBody>
          <a:bodyPr wrap="square" rtlCol="0">
            <a:spAutoFit/>
          </a:bodyPr>
          <a:lstStyle/>
          <a:p>
            <a:r>
              <a:rPr lang="en-US" altLang="zh-CN" sz="1600" dirty="0"/>
              <a:t>A4</a:t>
            </a:r>
            <a:r>
              <a:rPr lang="zh-CN" altLang="zh-CN" sz="1600" dirty="0" smtClean="0"/>
              <a:t>：</a:t>
            </a:r>
            <a:r>
              <a:rPr lang="zh-CN" altLang="zh-CN" sz="1400" dirty="0"/>
              <a:t>我觉得</a:t>
            </a:r>
            <a:r>
              <a:rPr lang="zh-CN" altLang="zh-CN" sz="1400" dirty="0" smtClean="0"/>
              <a:t>根本上要</a:t>
            </a:r>
            <a:r>
              <a:rPr lang="zh-CN" altLang="zh-CN" sz="1400" dirty="0"/>
              <a:t>提高社会信任度，建立人与人之间信任的一种机制。立法我觉得这是不能立的，首先见义勇为这种事情本来就有争议，没办法立法。而且这是道德层面的问题，本来就不是能通过制度的改变来解决的</a:t>
            </a:r>
            <a:r>
              <a:rPr lang="zh-CN" altLang="zh-CN" sz="1400" dirty="0" smtClean="0"/>
              <a:t>。</a:t>
            </a:r>
            <a:endParaRPr lang="zh-CN" altLang="zh-CN" sz="1400" dirty="0"/>
          </a:p>
        </p:txBody>
      </p:sp>
    </p:spTree>
    <p:extLst>
      <p:ext uri="{BB962C8B-B14F-4D97-AF65-F5344CB8AC3E}">
        <p14:creationId xmlns:p14="http://schemas.microsoft.com/office/powerpoint/2010/main" val="3283106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2222E-6 2.34568E-6 L -1.38889E-6 -1.11111E-6 " pathEditMode="relative" rAng="0" ptsTypes="AA">
                                      <p:cBhvr>
                                        <p:cTn id="6" dur="250" accel="50000" decel="50000" autoRev="1" fill="hold">
                                          <p:stCondLst>
                                            <p:cond delay="0"/>
                                          </p:stCondLst>
                                        </p:cTn>
                                        <p:tgtEl>
                                          <p:spTgt spid="33"/>
                                        </p:tgtEl>
                                        <p:attrNameLst>
                                          <p:attrName>ppt_x</p:attrName>
                                          <p:attrName>ppt_y</p:attrName>
                                        </p:attrNameLst>
                                      </p:cBhvr>
                                      <p:rCtr x="0" y="-2994"/>
                                    </p:animMotion>
                                    <p:animRot by="1500000">
                                      <p:cBhvr>
                                        <p:cTn id="7" dur="125" fill="hold">
                                          <p:stCondLst>
                                            <p:cond delay="0"/>
                                          </p:stCondLst>
                                        </p:cTn>
                                        <p:tgtEl>
                                          <p:spTgt spid="33"/>
                                        </p:tgtEl>
                                        <p:attrNameLst>
                                          <p:attrName>r</p:attrName>
                                        </p:attrNameLst>
                                      </p:cBhvr>
                                    </p:animRot>
                                    <p:animRot by="-1500000">
                                      <p:cBhvr>
                                        <p:cTn id="8" dur="125" fill="hold">
                                          <p:stCondLst>
                                            <p:cond delay="125"/>
                                          </p:stCondLst>
                                        </p:cTn>
                                        <p:tgtEl>
                                          <p:spTgt spid="33"/>
                                        </p:tgtEl>
                                        <p:attrNameLst>
                                          <p:attrName>r</p:attrName>
                                        </p:attrNameLst>
                                      </p:cBhvr>
                                    </p:animRot>
                                    <p:animRot by="-1500000">
                                      <p:cBhvr>
                                        <p:cTn id="9" dur="125" fill="hold">
                                          <p:stCondLst>
                                            <p:cond delay="250"/>
                                          </p:stCondLst>
                                        </p:cTn>
                                        <p:tgtEl>
                                          <p:spTgt spid="33"/>
                                        </p:tgtEl>
                                        <p:attrNameLst>
                                          <p:attrName>r</p:attrName>
                                        </p:attrNameLst>
                                      </p:cBhvr>
                                    </p:animRot>
                                    <p:animRot by="1500000">
                                      <p:cBhvr>
                                        <p:cTn id="10" dur="125" fill="hold">
                                          <p:stCondLst>
                                            <p:cond delay="375"/>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3" grpId="0">
        <p:bldAsOne/>
      </p:bldGraphic>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6408"/>
            <a:ext cx="1198287" cy="128096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身边发生过见死不救事件吗</a:t>
              </a: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遇到陌生人求助，怎么做</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a:solidFill>
                    <a:schemeClr val="bg1"/>
                  </a:solidFill>
                  <a:latin typeface="+mn-ea"/>
                  <a:cs typeface="Arial Unicode MS" pitchFamily="34" charset="-122"/>
                </a:rPr>
                <a:t>对</a:t>
              </a:r>
              <a:r>
                <a:rPr lang="zh-CN" altLang="en-US" sz="1500" dirty="0" smtClean="0">
                  <a:solidFill>
                    <a:schemeClr val="bg1"/>
                  </a:solidFill>
                  <a:latin typeface="+mn-ea"/>
                  <a:cs typeface="Arial Unicode MS" pitchFamily="34" charset="-122"/>
                </a:rPr>
                <a:t>减少见死不救现象发生的建议（是否有必要立法）</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aphicFrame>
        <p:nvGraphicFramePr>
          <p:cNvPr id="3" name="图示 2"/>
          <p:cNvGraphicFramePr/>
          <p:nvPr>
            <p:extLst>
              <p:ext uri="{D42A27DB-BD31-4B8C-83A1-F6EECF244321}">
                <p14:modId xmlns:p14="http://schemas.microsoft.com/office/powerpoint/2010/main" val="3237152261"/>
              </p:ext>
            </p:extLst>
          </p:nvPr>
        </p:nvGraphicFramePr>
        <p:xfrm>
          <a:off x="2283244" y="1203598"/>
          <a:ext cx="5807968" cy="286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矩形 36"/>
          <p:cNvSpPr/>
          <p:nvPr/>
        </p:nvSpPr>
        <p:spPr>
          <a:xfrm>
            <a:off x="209611" y="2723839"/>
            <a:ext cx="1046808" cy="1077218"/>
          </a:xfrm>
          <a:prstGeom prst="rect">
            <a:avLst/>
          </a:prstGeom>
        </p:spPr>
        <p:txBody>
          <a:bodyPr wrap="square">
            <a:spAutoFit/>
          </a:bodyPr>
          <a:lstStyle/>
          <a:p>
            <a:r>
              <a:rPr lang="zh-CN" altLang="zh-CN" sz="1600" kern="100" dirty="0">
                <a:solidFill>
                  <a:schemeClr val="bg1"/>
                </a:solidFill>
                <a:latin typeface="Times New Roman" panose="02020603050405020304" pitchFamily="18" charset="0"/>
                <a:cs typeface="Times New Roman" panose="02020603050405020304" pitchFamily="18" charset="0"/>
              </a:rPr>
              <a:t>帮人反被</a:t>
            </a:r>
            <a:r>
              <a:rPr lang="zh-CN" altLang="zh-CN" sz="1600" kern="100" dirty="0" smtClean="0">
                <a:solidFill>
                  <a:schemeClr val="bg1"/>
                </a:solidFill>
                <a:latin typeface="Times New Roman" panose="02020603050405020304" pitchFamily="18" charset="0"/>
                <a:cs typeface="Times New Roman" panose="02020603050405020304" pitchFamily="18" charset="0"/>
              </a:rPr>
              <a:t>诬陷</a:t>
            </a:r>
            <a:r>
              <a:rPr lang="zh-CN" altLang="en-US" sz="1600" kern="100" dirty="0" smtClean="0">
                <a:solidFill>
                  <a:schemeClr val="bg1"/>
                </a:solidFill>
                <a:latin typeface="Times New Roman" panose="02020603050405020304" pitchFamily="18" charset="0"/>
                <a:cs typeface="Times New Roman" panose="02020603050405020304" pitchFamily="18" charset="0"/>
              </a:rPr>
              <a:t>，是否后悔帮助别人</a:t>
            </a:r>
            <a:endParaRPr lang="zh-CN" altLang="en-US" sz="1600" dirty="0">
              <a:solidFill>
                <a:schemeClr val="bg1"/>
              </a:solidFill>
            </a:endParaRPr>
          </a:p>
        </p:txBody>
      </p:sp>
      <p:sp>
        <p:nvSpPr>
          <p:cNvPr id="2" name="文本框 1"/>
          <p:cNvSpPr txBox="1"/>
          <p:nvPr/>
        </p:nvSpPr>
        <p:spPr>
          <a:xfrm>
            <a:off x="3491880" y="4083918"/>
            <a:ext cx="4520053" cy="584775"/>
          </a:xfrm>
          <a:prstGeom prst="rect">
            <a:avLst/>
          </a:prstGeom>
          <a:noFill/>
        </p:spPr>
        <p:txBody>
          <a:bodyPr wrap="square" rtlCol="0">
            <a:spAutoFit/>
          </a:bodyPr>
          <a:lstStyle/>
          <a:p>
            <a:r>
              <a:rPr lang="en-US" altLang="zh-CN" sz="1600" dirty="0"/>
              <a:t>A4</a:t>
            </a:r>
            <a:r>
              <a:rPr lang="zh-CN" altLang="zh-CN" sz="1600" dirty="0" smtClean="0"/>
              <a:t>：</a:t>
            </a:r>
            <a:r>
              <a:rPr lang="zh-CN" altLang="zh-CN" sz="1600" dirty="0"/>
              <a:t>我觉得没有必要立法，这只是一种道德约束，没必要提高到法律的层面。</a:t>
            </a:r>
          </a:p>
        </p:txBody>
      </p:sp>
    </p:spTree>
    <p:extLst>
      <p:ext uri="{BB962C8B-B14F-4D97-AF65-F5344CB8AC3E}">
        <p14:creationId xmlns:p14="http://schemas.microsoft.com/office/powerpoint/2010/main" val="3926195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2222E-6 2.34568E-6 L -1.38889E-6 -1.11111E-6 " pathEditMode="relative" rAng="0" ptsTypes="AA">
                                      <p:cBhvr>
                                        <p:cTn id="6" dur="250" accel="50000" decel="50000" autoRev="1" fill="hold">
                                          <p:stCondLst>
                                            <p:cond delay="0"/>
                                          </p:stCondLst>
                                        </p:cTn>
                                        <p:tgtEl>
                                          <p:spTgt spid="33"/>
                                        </p:tgtEl>
                                        <p:attrNameLst>
                                          <p:attrName>ppt_x</p:attrName>
                                          <p:attrName>ppt_y</p:attrName>
                                        </p:attrNameLst>
                                      </p:cBhvr>
                                      <p:rCtr x="0" y="-2994"/>
                                    </p:animMotion>
                                    <p:animRot by="1500000">
                                      <p:cBhvr>
                                        <p:cTn id="7" dur="125" fill="hold">
                                          <p:stCondLst>
                                            <p:cond delay="0"/>
                                          </p:stCondLst>
                                        </p:cTn>
                                        <p:tgtEl>
                                          <p:spTgt spid="33"/>
                                        </p:tgtEl>
                                        <p:attrNameLst>
                                          <p:attrName>r</p:attrName>
                                        </p:attrNameLst>
                                      </p:cBhvr>
                                    </p:animRot>
                                    <p:animRot by="-1500000">
                                      <p:cBhvr>
                                        <p:cTn id="8" dur="125" fill="hold">
                                          <p:stCondLst>
                                            <p:cond delay="125"/>
                                          </p:stCondLst>
                                        </p:cTn>
                                        <p:tgtEl>
                                          <p:spTgt spid="33"/>
                                        </p:tgtEl>
                                        <p:attrNameLst>
                                          <p:attrName>r</p:attrName>
                                        </p:attrNameLst>
                                      </p:cBhvr>
                                    </p:animRot>
                                    <p:animRot by="-1500000">
                                      <p:cBhvr>
                                        <p:cTn id="9" dur="125" fill="hold">
                                          <p:stCondLst>
                                            <p:cond delay="250"/>
                                          </p:stCondLst>
                                        </p:cTn>
                                        <p:tgtEl>
                                          <p:spTgt spid="33"/>
                                        </p:tgtEl>
                                        <p:attrNameLst>
                                          <p:attrName>r</p:attrName>
                                        </p:attrNameLst>
                                      </p:cBhvr>
                                    </p:animRot>
                                    <p:animRot by="1500000">
                                      <p:cBhvr>
                                        <p:cTn id="10" dur="125" fill="hold">
                                          <p:stCondLst>
                                            <p:cond delay="375"/>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3" grpId="0">
        <p:bldAsOne/>
      </p:bldGraphic>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6408"/>
            <a:ext cx="1198287" cy="128096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身边发生过见死不救事件吗</a:t>
              </a: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遇到陌生人求助，怎么做</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a:solidFill>
                    <a:schemeClr val="bg1"/>
                  </a:solidFill>
                  <a:latin typeface="+mn-ea"/>
                  <a:cs typeface="Arial Unicode MS" pitchFamily="34" charset="-122"/>
                </a:rPr>
                <a:t>对</a:t>
              </a:r>
              <a:r>
                <a:rPr lang="zh-CN" altLang="en-US" sz="1500" dirty="0" smtClean="0">
                  <a:solidFill>
                    <a:schemeClr val="bg1"/>
                  </a:solidFill>
                  <a:latin typeface="+mn-ea"/>
                  <a:cs typeface="Arial Unicode MS" pitchFamily="34" charset="-122"/>
                </a:rPr>
                <a:t>减少见死不救现象发生的建议（是否有必要立法）</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aphicFrame>
        <p:nvGraphicFramePr>
          <p:cNvPr id="3" name="图示 2"/>
          <p:cNvGraphicFramePr/>
          <p:nvPr>
            <p:extLst>
              <p:ext uri="{D42A27DB-BD31-4B8C-83A1-F6EECF244321}">
                <p14:modId xmlns:p14="http://schemas.microsoft.com/office/powerpoint/2010/main" val="2195789819"/>
              </p:ext>
            </p:extLst>
          </p:nvPr>
        </p:nvGraphicFramePr>
        <p:xfrm>
          <a:off x="2283244" y="1217928"/>
          <a:ext cx="5807968" cy="286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矩形 36"/>
          <p:cNvSpPr/>
          <p:nvPr/>
        </p:nvSpPr>
        <p:spPr>
          <a:xfrm>
            <a:off x="209611" y="2723839"/>
            <a:ext cx="1046808" cy="1077218"/>
          </a:xfrm>
          <a:prstGeom prst="rect">
            <a:avLst/>
          </a:prstGeom>
        </p:spPr>
        <p:txBody>
          <a:bodyPr wrap="square">
            <a:spAutoFit/>
          </a:bodyPr>
          <a:lstStyle/>
          <a:p>
            <a:r>
              <a:rPr lang="zh-CN" altLang="zh-CN" sz="1600" kern="100" dirty="0">
                <a:solidFill>
                  <a:schemeClr val="bg1"/>
                </a:solidFill>
                <a:latin typeface="Times New Roman" panose="02020603050405020304" pitchFamily="18" charset="0"/>
                <a:cs typeface="Times New Roman" panose="02020603050405020304" pitchFamily="18" charset="0"/>
              </a:rPr>
              <a:t>帮人反被</a:t>
            </a:r>
            <a:r>
              <a:rPr lang="zh-CN" altLang="zh-CN" sz="1600" kern="100" dirty="0" smtClean="0">
                <a:solidFill>
                  <a:schemeClr val="bg1"/>
                </a:solidFill>
                <a:latin typeface="Times New Roman" panose="02020603050405020304" pitchFamily="18" charset="0"/>
                <a:cs typeface="Times New Roman" panose="02020603050405020304" pitchFamily="18" charset="0"/>
              </a:rPr>
              <a:t>诬陷</a:t>
            </a:r>
            <a:r>
              <a:rPr lang="zh-CN" altLang="en-US" sz="1600" kern="100" dirty="0" smtClean="0">
                <a:solidFill>
                  <a:schemeClr val="bg1"/>
                </a:solidFill>
                <a:latin typeface="Times New Roman" panose="02020603050405020304" pitchFamily="18" charset="0"/>
                <a:cs typeface="Times New Roman" panose="02020603050405020304" pitchFamily="18" charset="0"/>
              </a:rPr>
              <a:t>，是否后悔帮助别人</a:t>
            </a:r>
            <a:endParaRPr lang="zh-CN" altLang="en-US" sz="1600" dirty="0">
              <a:solidFill>
                <a:schemeClr val="bg1"/>
              </a:solidFill>
            </a:endParaRPr>
          </a:p>
        </p:txBody>
      </p:sp>
      <p:sp>
        <p:nvSpPr>
          <p:cNvPr id="2" name="文本框 1"/>
          <p:cNvSpPr txBox="1"/>
          <p:nvPr/>
        </p:nvSpPr>
        <p:spPr>
          <a:xfrm>
            <a:off x="3491880" y="4083918"/>
            <a:ext cx="4520053" cy="584775"/>
          </a:xfrm>
          <a:prstGeom prst="rect">
            <a:avLst/>
          </a:prstGeom>
          <a:noFill/>
        </p:spPr>
        <p:txBody>
          <a:bodyPr wrap="square" rtlCol="0">
            <a:spAutoFit/>
          </a:bodyPr>
          <a:lstStyle/>
          <a:p>
            <a:r>
              <a:rPr lang="en-US" altLang="zh-CN" sz="1600" dirty="0"/>
              <a:t>A4</a:t>
            </a:r>
            <a:r>
              <a:rPr lang="zh-CN" altLang="zh-CN" sz="1600" dirty="0" smtClean="0"/>
              <a:t>：</a:t>
            </a:r>
            <a:r>
              <a:rPr lang="zh-CN" altLang="zh-CN" sz="1600" dirty="0"/>
              <a:t>主要还是以教育别人为主吧，我觉得一般人还是愿意去帮助有困难的人的。</a:t>
            </a:r>
          </a:p>
        </p:txBody>
      </p:sp>
    </p:spTree>
    <p:extLst>
      <p:ext uri="{BB962C8B-B14F-4D97-AF65-F5344CB8AC3E}">
        <p14:creationId xmlns:p14="http://schemas.microsoft.com/office/powerpoint/2010/main" val="1978475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2222E-6 2.34568E-6 L -1.38889E-6 -1.11111E-6 " pathEditMode="relative" rAng="0" ptsTypes="AA">
                                      <p:cBhvr>
                                        <p:cTn id="6" dur="250" accel="50000" decel="50000" autoRev="1" fill="hold">
                                          <p:stCondLst>
                                            <p:cond delay="0"/>
                                          </p:stCondLst>
                                        </p:cTn>
                                        <p:tgtEl>
                                          <p:spTgt spid="33"/>
                                        </p:tgtEl>
                                        <p:attrNameLst>
                                          <p:attrName>ppt_x</p:attrName>
                                          <p:attrName>ppt_y</p:attrName>
                                        </p:attrNameLst>
                                      </p:cBhvr>
                                      <p:rCtr x="0" y="-2994"/>
                                    </p:animMotion>
                                    <p:animRot by="1500000">
                                      <p:cBhvr>
                                        <p:cTn id="7" dur="125" fill="hold">
                                          <p:stCondLst>
                                            <p:cond delay="0"/>
                                          </p:stCondLst>
                                        </p:cTn>
                                        <p:tgtEl>
                                          <p:spTgt spid="33"/>
                                        </p:tgtEl>
                                        <p:attrNameLst>
                                          <p:attrName>r</p:attrName>
                                        </p:attrNameLst>
                                      </p:cBhvr>
                                    </p:animRot>
                                    <p:animRot by="-1500000">
                                      <p:cBhvr>
                                        <p:cTn id="8" dur="125" fill="hold">
                                          <p:stCondLst>
                                            <p:cond delay="125"/>
                                          </p:stCondLst>
                                        </p:cTn>
                                        <p:tgtEl>
                                          <p:spTgt spid="33"/>
                                        </p:tgtEl>
                                        <p:attrNameLst>
                                          <p:attrName>r</p:attrName>
                                        </p:attrNameLst>
                                      </p:cBhvr>
                                    </p:animRot>
                                    <p:animRot by="-1500000">
                                      <p:cBhvr>
                                        <p:cTn id="9" dur="125" fill="hold">
                                          <p:stCondLst>
                                            <p:cond delay="250"/>
                                          </p:stCondLst>
                                        </p:cTn>
                                        <p:tgtEl>
                                          <p:spTgt spid="33"/>
                                        </p:tgtEl>
                                        <p:attrNameLst>
                                          <p:attrName>r</p:attrName>
                                        </p:attrNameLst>
                                      </p:cBhvr>
                                    </p:animRot>
                                    <p:animRot by="1500000">
                                      <p:cBhvr>
                                        <p:cTn id="10" dur="125" fill="hold">
                                          <p:stCondLst>
                                            <p:cond delay="375"/>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3" grpId="0">
        <p:bldAsOne/>
      </p:bldGraphic>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6408"/>
            <a:ext cx="1198287" cy="128096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身边发生过见死不救事件吗</a:t>
              </a: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遇到陌生人求助，怎么做</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a:solidFill>
                    <a:schemeClr val="bg1"/>
                  </a:solidFill>
                  <a:latin typeface="+mn-ea"/>
                  <a:cs typeface="Arial Unicode MS" pitchFamily="34" charset="-122"/>
                </a:rPr>
                <a:t>对</a:t>
              </a:r>
              <a:r>
                <a:rPr lang="zh-CN" altLang="en-US" sz="1500" dirty="0" smtClean="0">
                  <a:solidFill>
                    <a:schemeClr val="bg1"/>
                  </a:solidFill>
                  <a:latin typeface="+mn-ea"/>
                  <a:cs typeface="Arial Unicode MS" pitchFamily="34" charset="-122"/>
                </a:rPr>
                <a:t>减少见死不救现象发生的建议（是否有必要立法）</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aphicFrame>
        <p:nvGraphicFramePr>
          <p:cNvPr id="3" name="图示 2"/>
          <p:cNvGraphicFramePr/>
          <p:nvPr>
            <p:extLst>
              <p:ext uri="{D42A27DB-BD31-4B8C-83A1-F6EECF244321}">
                <p14:modId xmlns:p14="http://schemas.microsoft.com/office/powerpoint/2010/main" val="214706897"/>
              </p:ext>
            </p:extLst>
          </p:nvPr>
        </p:nvGraphicFramePr>
        <p:xfrm>
          <a:off x="2283244" y="1203598"/>
          <a:ext cx="5807968" cy="286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矩形 36"/>
          <p:cNvSpPr/>
          <p:nvPr/>
        </p:nvSpPr>
        <p:spPr>
          <a:xfrm>
            <a:off x="209611" y="2723839"/>
            <a:ext cx="1046808" cy="1077218"/>
          </a:xfrm>
          <a:prstGeom prst="rect">
            <a:avLst/>
          </a:prstGeom>
        </p:spPr>
        <p:txBody>
          <a:bodyPr wrap="square">
            <a:spAutoFit/>
          </a:bodyPr>
          <a:lstStyle/>
          <a:p>
            <a:r>
              <a:rPr lang="zh-CN" altLang="zh-CN" sz="1600" kern="100" dirty="0">
                <a:solidFill>
                  <a:schemeClr val="bg1"/>
                </a:solidFill>
                <a:latin typeface="Times New Roman" panose="02020603050405020304" pitchFamily="18" charset="0"/>
                <a:cs typeface="Times New Roman" panose="02020603050405020304" pitchFamily="18" charset="0"/>
              </a:rPr>
              <a:t>帮人反被</a:t>
            </a:r>
            <a:r>
              <a:rPr lang="zh-CN" altLang="zh-CN" sz="1600" kern="100" dirty="0" smtClean="0">
                <a:solidFill>
                  <a:schemeClr val="bg1"/>
                </a:solidFill>
                <a:latin typeface="Times New Roman" panose="02020603050405020304" pitchFamily="18" charset="0"/>
                <a:cs typeface="Times New Roman" panose="02020603050405020304" pitchFamily="18" charset="0"/>
              </a:rPr>
              <a:t>诬陷</a:t>
            </a:r>
            <a:r>
              <a:rPr lang="zh-CN" altLang="en-US" sz="1600" kern="100" dirty="0" smtClean="0">
                <a:solidFill>
                  <a:schemeClr val="bg1"/>
                </a:solidFill>
                <a:latin typeface="Times New Roman" panose="02020603050405020304" pitchFamily="18" charset="0"/>
                <a:cs typeface="Times New Roman" panose="02020603050405020304" pitchFamily="18" charset="0"/>
              </a:rPr>
              <a:t>，是否后悔帮助别人</a:t>
            </a:r>
            <a:endParaRPr lang="zh-CN" altLang="en-US" sz="1600" dirty="0">
              <a:solidFill>
                <a:schemeClr val="bg1"/>
              </a:solidFill>
            </a:endParaRPr>
          </a:p>
        </p:txBody>
      </p:sp>
      <p:sp>
        <p:nvSpPr>
          <p:cNvPr id="2" name="文本框 1"/>
          <p:cNvSpPr txBox="1"/>
          <p:nvPr/>
        </p:nvSpPr>
        <p:spPr>
          <a:xfrm>
            <a:off x="3491880" y="4083918"/>
            <a:ext cx="4520053" cy="830997"/>
          </a:xfrm>
          <a:prstGeom prst="rect">
            <a:avLst/>
          </a:prstGeom>
          <a:noFill/>
        </p:spPr>
        <p:txBody>
          <a:bodyPr wrap="square" rtlCol="0">
            <a:spAutoFit/>
          </a:bodyPr>
          <a:lstStyle/>
          <a:p>
            <a:r>
              <a:rPr lang="en-US" altLang="zh-CN" sz="1600" dirty="0"/>
              <a:t>A4</a:t>
            </a:r>
            <a:r>
              <a:rPr lang="zh-CN" altLang="zh-CN" sz="1600" dirty="0" smtClean="0"/>
              <a:t>：</a:t>
            </a:r>
            <a:r>
              <a:rPr lang="zh-CN" altLang="zh-CN" sz="1600" dirty="0"/>
              <a:t>没必要立法，现在太多法律了，而且法律不该这么轻易的立出来，政府不应该这么管到我们生活的各个方面</a:t>
            </a:r>
            <a:r>
              <a:rPr lang="zh-CN" altLang="zh-CN" sz="1600" dirty="0" smtClean="0"/>
              <a:t>。</a:t>
            </a:r>
            <a:endParaRPr lang="zh-CN" altLang="zh-CN" sz="1600" dirty="0"/>
          </a:p>
        </p:txBody>
      </p:sp>
    </p:spTree>
    <p:extLst>
      <p:ext uri="{BB962C8B-B14F-4D97-AF65-F5344CB8AC3E}">
        <p14:creationId xmlns:p14="http://schemas.microsoft.com/office/powerpoint/2010/main" val="938330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2222E-6 2.34568E-6 L -1.38889E-6 -1.11111E-6 " pathEditMode="relative" rAng="0" ptsTypes="AA">
                                      <p:cBhvr>
                                        <p:cTn id="6" dur="250" accel="50000" decel="50000" autoRev="1" fill="hold">
                                          <p:stCondLst>
                                            <p:cond delay="0"/>
                                          </p:stCondLst>
                                        </p:cTn>
                                        <p:tgtEl>
                                          <p:spTgt spid="33"/>
                                        </p:tgtEl>
                                        <p:attrNameLst>
                                          <p:attrName>ppt_x</p:attrName>
                                          <p:attrName>ppt_y</p:attrName>
                                        </p:attrNameLst>
                                      </p:cBhvr>
                                      <p:rCtr x="0" y="-2994"/>
                                    </p:animMotion>
                                    <p:animRot by="1500000">
                                      <p:cBhvr>
                                        <p:cTn id="7" dur="125" fill="hold">
                                          <p:stCondLst>
                                            <p:cond delay="0"/>
                                          </p:stCondLst>
                                        </p:cTn>
                                        <p:tgtEl>
                                          <p:spTgt spid="33"/>
                                        </p:tgtEl>
                                        <p:attrNameLst>
                                          <p:attrName>r</p:attrName>
                                        </p:attrNameLst>
                                      </p:cBhvr>
                                    </p:animRot>
                                    <p:animRot by="-1500000">
                                      <p:cBhvr>
                                        <p:cTn id="8" dur="125" fill="hold">
                                          <p:stCondLst>
                                            <p:cond delay="125"/>
                                          </p:stCondLst>
                                        </p:cTn>
                                        <p:tgtEl>
                                          <p:spTgt spid="33"/>
                                        </p:tgtEl>
                                        <p:attrNameLst>
                                          <p:attrName>r</p:attrName>
                                        </p:attrNameLst>
                                      </p:cBhvr>
                                    </p:animRot>
                                    <p:animRot by="-1500000">
                                      <p:cBhvr>
                                        <p:cTn id="9" dur="125" fill="hold">
                                          <p:stCondLst>
                                            <p:cond delay="250"/>
                                          </p:stCondLst>
                                        </p:cTn>
                                        <p:tgtEl>
                                          <p:spTgt spid="33"/>
                                        </p:tgtEl>
                                        <p:attrNameLst>
                                          <p:attrName>r</p:attrName>
                                        </p:attrNameLst>
                                      </p:cBhvr>
                                    </p:animRot>
                                    <p:animRot by="1500000">
                                      <p:cBhvr>
                                        <p:cTn id="10" dur="125" fill="hold">
                                          <p:stCondLst>
                                            <p:cond delay="375"/>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3" grpId="0">
        <p:bldAsOne/>
      </p:bldGraphic>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6408"/>
            <a:ext cx="1198287" cy="128096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身边发生过见死不救事件吗</a:t>
              </a: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遇到陌生人求助，怎么做</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a:solidFill>
                    <a:schemeClr val="bg1"/>
                  </a:solidFill>
                  <a:latin typeface="+mn-ea"/>
                  <a:cs typeface="Arial Unicode MS" pitchFamily="34" charset="-122"/>
                </a:rPr>
                <a:t>对</a:t>
              </a:r>
              <a:r>
                <a:rPr lang="zh-CN" altLang="en-US" sz="1500" dirty="0" smtClean="0">
                  <a:solidFill>
                    <a:schemeClr val="bg1"/>
                  </a:solidFill>
                  <a:latin typeface="+mn-ea"/>
                  <a:cs typeface="Arial Unicode MS" pitchFamily="34" charset="-122"/>
                </a:rPr>
                <a:t>减少见死不救现象发生的建议（是否有必要立法）</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aphicFrame>
        <p:nvGraphicFramePr>
          <p:cNvPr id="3" name="图示 2"/>
          <p:cNvGraphicFramePr/>
          <p:nvPr>
            <p:extLst>
              <p:ext uri="{D42A27DB-BD31-4B8C-83A1-F6EECF244321}">
                <p14:modId xmlns:p14="http://schemas.microsoft.com/office/powerpoint/2010/main" val="3658754571"/>
              </p:ext>
            </p:extLst>
          </p:nvPr>
        </p:nvGraphicFramePr>
        <p:xfrm>
          <a:off x="2283244" y="1275606"/>
          <a:ext cx="5807968" cy="286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矩形 36"/>
          <p:cNvSpPr/>
          <p:nvPr/>
        </p:nvSpPr>
        <p:spPr>
          <a:xfrm>
            <a:off x="209611" y="2723839"/>
            <a:ext cx="1046808" cy="1077218"/>
          </a:xfrm>
          <a:prstGeom prst="rect">
            <a:avLst/>
          </a:prstGeom>
        </p:spPr>
        <p:txBody>
          <a:bodyPr wrap="square">
            <a:spAutoFit/>
          </a:bodyPr>
          <a:lstStyle/>
          <a:p>
            <a:r>
              <a:rPr lang="zh-CN" altLang="zh-CN" sz="1600" kern="100" dirty="0">
                <a:solidFill>
                  <a:schemeClr val="bg1"/>
                </a:solidFill>
                <a:latin typeface="Times New Roman" panose="02020603050405020304" pitchFamily="18" charset="0"/>
                <a:cs typeface="Times New Roman" panose="02020603050405020304" pitchFamily="18" charset="0"/>
              </a:rPr>
              <a:t>帮人反被</a:t>
            </a:r>
            <a:r>
              <a:rPr lang="zh-CN" altLang="zh-CN" sz="1600" kern="100" dirty="0" smtClean="0">
                <a:solidFill>
                  <a:schemeClr val="bg1"/>
                </a:solidFill>
                <a:latin typeface="Times New Roman" panose="02020603050405020304" pitchFamily="18" charset="0"/>
                <a:cs typeface="Times New Roman" panose="02020603050405020304" pitchFamily="18" charset="0"/>
              </a:rPr>
              <a:t>诬陷</a:t>
            </a:r>
            <a:r>
              <a:rPr lang="zh-CN" altLang="en-US" sz="1600" kern="100" dirty="0" smtClean="0">
                <a:solidFill>
                  <a:schemeClr val="bg1"/>
                </a:solidFill>
                <a:latin typeface="Times New Roman" panose="02020603050405020304" pitchFamily="18" charset="0"/>
                <a:cs typeface="Times New Roman" panose="02020603050405020304" pitchFamily="18" charset="0"/>
              </a:rPr>
              <a:t>，是否后悔帮助别人</a:t>
            </a:r>
            <a:endParaRPr lang="zh-CN" altLang="en-US" sz="1600" dirty="0">
              <a:solidFill>
                <a:schemeClr val="bg1"/>
              </a:solidFill>
            </a:endParaRPr>
          </a:p>
        </p:txBody>
      </p:sp>
      <p:sp>
        <p:nvSpPr>
          <p:cNvPr id="2" name="文本框 1"/>
          <p:cNvSpPr txBox="1"/>
          <p:nvPr/>
        </p:nvSpPr>
        <p:spPr>
          <a:xfrm>
            <a:off x="3491880" y="4155926"/>
            <a:ext cx="4520053" cy="584775"/>
          </a:xfrm>
          <a:prstGeom prst="rect">
            <a:avLst/>
          </a:prstGeom>
          <a:noFill/>
        </p:spPr>
        <p:txBody>
          <a:bodyPr wrap="square" rtlCol="0">
            <a:spAutoFit/>
          </a:bodyPr>
          <a:lstStyle/>
          <a:p>
            <a:r>
              <a:rPr lang="en-US" altLang="zh-CN" sz="1600" dirty="0"/>
              <a:t>A4</a:t>
            </a:r>
            <a:r>
              <a:rPr lang="zh-CN" altLang="zh-CN" sz="1600" dirty="0" smtClean="0"/>
              <a:t>：</a:t>
            </a:r>
            <a:r>
              <a:rPr lang="zh-CN" altLang="zh-CN" sz="1600" dirty="0"/>
              <a:t>如果通过立法来解决的话只能证明这个国家太无能了，道德问题不应该用法去解决</a:t>
            </a:r>
            <a:r>
              <a:rPr lang="zh-CN" altLang="zh-CN" sz="1600" dirty="0" smtClean="0"/>
              <a:t>。</a:t>
            </a:r>
            <a:endParaRPr lang="zh-CN" altLang="zh-CN" sz="1600" dirty="0"/>
          </a:p>
        </p:txBody>
      </p:sp>
    </p:spTree>
    <p:extLst>
      <p:ext uri="{BB962C8B-B14F-4D97-AF65-F5344CB8AC3E}">
        <p14:creationId xmlns:p14="http://schemas.microsoft.com/office/powerpoint/2010/main" val="3782632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2222E-6 2.34568E-6 L -1.38889E-6 -1.11111E-6 " pathEditMode="relative" rAng="0" ptsTypes="AA">
                                      <p:cBhvr>
                                        <p:cTn id="6" dur="250" accel="50000" decel="50000" autoRev="1" fill="hold">
                                          <p:stCondLst>
                                            <p:cond delay="0"/>
                                          </p:stCondLst>
                                        </p:cTn>
                                        <p:tgtEl>
                                          <p:spTgt spid="33"/>
                                        </p:tgtEl>
                                        <p:attrNameLst>
                                          <p:attrName>ppt_x</p:attrName>
                                          <p:attrName>ppt_y</p:attrName>
                                        </p:attrNameLst>
                                      </p:cBhvr>
                                      <p:rCtr x="0" y="-2994"/>
                                    </p:animMotion>
                                    <p:animRot by="1500000">
                                      <p:cBhvr>
                                        <p:cTn id="7" dur="125" fill="hold">
                                          <p:stCondLst>
                                            <p:cond delay="0"/>
                                          </p:stCondLst>
                                        </p:cTn>
                                        <p:tgtEl>
                                          <p:spTgt spid="33"/>
                                        </p:tgtEl>
                                        <p:attrNameLst>
                                          <p:attrName>r</p:attrName>
                                        </p:attrNameLst>
                                      </p:cBhvr>
                                    </p:animRot>
                                    <p:animRot by="-1500000">
                                      <p:cBhvr>
                                        <p:cTn id="8" dur="125" fill="hold">
                                          <p:stCondLst>
                                            <p:cond delay="125"/>
                                          </p:stCondLst>
                                        </p:cTn>
                                        <p:tgtEl>
                                          <p:spTgt spid="33"/>
                                        </p:tgtEl>
                                        <p:attrNameLst>
                                          <p:attrName>r</p:attrName>
                                        </p:attrNameLst>
                                      </p:cBhvr>
                                    </p:animRot>
                                    <p:animRot by="-1500000">
                                      <p:cBhvr>
                                        <p:cTn id="9" dur="125" fill="hold">
                                          <p:stCondLst>
                                            <p:cond delay="250"/>
                                          </p:stCondLst>
                                        </p:cTn>
                                        <p:tgtEl>
                                          <p:spTgt spid="33"/>
                                        </p:tgtEl>
                                        <p:attrNameLst>
                                          <p:attrName>r</p:attrName>
                                        </p:attrNameLst>
                                      </p:cBhvr>
                                    </p:animRot>
                                    <p:animRot by="1500000">
                                      <p:cBhvr>
                                        <p:cTn id="10" dur="125" fill="hold">
                                          <p:stCondLst>
                                            <p:cond delay="375"/>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3" grpId="0">
        <p:bldAsOne/>
      </p:bldGraphic>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6408"/>
            <a:ext cx="1198287" cy="128096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身边发生过见死不救事件吗</a:t>
              </a: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遇到陌生人求助，怎么做</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a:solidFill>
                    <a:schemeClr val="bg1"/>
                  </a:solidFill>
                  <a:latin typeface="+mn-ea"/>
                  <a:cs typeface="Arial Unicode MS" pitchFamily="34" charset="-122"/>
                </a:rPr>
                <a:t>对</a:t>
              </a:r>
              <a:r>
                <a:rPr lang="zh-CN" altLang="en-US" sz="1500" dirty="0" smtClean="0">
                  <a:solidFill>
                    <a:schemeClr val="bg1"/>
                  </a:solidFill>
                  <a:latin typeface="+mn-ea"/>
                  <a:cs typeface="Arial Unicode MS" pitchFamily="34" charset="-122"/>
                </a:rPr>
                <a:t>减少见死不救现象发生的建议（是否有必要立法）</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aphicFrame>
        <p:nvGraphicFramePr>
          <p:cNvPr id="3" name="图示 2"/>
          <p:cNvGraphicFramePr/>
          <p:nvPr>
            <p:extLst>
              <p:ext uri="{D42A27DB-BD31-4B8C-83A1-F6EECF244321}">
                <p14:modId xmlns:p14="http://schemas.microsoft.com/office/powerpoint/2010/main" val="2898741223"/>
              </p:ext>
            </p:extLst>
          </p:nvPr>
        </p:nvGraphicFramePr>
        <p:xfrm>
          <a:off x="2283244" y="1275606"/>
          <a:ext cx="5807968" cy="286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矩形 36"/>
          <p:cNvSpPr/>
          <p:nvPr/>
        </p:nvSpPr>
        <p:spPr>
          <a:xfrm>
            <a:off x="209611" y="2723839"/>
            <a:ext cx="1046808" cy="1077218"/>
          </a:xfrm>
          <a:prstGeom prst="rect">
            <a:avLst/>
          </a:prstGeom>
        </p:spPr>
        <p:txBody>
          <a:bodyPr wrap="square">
            <a:spAutoFit/>
          </a:bodyPr>
          <a:lstStyle/>
          <a:p>
            <a:r>
              <a:rPr lang="zh-CN" altLang="zh-CN" sz="1600" kern="100" dirty="0">
                <a:solidFill>
                  <a:schemeClr val="bg1"/>
                </a:solidFill>
                <a:latin typeface="Times New Roman" panose="02020603050405020304" pitchFamily="18" charset="0"/>
                <a:cs typeface="Times New Roman" panose="02020603050405020304" pitchFamily="18" charset="0"/>
              </a:rPr>
              <a:t>帮人反被</a:t>
            </a:r>
            <a:r>
              <a:rPr lang="zh-CN" altLang="zh-CN" sz="1600" kern="100" dirty="0" smtClean="0">
                <a:solidFill>
                  <a:schemeClr val="bg1"/>
                </a:solidFill>
                <a:latin typeface="Times New Roman" panose="02020603050405020304" pitchFamily="18" charset="0"/>
                <a:cs typeface="Times New Roman" panose="02020603050405020304" pitchFamily="18" charset="0"/>
              </a:rPr>
              <a:t>诬陷</a:t>
            </a:r>
            <a:r>
              <a:rPr lang="zh-CN" altLang="en-US" sz="1600" kern="100" dirty="0" smtClean="0">
                <a:solidFill>
                  <a:schemeClr val="bg1"/>
                </a:solidFill>
                <a:latin typeface="Times New Roman" panose="02020603050405020304" pitchFamily="18" charset="0"/>
                <a:cs typeface="Times New Roman" panose="02020603050405020304" pitchFamily="18" charset="0"/>
              </a:rPr>
              <a:t>，是否后悔帮助别人</a:t>
            </a:r>
            <a:endParaRPr lang="zh-CN" altLang="en-US" sz="1600" dirty="0">
              <a:solidFill>
                <a:schemeClr val="bg1"/>
              </a:solidFill>
            </a:endParaRPr>
          </a:p>
        </p:txBody>
      </p:sp>
      <p:sp>
        <p:nvSpPr>
          <p:cNvPr id="2" name="文本框 1"/>
          <p:cNvSpPr txBox="1"/>
          <p:nvPr/>
        </p:nvSpPr>
        <p:spPr>
          <a:xfrm>
            <a:off x="3491880" y="4083918"/>
            <a:ext cx="4520053" cy="830997"/>
          </a:xfrm>
          <a:prstGeom prst="rect">
            <a:avLst/>
          </a:prstGeom>
          <a:noFill/>
        </p:spPr>
        <p:txBody>
          <a:bodyPr wrap="square" rtlCol="0">
            <a:spAutoFit/>
          </a:bodyPr>
          <a:lstStyle/>
          <a:p>
            <a:r>
              <a:rPr lang="en-US" altLang="zh-CN" sz="1600" dirty="0"/>
              <a:t>A4</a:t>
            </a:r>
            <a:r>
              <a:rPr lang="zh-CN" altLang="zh-CN" sz="1600" dirty="0" smtClean="0"/>
              <a:t>：</a:t>
            </a:r>
            <a:r>
              <a:rPr lang="zh-CN" altLang="zh-CN" sz="1600" dirty="0"/>
              <a:t>不用啊。如果立法的话，好像每个人都被逼着去完成一件任务一样，我感觉救人这个事情应该是出自自愿的</a:t>
            </a:r>
            <a:r>
              <a:rPr lang="zh-CN" altLang="zh-CN" sz="1600" dirty="0" smtClean="0"/>
              <a:t>。</a:t>
            </a:r>
            <a:endParaRPr lang="zh-CN" altLang="zh-CN" sz="1600" dirty="0"/>
          </a:p>
        </p:txBody>
      </p:sp>
    </p:spTree>
    <p:extLst>
      <p:ext uri="{BB962C8B-B14F-4D97-AF65-F5344CB8AC3E}">
        <p14:creationId xmlns:p14="http://schemas.microsoft.com/office/powerpoint/2010/main" val="3552347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2222E-6 2.34568E-6 L -1.38889E-6 -1.11111E-6 " pathEditMode="relative" rAng="0" ptsTypes="AA">
                                      <p:cBhvr>
                                        <p:cTn id="6" dur="250" accel="50000" decel="50000" autoRev="1" fill="hold">
                                          <p:stCondLst>
                                            <p:cond delay="0"/>
                                          </p:stCondLst>
                                        </p:cTn>
                                        <p:tgtEl>
                                          <p:spTgt spid="33"/>
                                        </p:tgtEl>
                                        <p:attrNameLst>
                                          <p:attrName>ppt_x</p:attrName>
                                          <p:attrName>ppt_y</p:attrName>
                                        </p:attrNameLst>
                                      </p:cBhvr>
                                      <p:rCtr x="0" y="-2994"/>
                                    </p:animMotion>
                                    <p:animRot by="1500000">
                                      <p:cBhvr>
                                        <p:cTn id="7" dur="125" fill="hold">
                                          <p:stCondLst>
                                            <p:cond delay="0"/>
                                          </p:stCondLst>
                                        </p:cTn>
                                        <p:tgtEl>
                                          <p:spTgt spid="33"/>
                                        </p:tgtEl>
                                        <p:attrNameLst>
                                          <p:attrName>r</p:attrName>
                                        </p:attrNameLst>
                                      </p:cBhvr>
                                    </p:animRot>
                                    <p:animRot by="-1500000">
                                      <p:cBhvr>
                                        <p:cTn id="8" dur="125" fill="hold">
                                          <p:stCondLst>
                                            <p:cond delay="125"/>
                                          </p:stCondLst>
                                        </p:cTn>
                                        <p:tgtEl>
                                          <p:spTgt spid="33"/>
                                        </p:tgtEl>
                                        <p:attrNameLst>
                                          <p:attrName>r</p:attrName>
                                        </p:attrNameLst>
                                      </p:cBhvr>
                                    </p:animRot>
                                    <p:animRot by="-1500000">
                                      <p:cBhvr>
                                        <p:cTn id="9" dur="125" fill="hold">
                                          <p:stCondLst>
                                            <p:cond delay="250"/>
                                          </p:stCondLst>
                                        </p:cTn>
                                        <p:tgtEl>
                                          <p:spTgt spid="33"/>
                                        </p:tgtEl>
                                        <p:attrNameLst>
                                          <p:attrName>r</p:attrName>
                                        </p:attrNameLst>
                                      </p:cBhvr>
                                    </p:animRot>
                                    <p:animRot by="1500000">
                                      <p:cBhvr>
                                        <p:cTn id="10" dur="125" fill="hold">
                                          <p:stCondLst>
                                            <p:cond delay="375"/>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3" grpId="0">
        <p:bldAsOne/>
      </p:bldGraphic>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6408"/>
            <a:ext cx="1198287" cy="128096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身边发生过见死不救事件吗</a:t>
              </a: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遇到陌生人求助，怎么做</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a:solidFill>
                    <a:schemeClr val="bg1"/>
                  </a:solidFill>
                  <a:latin typeface="+mn-ea"/>
                  <a:cs typeface="Arial Unicode MS" pitchFamily="34" charset="-122"/>
                </a:rPr>
                <a:t>对</a:t>
              </a:r>
              <a:r>
                <a:rPr lang="zh-CN" altLang="en-US" sz="1500" dirty="0" smtClean="0">
                  <a:solidFill>
                    <a:schemeClr val="bg1"/>
                  </a:solidFill>
                  <a:latin typeface="+mn-ea"/>
                  <a:cs typeface="Arial Unicode MS" pitchFamily="34" charset="-122"/>
                </a:rPr>
                <a:t>减少见死不救现象发生的建议（是否有必要立法）</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sp>
        <p:nvSpPr>
          <p:cNvPr id="37" name="矩形 36"/>
          <p:cNvSpPr/>
          <p:nvPr/>
        </p:nvSpPr>
        <p:spPr>
          <a:xfrm>
            <a:off x="209611" y="2723839"/>
            <a:ext cx="1046808" cy="1077218"/>
          </a:xfrm>
          <a:prstGeom prst="rect">
            <a:avLst/>
          </a:prstGeom>
        </p:spPr>
        <p:txBody>
          <a:bodyPr wrap="square">
            <a:spAutoFit/>
          </a:bodyPr>
          <a:lstStyle/>
          <a:p>
            <a:r>
              <a:rPr lang="zh-CN" altLang="zh-CN" sz="1600" kern="100" dirty="0">
                <a:solidFill>
                  <a:schemeClr val="bg1"/>
                </a:solidFill>
                <a:latin typeface="Times New Roman" panose="02020603050405020304" pitchFamily="18" charset="0"/>
                <a:cs typeface="Times New Roman" panose="02020603050405020304" pitchFamily="18" charset="0"/>
              </a:rPr>
              <a:t>帮人反被</a:t>
            </a:r>
            <a:r>
              <a:rPr lang="zh-CN" altLang="zh-CN" sz="1600" kern="100" dirty="0" smtClean="0">
                <a:solidFill>
                  <a:schemeClr val="bg1"/>
                </a:solidFill>
                <a:latin typeface="Times New Roman" panose="02020603050405020304" pitchFamily="18" charset="0"/>
                <a:cs typeface="Times New Roman" panose="02020603050405020304" pitchFamily="18" charset="0"/>
              </a:rPr>
              <a:t>诬陷</a:t>
            </a:r>
            <a:r>
              <a:rPr lang="zh-CN" altLang="en-US" sz="1600" kern="100" dirty="0" smtClean="0">
                <a:solidFill>
                  <a:schemeClr val="bg1"/>
                </a:solidFill>
                <a:latin typeface="Times New Roman" panose="02020603050405020304" pitchFamily="18" charset="0"/>
                <a:cs typeface="Times New Roman" panose="02020603050405020304" pitchFamily="18" charset="0"/>
              </a:rPr>
              <a:t>，是否后悔帮助别人</a:t>
            </a:r>
            <a:endParaRPr lang="zh-CN" altLang="en-US" sz="1600" dirty="0">
              <a:solidFill>
                <a:schemeClr val="bg1"/>
              </a:solidFill>
            </a:endParaRPr>
          </a:p>
        </p:txBody>
      </p:sp>
      <p:sp>
        <p:nvSpPr>
          <p:cNvPr id="4" name="横卷形 3"/>
          <p:cNvSpPr/>
          <p:nvPr/>
        </p:nvSpPr>
        <p:spPr>
          <a:xfrm>
            <a:off x="1781391" y="1980266"/>
            <a:ext cx="1467788" cy="512129"/>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77900">
              <a:lnSpc>
                <a:spcPct val="90000"/>
              </a:lnSpc>
              <a:spcBef>
                <a:spcPct val="0"/>
              </a:spcBef>
              <a:spcAft>
                <a:spcPct val="35000"/>
              </a:spcAft>
            </a:pPr>
            <a:r>
              <a:rPr lang="zh-CN" altLang="en-US" dirty="0">
                <a:latin typeface="微软雅黑" panose="020B0503020204020204" pitchFamily="34" charset="-122"/>
                <a:ea typeface="微软雅黑" panose="020B0503020204020204" pitchFamily="34" charset="-122"/>
              </a:rPr>
              <a:t>结果分析</a:t>
            </a:r>
          </a:p>
        </p:txBody>
      </p:sp>
      <p:sp>
        <p:nvSpPr>
          <p:cNvPr id="6" name="横卷形 5"/>
          <p:cNvSpPr/>
          <p:nvPr/>
        </p:nvSpPr>
        <p:spPr>
          <a:xfrm>
            <a:off x="3357621" y="1478407"/>
            <a:ext cx="5559762" cy="355862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CN" dirty="0"/>
              <a:t>Q1</a:t>
            </a:r>
            <a:r>
              <a:rPr lang="zh-CN" altLang="zh-CN" dirty="0"/>
              <a:t>：几乎所有人都在新闻报道中看到过“见死不救”的发生，但是绝大部分人在生活中并没有真正遇到过类似的情况。</a:t>
            </a:r>
          </a:p>
          <a:p>
            <a:r>
              <a:rPr lang="en-US" altLang="zh-CN" dirty="0"/>
              <a:t> </a:t>
            </a:r>
            <a:endParaRPr lang="zh-CN" altLang="zh-CN" dirty="0"/>
          </a:p>
          <a:p>
            <a:r>
              <a:rPr lang="zh-CN" altLang="zh-CN" dirty="0"/>
              <a:t>分析：新闻报道具有一定的导向性，其实在生活中大部分人都是愿意在别人困难之时伸出援助之手的。</a:t>
            </a:r>
          </a:p>
          <a:p>
            <a:pPr algn="ctr"/>
            <a:endParaRPr lang="zh-CN" altLang="en-US" dirty="0"/>
          </a:p>
        </p:txBody>
      </p:sp>
      <p:sp>
        <p:nvSpPr>
          <p:cNvPr id="25" name="横卷形 24"/>
          <p:cNvSpPr/>
          <p:nvPr/>
        </p:nvSpPr>
        <p:spPr>
          <a:xfrm>
            <a:off x="3372903" y="1478407"/>
            <a:ext cx="5559762" cy="355862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CN" sz="1600" dirty="0"/>
              <a:t>Q2</a:t>
            </a:r>
            <a:r>
              <a:rPr lang="zh-CN" altLang="zh-CN" sz="1600" dirty="0"/>
              <a:t>：首先接受调查的所有人都乐意去帮助别人，但是他们选择的方式有所不同。一部分人在这种情况下会不假思索地直接上前帮忙；超过半数的人选择不和跌倒者有直接的肢体接触，而是帮他们打一个</a:t>
            </a:r>
            <a:r>
              <a:rPr lang="en-US" altLang="zh-CN" sz="1600" dirty="0"/>
              <a:t>120</a:t>
            </a:r>
            <a:r>
              <a:rPr lang="zh-CN" altLang="zh-CN" sz="1600" dirty="0"/>
              <a:t>。这主要基于两个原因：一是害怕帮人者反被敲诈，二是觉得自己不具备救人的专业技巧，害怕好心办坏事。</a:t>
            </a:r>
          </a:p>
          <a:p>
            <a:r>
              <a:rPr lang="en-US" altLang="zh-CN" sz="1600" dirty="0"/>
              <a:t> </a:t>
            </a:r>
            <a:endParaRPr lang="zh-CN" altLang="zh-CN" sz="1600" dirty="0"/>
          </a:p>
          <a:p>
            <a:r>
              <a:rPr lang="en-US" altLang="zh-CN" sz="1600" dirty="0"/>
              <a:t>Q3</a:t>
            </a:r>
            <a:r>
              <a:rPr lang="zh-CN" altLang="zh-CN" sz="1600" dirty="0"/>
              <a:t>：被调查者都愿意继续去救人。（他们认为自己的救人方式不会遭到诬陷。</a:t>
            </a:r>
            <a:r>
              <a:rPr lang="zh-CN" altLang="zh-CN" sz="1600" dirty="0" smtClean="0"/>
              <a:t>）</a:t>
            </a:r>
            <a:endParaRPr lang="zh-CN" altLang="zh-CN" sz="1600" dirty="0"/>
          </a:p>
        </p:txBody>
      </p:sp>
      <p:sp>
        <p:nvSpPr>
          <p:cNvPr id="28" name="横卷形 27"/>
          <p:cNvSpPr/>
          <p:nvPr/>
        </p:nvSpPr>
        <p:spPr>
          <a:xfrm>
            <a:off x="3384435" y="1478407"/>
            <a:ext cx="5559762" cy="355862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CN" sz="1600" dirty="0"/>
              <a:t>Q4</a:t>
            </a:r>
            <a:r>
              <a:rPr lang="zh-CN" altLang="zh-CN" sz="1600" dirty="0"/>
              <a:t>：建议主要有以下几点：</a:t>
            </a:r>
          </a:p>
          <a:p>
            <a:pPr lvl="0"/>
            <a:r>
              <a:rPr lang="en-US" altLang="zh-CN" sz="1600" dirty="0" smtClean="0"/>
              <a:t>1</a:t>
            </a:r>
            <a:r>
              <a:rPr lang="zh-CN" altLang="zh-CN" sz="1600" dirty="0" smtClean="0"/>
              <a:t>：</a:t>
            </a:r>
            <a:r>
              <a:rPr lang="zh-CN" altLang="zh-CN" sz="1600" dirty="0"/>
              <a:t>提高社会信任度，建立人与人之间信任的一种机制；</a:t>
            </a:r>
          </a:p>
          <a:p>
            <a:pPr lvl="0"/>
            <a:r>
              <a:rPr lang="en-US" altLang="zh-CN" sz="1600" dirty="0" smtClean="0"/>
              <a:t>2</a:t>
            </a:r>
            <a:r>
              <a:rPr lang="zh-CN" altLang="zh-CN" sz="1600" dirty="0" smtClean="0"/>
              <a:t>：</a:t>
            </a:r>
            <a:r>
              <a:rPr lang="zh-CN" altLang="zh-CN" sz="1600" dirty="0"/>
              <a:t>对恶意诬陷别人的人采取严厉的惩罚措施；</a:t>
            </a:r>
          </a:p>
          <a:p>
            <a:pPr lvl="0"/>
            <a:r>
              <a:rPr lang="en-US" altLang="zh-CN" sz="1600" dirty="0" smtClean="0"/>
              <a:t>3</a:t>
            </a:r>
            <a:r>
              <a:rPr lang="zh-CN" altLang="zh-CN" sz="1600" dirty="0" smtClean="0"/>
              <a:t>：</a:t>
            </a:r>
            <a:r>
              <a:rPr lang="zh-CN" altLang="zh-CN" sz="1600" dirty="0"/>
              <a:t>肃清舆论，减少新闻媒体不正确的导向性（新闻媒体不要为了增加新闻爆点刻意大肆报道救人反被诬事件</a:t>
            </a:r>
            <a:r>
              <a:rPr lang="zh-CN" altLang="zh-CN" sz="1600" dirty="0" smtClean="0"/>
              <a:t>）</a:t>
            </a:r>
            <a:endParaRPr lang="zh-CN" altLang="zh-CN" sz="1600" dirty="0"/>
          </a:p>
        </p:txBody>
      </p:sp>
      <p:sp>
        <p:nvSpPr>
          <p:cNvPr id="29" name="横卷形 28"/>
          <p:cNvSpPr/>
          <p:nvPr/>
        </p:nvSpPr>
        <p:spPr>
          <a:xfrm>
            <a:off x="3372903" y="1486202"/>
            <a:ext cx="5559762" cy="355862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zh-CN" altLang="zh-CN" sz="1600" dirty="0"/>
              <a:t>关于立不立法：被调查者都认为立法是没有必要的。</a:t>
            </a:r>
          </a:p>
          <a:p>
            <a:pPr lvl="0"/>
            <a:r>
              <a:rPr lang="zh-CN" altLang="zh-CN" sz="1600" dirty="0"/>
              <a:t>如果对见死不救进行立法，没办法量刑；</a:t>
            </a:r>
          </a:p>
          <a:p>
            <a:pPr lvl="0"/>
            <a:r>
              <a:rPr lang="zh-CN" altLang="zh-CN" sz="1600" dirty="0"/>
              <a:t>见死不救更多的还是道德层面的问题；</a:t>
            </a:r>
          </a:p>
          <a:p>
            <a:pPr lvl="0"/>
            <a:r>
              <a:rPr lang="zh-CN" altLang="zh-CN" sz="1600" dirty="0"/>
              <a:t>善良是自己的</a:t>
            </a:r>
            <a:r>
              <a:rPr lang="zh-CN" altLang="zh-CN" sz="1600" dirty="0" smtClean="0"/>
              <a:t>选择</a:t>
            </a:r>
            <a:r>
              <a:rPr lang="en-US" altLang="zh-CN" sz="1600" dirty="0"/>
              <a:t>.</a:t>
            </a:r>
            <a:endParaRPr lang="zh-CN" altLang="zh-CN" sz="1600" dirty="0"/>
          </a:p>
        </p:txBody>
      </p:sp>
    </p:spTree>
    <p:extLst>
      <p:ext uri="{BB962C8B-B14F-4D97-AF65-F5344CB8AC3E}">
        <p14:creationId xmlns:p14="http://schemas.microsoft.com/office/powerpoint/2010/main" val="2958744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2222E-6 2.34568E-6 L 2.22222E-6 0.00031 " pathEditMode="relative" rAng="0" ptsTypes="AA">
                                      <p:cBhvr>
                                        <p:cTn id="6" dur="250" accel="50000" decel="50000" autoRev="1" fill="hold">
                                          <p:stCondLst>
                                            <p:cond delay="0"/>
                                          </p:stCondLst>
                                        </p:cTn>
                                        <p:tgtEl>
                                          <p:spTgt spid="33"/>
                                        </p:tgtEl>
                                        <p:attrNameLst>
                                          <p:attrName>ppt_x</p:attrName>
                                          <p:attrName>ppt_y</p:attrName>
                                        </p:attrNameLst>
                                      </p:cBhvr>
                                      <p:rCtr x="0" y="0"/>
                                    </p:animMotion>
                                    <p:animRot by="1500000">
                                      <p:cBhvr>
                                        <p:cTn id="7" dur="125" fill="hold">
                                          <p:stCondLst>
                                            <p:cond delay="0"/>
                                          </p:stCondLst>
                                        </p:cTn>
                                        <p:tgtEl>
                                          <p:spTgt spid="33"/>
                                        </p:tgtEl>
                                        <p:attrNameLst>
                                          <p:attrName>r</p:attrName>
                                        </p:attrNameLst>
                                      </p:cBhvr>
                                    </p:animRot>
                                    <p:animRot by="-1500000">
                                      <p:cBhvr>
                                        <p:cTn id="8" dur="125" fill="hold">
                                          <p:stCondLst>
                                            <p:cond delay="125"/>
                                          </p:stCondLst>
                                        </p:cTn>
                                        <p:tgtEl>
                                          <p:spTgt spid="33"/>
                                        </p:tgtEl>
                                        <p:attrNameLst>
                                          <p:attrName>r</p:attrName>
                                        </p:attrNameLst>
                                      </p:cBhvr>
                                    </p:animRot>
                                    <p:animRot by="-1500000">
                                      <p:cBhvr>
                                        <p:cTn id="9" dur="125" fill="hold">
                                          <p:stCondLst>
                                            <p:cond delay="250"/>
                                          </p:stCondLst>
                                        </p:cTn>
                                        <p:tgtEl>
                                          <p:spTgt spid="33"/>
                                        </p:tgtEl>
                                        <p:attrNameLst>
                                          <p:attrName>r</p:attrName>
                                        </p:attrNameLst>
                                      </p:cBhvr>
                                    </p:animRot>
                                    <p:animRot by="1500000">
                                      <p:cBhvr>
                                        <p:cTn id="10" dur="125" fill="hold">
                                          <p:stCondLst>
                                            <p:cond delay="375"/>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2" presetClass="path" presetSubtype="0" accel="50000" decel="50000" fill="hold" grpId="1" nodeType="clickEffect">
                                  <p:stCondLst>
                                    <p:cond delay="0"/>
                                  </p:stCondLst>
                                  <p:iterate type="lt">
                                    <p:tmPct val="0"/>
                                  </p:iterate>
                                  <p:childTnLst>
                                    <p:animMotion origin="layout" path="M 2.22222E-6 0.00031 L 0.0118 0.00031 L 0.0118 0.02407 L 0.02378 0.02407 L 0.02378 0.04815 L 0.03559 0.04815 L 0.03559 0.07253 L 0.04757 0.07253 L 0.04757 0.09629 L 0.05937 0.09629 L 0.05937 0.12068 L 0.07135 0.12068 L 0.07135 0.14475 L 0.08333 0.14475 L 0.08333 0.16913 " pathEditMode="relative" rAng="0" ptsTypes="AAAAAAAAAAAAAAA">
                                      <p:cBhvr>
                                        <p:cTn id="14" dur="2000" fill="hold"/>
                                        <p:tgtEl>
                                          <p:spTgt spid="33"/>
                                        </p:tgtEl>
                                        <p:attrNameLst>
                                          <p:attrName>ppt_x</p:attrName>
                                          <p:attrName>ppt_y</p:attrName>
                                        </p:attrNameLst>
                                      </p:cBhvr>
                                      <p:rCtr x="4167" y="8426"/>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4" grpId="0" animBg="1"/>
      <p:bldP spid="6" grpId="0" animBg="1"/>
      <p:bldP spid="6" grpId="1" animBg="1"/>
      <p:bldP spid="25" grpId="0" animBg="1"/>
      <p:bldP spid="25" grpId="1" animBg="1"/>
      <p:bldP spid="28" grpId="0" animBg="1"/>
      <p:bldP spid="28" grpId="1" animBg="1"/>
      <p:bldP spid="29" grpId="0" animBg="1"/>
      <p:bldP spid="2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1470"/>
            <a:ext cx="1198287" cy="1285901"/>
            <a:chOff x="4227738" y="306631"/>
            <a:chExt cx="920326" cy="4490521"/>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06631"/>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zh-CN" dirty="0" smtClean="0"/>
                <a:t>是否</a:t>
              </a:r>
              <a:endParaRPr lang="en-US" altLang="zh-CN" dirty="0" smtClean="0"/>
            </a:p>
            <a:p>
              <a:pPr lvl="0" algn="ctr"/>
              <a:r>
                <a:rPr lang="zh-CN" altLang="zh-CN" dirty="0" smtClean="0"/>
                <a:t>要救</a:t>
              </a:r>
              <a:endParaRPr lang="zh-CN" altLang="zh-CN" dirty="0"/>
            </a:p>
            <a:p>
              <a:pPr algn="ct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是否有能力救</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smtClean="0">
                  <a:solidFill>
                    <a:schemeClr val="bg1"/>
                  </a:solidFill>
                  <a:latin typeface="+mn-ea"/>
                  <a:cs typeface="Arial Unicode MS" pitchFamily="34" charset="-122"/>
                </a:rPr>
                <a:t>立法强制“见义勇为”，该行为是否还是道德？？</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sp>
        <p:nvSpPr>
          <p:cNvPr id="37" name="矩形 36"/>
          <p:cNvSpPr/>
          <p:nvPr/>
        </p:nvSpPr>
        <p:spPr>
          <a:xfrm>
            <a:off x="209611" y="2892881"/>
            <a:ext cx="1046808" cy="830997"/>
          </a:xfrm>
          <a:prstGeom prst="rect">
            <a:avLst/>
          </a:prstGeom>
        </p:spPr>
        <p:txBody>
          <a:bodyPr wrap="square">
            <a:spAutoFit/>
          </a:bodyPr>
          <a:lstStyle/>
          <a:p>
            <a:pPr algn="ctr"/>
            <a:r>
              <a:rPr lang="zh-CN" altLang="en-US" sz="1600" kern="100" dirty="0" smtClean="0">
                <a:solidFill>
                  <a:schemeClr val="bg1"/>
                </a:solidFill>
                <a:latin typeface="Times New Roman" panose="02020603050405020304" pitchFamily="18" charset="0"/>
                <a:cs typeface="Times New Roman" panose="02020603050405020304" pitchFamily="18" charset="0"/>
              </a:rPr>
              <a:t>法律</a:t>
            </a:r>
            <a:endParaRPr lang="en-US" altLang="zh-CN" sz="1600" kern="100" dirty="0" smtClean="0">
              <a:solidFill>
                <a:schemeClr val="bg1"/>
              </a:solidFill>
              <a:latin typeface="Times New Roman" panose="02020603050405020304" pitchFamily="18" charset="0"/>
              <a:cs typeface="Times New Roman" panose="02020603050405020304" pitchFamily="18" charset="0"/>
            </a:endParaRPr>
          </a:p>
          <a:p>
            <a:pPr algn="ctr"/>
            <a:r>
              <a:rPr lang="zh-CN" altLang="en-US" sz="1600" kern="100" dirty="0" smtClean="0">
                <a:solidFill>
                  <a:schemeClr val="bg1"/>
                </a:solidFill>
                <a:latin typeface="Times New Roman" panose="02020603050405020304" pitchFamily="18" charset="0"/>
                <a:cs typeface="Times New Roman" panose="02020603050405020304" pitchFamily="18" charset="0"/>
              </a:rPr>
              <a:t>道德</a:t>
            </a:r>
            <a:endParaRPr lang="en-US" altLang="zh-CN" sz="1600" kern="100" dirty="0" smtClean="0">
              <a:solidFill>
                <a:schemeClr val="bg1"/>
              </a:solidFill>
              <a:latin typeface="Times New Roman" panose="02020603050405020304" pitchFamily="18" charset="0"/>
              <a:cs typeface="Times New Roman" panose="02020603050405020304" pitchFamily="18" charset="0"/>
            </a:endParaRPr>
          </a:p>
          <a:p>
            <a:pPr algn="ctr"/>
            <a:r>
              <a:rPr lang="zh-CN" altLang="en-US" sz="1600" kern="100" dirty="0">
                <a:solidFill>
                  <a:schemeClr val="bg1"/>
                </a:solidFill>
                <a:latin typeface="Times New Roman" panose="02020603050405020304" pitchFamily="18" charset="0"/>
                <a:cs typeface="Times New Roman" panose="02020603050405020304" pitchFamily="18" charset="0"/>
              </a:rPr>
              <a:t>爱</a:t>
            </a:r>
            <a:endParaRPr lang="zh-CN" altLang="en-US" sz="1600" dirty="0">
              <a:solidFill>
                <a:schemeClr val="bg1"/>
              </a:solidFill>
            </a:endParaRPr>
          </a:p>
        </p:txBody>
      </p:sp>
      <p:sp>
        <p:nvSpPr>
          <p:cNvPr id="31" name="任意多边形 30"/>
          <p:cNvSpPr/>
          <p:nvPr/>
        </p:nvSpPr>
        <p:spPr>
          <a:xfrm>
            <a:off x="1547664" y="1903301"/>
            <a:ext cx="1547009" cy="528506"/>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a:effectLst>
            <a:outerShdw blurRad="40000" dist="23000" dir="5400000" rotWithShape="0">
              <a:srgbClr val="000000">
                <a:alpha val="35000"/>
              </a:srgbClr>
            </a:outerShdw>
            <a:reflection blurRad="6350" stA="52000" endA="300" endPos="35000" dir="5400000" sy="-100000" algn="bl" rotWithShape="0"/>
          </a:effectLst>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1600" dirty="0" smtClean="0">
                <a:latin typeface="微软雅黑" panose="020B0503020204020204" pitchFamily="34" charset="-122"/>
                <a:ea typeface="微软雅黑" panose="020B0503020204020204" pitchFamily="34" charset="-122"/>
              </a:rPr>
              <a:t>陈果老师</a:t>
            </a:r>
            <a:endParaRPr lang="zh-CN" altLang="en-US" sz="1600" dirty="0">
              <a:latin typeface="微软雅黑" panose="020B0503020204020204" pitchFamily="34" charset="-122"/>
              <a:ea typeface="微软雅黑" panose="020B0503020204020204" pitchFamily="34" charset="-122"/>
            </a:endParaRPr>
          </a:p>
        </p:txBody>
      </p:sp>
      <p:sp>
        <p:nvSpPr>
          <p:cNvPr id="2" name="横卷形 1"/>
          <p:cNvSpPr/>
          <p:nvPr/>
        </p:nvSpPr>
        <p:spPr>
          <a:xfrm>
            <a:off x="3037014" y="1441996"/>
            <a:ext cx="5959836" cy="356552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sz="1300" dirty="0"/>
              <a:t>陈果老师说，就她个人而言，她一定会选择施以援手。“救”与“不救”是一念之间的事情；道德也就在一念之间。现实中可能会有许多人，顾虑自己的好意被误解，或者自己的行为弄巧成拙，而选择心痛地离开。但是，仅存善念而不付诸实施，等同道德是不存在的。事发当时的见义勇为才称得上名副其实的道德。而在平时，我们可以对这类现象做一番仔细思考。当下，由于社会整体存在诸多不完善的地方，精神文明发展与物质文明发展有很多不和谐节奏的地方，人与人之间存在信任危机，法律也不一定在任何时候都是万能的、都是毫无缺陷的，所以我们的思考更应完备。我们应考虑到，在保护自己尽量不受伤害的情况下，去救助患难中的他人，例如，我们可以找寻见证人来避免之后自己被诬陷的情况发生；我们可以拨打</a:t>
            </a:r>
            <a:r>
              <a:rPr lang="en-US" altLang="zh-CN" sz="1300" dirty="0"/>
              <a:t>120</a:t>
            </a:r>
            <a:r>
              <a:rPr lang="zh-CN" altLang="zh-CN" sz="1300" dirty="0"/>
              <a:t>，帮忙叫救护车来帮助病危之人</a:t>
            </a:r>
            <a:r>
              <a:rPr lang="en-US" altLang="zh-CN" sz="1300" dirty="0" smtClean="0"/>
              <a:t>······</a:t>
            </a:r>
            <a:endParaRPr lang="zh-CN" altLang="zh-CN" sz="1300" dirty="0"/>
          </a:p>
        </p:txBody>
      </p:sp>
      <p:sp>
        <p:nvSpPr>
          <p:cNvPr id="36" name="横卷形 35"/>
          <p:cNvSpPr/>
          <p:nvPr/>
        </p:nvSpPr>
        <p:spPr>
          <a:xfrm>
            <a:off x="3037014" y="1440856"/>
            <a:ext cx="5959836" cy="356552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sz="1400" dirty="0"/>
              <a:t>当下，是我们的教育出了问题，社会环境出了问题，导致我们内心的善意、勇气、正义没有办法转化成行动，来帮助需要帮助的人。那个最简单的例子来说，当我们遇见路边有人晕厥，或者有人触电，我们该怎么做？该以怎样的方式施救才能既不让自己受伤也能对危急者有利？人工呼吸该如何进行，</a:t>
            </a:r>
            <a:r>
              <a:rPr lang="en-US" altLang="zh-CN" sz="1400" dirty="0"/>
              <a:t>CPR</a:t>
            </a:r>
            <a:r>
              <a:rPr lang="zh-CN" altLang="zh-CN" sz="1400" dirty="0"/>
              <a:t>如何操作，患者的身子如何躺</a:t>
            </a:r>
            <a:r>
              <a:rPr lang="en-US" altLang="zh-CN" sz="1400" dirty="0"/>
              <a:t>······</a:t>
            </a:r>
            <a:r>
              <a:rPr lang="zh-CN" altLang="zh-CN" sz="1400" dirty="0"/>
              <a:t>这些基本技能，大多数的我们都是一无所知吧。在中国，遇到这些时刻，让我们惭愧的是，很多时候恰恰是外国人救了我们。这种现象要改善，我们的小学、中学、大学里相关的急救培训要落到实处，特别要重视对孩子从小培养这些基本技能，有了能力才能有爱的行动，才能真正让需要帮助的人脱离危险</a:t>
            </a:r>
            <a:r>
              <a:rPr lang="zh-CN" altLang="zh-CN" sz="1400" dirty="0" smtClean="0"/>
              <a:t>。</a:t>
            </a:r>
            <a:endParaRPr lang="zh-CN" altLang="zh-CN" sz="1400" dirty="0"/>
          </a:p>
        </p:txBody>
      </p:sp>
      <p:sp>
        <p:nvSpPr>
          <p:cNvPr id="3" name="横卷形 2"/>
          <p:cNvSpPr/>
          <p:nvPr/>
        </p:nvSpPr>
        <p:spPr>
          <a:xfrm>
            <a:off x="3081019" y="1747245"/>
            <a:ext cx="6008125" cy="80750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zh-CN" altLang="zh-CN" dirty="0"/>
              <a:t>法律起着约束和引导的作用，道德要自律，而爱靠</a:t>
            </a:r>
            <a:r>
              <a:rPr lang="zh-CN" altLang="zh-CN" dirty="0" smtClean="0"/>
              <a:t>本能</a:t>
            </a:r>
            <a:endParaRPr lang="zh-CN" altLang="zh-CN" dirty="0"/>
          </a:p>
        </p:txBody>
      </p:sp>
      <p:sp>
        <p:nvSpPr>
          <p:cNvPr id="38" name="横卷形 37"/>
          <p:cNvSpPr/>
          <p:nvPr/>
        </p:nvSpPr>
        <p:spPr>
          <a:xfrm>
            <a:off x="3093939" y="1769897"/>
            <a:ext cx="6008125" cy="80750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zh-CN" dirty="0" smtClean="0"/>
              <a:t>如果</a:t>
            </a:r>
            <a:r>
              <a:rPr lang="zh-CN" altLang="zh-CN" dirty="0"/>
              <a:t>颁布法律来强制公民</a:t>
            </a:r>
            <a:r>
              <a:rPr lang="zh-CN" altLang="zh-CN" dirty="0" smtClean="0"/>
              <a:t>见义勇为</a:t>
            </a:r>
            <a:r>
              <a:rPr lang="zh-CN" altLang="en-US" dirty="0" smtClean="0"/>
              <a:t>，</a:t>
            </a:r>
            <a:r>
              <a:rPr lang="zh-CN" altLang="zh-CN" dirty="0" smtClean="0"/>
              <a:t>那么</a:t>
            </a:r>
            <a:r>
              <a:rPr lang="zh-CN" altLang="zh-CN" dirty="0"/>
              <a:t>这种行为还是否属于道德的</a:t>
            </a:r>
            <a:r>
              <a:rPr lang="zh-CN" altLang="zh-CN" dirty="0" smtClean="0"/>
              <a:t>范畴</a:t>
            </a:r>
            <a:r>
              <a:rPr lang="zh-CN" altLang="en-US" dirty="0" smtClean="0"/>
              <a:t>？</a:t>
            </a:r>
            <a:endParaRPr lang="zh-CN" altLang="zh-CN" dirty="0"/>
          </a:p>
        </p:txBody>
      </p:sp>
    </p:spTree>
    <p:extLst>
      <p:ext uri="{BB962C8B-B14F-4D97-AF65-F5344CB8AC3E}">
        <p14:creationId xmlns:p14="http://schemas.microsoft.com/office/powerpoint/2010/main" val="2062990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5.55556E-7 2.34568E-6 L -3.88889E-6 -2.46914E-6 " pathEditMode="relative" rAng="0" ptsTypes="AA">
                                      <p:cBhvr>
                                        <p:cTn id="6" dur="250" accel="50000" decel="50000" autoRev="1" fill="hold">
                                          <p:stCondLst>
                                            <p:cond delay="0"/>
                                          </p:stCondLst>
                                        </p:cTn>
                                        <p:tgtEl>
                                          <p:spTgt spid="34"/>
                                        </p:tgtEl>
                                        <p:attrNameLst>
                                          <p:attrName>ppt_x</p:attrName>
                                          <p:attrName>ppt_y</p:attrName>
                                        </p:attrNameLst>
                                      </p:cBhvr>
                                      <p:rCtr x="104" y="-3025"/>
                                    </p:animMotion>
                                    <p:animRot by="1500000">
                                      <p:cBhvr>
                                        <p:cTn id="7" dur="125" fill="hold">
                                          <p:stCondLst>
                                            <p:cond delay="0"/>
                                          </p:stCondLst>
                                        </p:cTn>
                                        <p:tgtEl>
                                          <p:spTgt spid="34"/>
                                        </p:tgtEl>
                                        <p:attrNameLst>
                                          <p:attrName>r</p:attrName>
                                        </p:attrNameLst>
                                      </p:cBhvr>
                                    </p:animRot>
                                    <p:animRot by="-1500000">
                                      <p:cBhvr>
                                        <p:cTn id="8" dur="125" fill="hold">
                                          <p:stCondLst>
                                            <p:cond delay="125"/>
                                          </p:stCondLst>
                                        </p:cTn>
                                        <p:tgtEl>
                                          <p:spTgt spid="34"/>
                                        </p:tgtEl>
                                        <p:attrNameLst>
                                          <p:attrName>r</p:attrName>
                                        </p:attrNameLst>
                                      </p:cBhvr>
                                    </p:animRot>
                                    <p:animRot by="-1500000">
                                      <p:cBhvr>
                                        <p:cTn id="9" dur="125" fill="hold">
                                          <p:stCondLst>
                                            <p:cond delay="250"/>
                                          </p:stCondLst>
                                        </p:cTn>
                                        <p:tgtEl>
                                          <p:spTgt spid="34"/>
                                        </p:tgtEl>
                                        <p:attrNameLst>
                                          <p:attrName>r</p:attrName>
                                        </p:attrNameLst>
                                      </p:cBhvr>
                                    </p:animRot>
                                    <p:animRot by="1500000">
                                      <p:cBhvr>
                                        <p:cTn id="10" dur="125" fill="hold">
                                          <p:stCondLst>
                                            <p:cond delay="375"/>
                                          </p:stCondLst>
                                        </p:cTn>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2" presetClass="path" presetSubtype="0" accel="50000" decel="50000" fill="hold" grpId="1" nodeType="clickEffect">
                                  <p:stCondLst>
                                    <p:cond delay="0"/>
                                  </p:stCondLst>
                                  <p:iterate type="lt">
                                    <p:tmPct val="0"/>
                                  </p:iterate>
                                  <p:childTnLst>
                                    <p:animMotion origin="layout" path="M -5.55556E-7 0.00031 L -0.01493 0.00031 L -0.01493 0.02623 L -0.02969 0.02623 L -0.02969 0.05247 L -0.04462 0.05247 L -0.04462 0.0787 L -0.05937 0.0787 L -0.05937 0.10463 L -0.0743 0.10463 L -0.0743 0.13086 L -0.08906 0.13086 L -0.08906 0.1571 L -0.10382 0.1571 L -0.10382 0.18333 " pathEditMode="relative" rAng="0" ptsTypes="AAAAAAAAAAAAAAA">
                                      <p:cBhvr>
                                        <p:cTn id="14" dur="2000" fill="hold"/>
                                        <p:tgtEl>
                                          <p:spTgt spid="34"/>
                                        </p:tgtEl>
                                        <p:attrNameLst>
                                          <p:attrName>ppt_x</p:attrName>
                                          <p:attrName>ppt_y</p:attrName>
                                        </p:attrNameLst>
                                      </p:cBhvr>
                                      <p:rCtr x="-5191" y="9136"/>
                                    </p:animMotion>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80">
                                          <p:stCondLst>
                                            <p:cond delay="0"/>
                                          </p:stCondLst>
                                        </p:cTn>
                                        <p:tgtEl>
                                          <p:spTgt spid="31"/>
                                        </p:tgtEl>
                                      </p:cBhvr>
                                    </p:animEffect>
                                    <p:anim calcmode="lin" valueType="num">
                                      <p:cBhvr>
                                        <p:cTn id="2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5" dur="26">
                                          <p:stCondLst>
                                            <p:cond delay="650"/>
                                          </p:stCondLst>
                                        </p:cTn>
                                        <p:tgtEl>
                                          <p:spTgt spid="31"/>
                                        </p:tgtEl>
                                      </p:cBhvr>
                                      <p:to x="100000" y="60000"/>
                                    </p:animScale>
                                    <p:animScale>
                                      <p:cBhvr>
                                        <p:cTn id="26" dur="166" decel="50000">
                                          <p:stCondLst>
                                            <p:cond delay="676"/>
                                          </p:stCondLst>
                                        </p:cTn>
                                        <p:tgtEl>
                                          <p:spTgt spid="31"/>
                                        </p:tgtEl>
                                      </p:cBhvr>
                                      <p:to x="100000" y="100000"/>
                                    </p:animScale>
                                    <p:animScale>
                                      <p:cBhvr>
                                        <p:cTn id="27" dur="26">
                                          <p:stCondLst>
                                            <p:cond delay="1312"/>
                                          </p:stCondLst>
                                        </p:cTn>
                                        <p:tgtEl>
                                          <p:spTgt spid="31"/>
                                        </p:tgtEl>
                                      </p:cBhvr>
                                      <p:to x="100000" y="80000"/>
                                    </p:animScale>
                                    <p:animScale>
                                      <p:cBhvr>
                                        <p:cTn id="28" dur="166" decel="50000">
                                          <p:stCondLst>
                                            <p:cond delay="1338"/>
                                          </p:stCondLst>
                                        </p:cTn>
                                        <p:tgtEl>
                                          <p:spTgt spid="31"/>
                                        </p:tgtEl>
                                      </p:cBhvr>
                                      <p:to x="100000" y="100000"/>
                                    </p:animScale>
                                    <p:animScale>
                                      <p:cBhvr>
                                        <p:cTn id="29" dur="26">
                                          <p:stCondLst>
                                            <p:cond delay="1642"/>
                                          </p:stCondLst>
                                        </p:cTn>
                                        <p:tgtEl>
                                          <p:spTgt spid="31"/>
                                        </p:tgtEl>
                                      </p:cBhvr>
                                      <p:to x="100000" y="90000"/>
                                    </p:animScale>
                                    <p:animScale>
                                      <p:cBhvr>
                                        <p:cTn id="30" dur="166" decel="50000">
                                          <p:stCondLst>
                                            <p:cond delay="1668"/>
                                          </p:stCondLst>
                                        </p:cTn>
                                        <p:tgtEl>
                                          <p:spTgt spid="31"/>
                                        </p:tgtEl>
                                      </p:cBhvr>
                                      <p:to x="100000" y="100000"/>
                                    </p:animScale>
                                    <p:animScale>
                                      <p:cBhvr>
                                        <p:cTn id="31" dur="26">
                                          <p:stCondLst>
                                            <p:cond delay="1808"/>
                                          </p:stCondLst>
                                        </p:cTn>
                                        <p:tgtEl>
                                          <p:spTgt spid="31"/>
                                        </p:tgtEl>
                                      </p:cBhvr>
                                      <p:to x="100000" y="95000"/>
                                    </p:animScale>
                                    <p:animScale>
                                      <p:cBhvr>
                                        <p:cTn id="32" dur="166" decel="50000">
                                          <p:stCondLst>
                                            <p:cond delay="1834"/>
                                          </p:stCondLst>
                                        </p:cTn>
                                        <p:tgtEl>
                                          <p:spTgt spid="3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heel(1)">
                                      <p:cBhvr>
                                        <p:cTn id="44" dur="20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heel(1)">
                                      <p:cBhvr>
                                        <p:cTn id="61" dur="20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grpId="1" nodeType="clickEffect">
                                  <p:stCondLst>
                                    <p:cond delay="0"/>
                                  </p:stCondLst>
                                  <p:childTnLst>
                                    <p:animEffect transition="out" filter="dissolve">
                                      <p:cBhvr>
                                        <p:cTn id="65" dur="500"/>
                                        <p:tgtEl>
                                          <p:spTgt spid="36"/>
                                        </p:tgtEl>
                                      </p:cBhvr>
                                    </p:animEffect>
                                    <p:set>
                                      <p:cBhvr>
                                        <p:cTn id="66" dur="1" fill="hold">
                                          <p:stCondLst>
                                            <p:cond delay="499"/>
                                          </p:stCondLst>
                                        </p:cTn>
                                        <p:tgtEl>
                                          <p:spTgt spid="3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circle(in)">
                                      <p:cBhvr>
                                        <p:cTn id="83" dur="20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xit" presetSubtype="0" fill="hold" grpId="1" nodeType="clickEffect">
                                  <p:stCondLst>
                                    <p:cond delay="0"/>
                                  </p:stCondLst>
                                  <p:childTnLst>
                                    <p:animEffect transition="out" filter="dissolve">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circle(in)">
                                      <p:cBhvr>
                                        <p:cTn id="100" dur="20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xit" presetSubtype="0" fill="hold" grpId="1" nodeType="clickEffect">
                                  <p:stCondLst>
                                    <p:cond delay="0"/>
                                  </p:stCondLst>
                                  <p:childTnLst>
                                    <p:animEffect transition="out" filter="dissolv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7" grpId="0"/>
      <p:bldP spid="31" grpId="0" animBg="1"/>
      <p:bldP spid="2" grpId="0" animBg="1"/>
      <p:bldP spid="2" grpId="1" animBg="1"/>
      <p:bldP spid="36" grpId="0" animBg="1"/>
      <p:bldP spid="36" grpId="1" animBg="1"/>
      <p:bldP spid="3" grpId="0" animBg="1"/>
      <p:bldP spid="3" grpId="1" animBg="1"/>
      <p:bldP spid="38" grpId="0" animBg="1"/>
      <p:bldP spid="3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1470"/>
            <a:ext cx="1198287" cy="1285901"/>
            <a:chOff x="4227738" y="306631"/>
            <a:chExt cx="920326" cy="4490521"/>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06631"/>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zh-CN" spc="-150" dirty="0" smtClean="0"/>
                <a:t>是否</a:t>
              </a:r>
              <a:endParaRPr lang="en-US" altLang="zh-CN" spc="-150" dirty="0" smtClean="0"/>
            </a:p>
            <a:p>
              <a:pPr lvl="0" algn="ctr"/>
              <a:r>
                <a:rPr lang="zh-CN" altLang="zh-CN" dirty="0" smtClean="0"/>
                <a:t>要救</a:t>
              </a:r>
              <a:endParaRPr lang="zh-CN" altLang="zh-CN" dirty="0"/>
            </a:p>
            <a:p>
              <a:pPr algn="ct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是否有能力救</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smtClean="0">
                  <a:solidFill>
                    <a:schemeClr val="bg1"/>
                  </a:solidFill>
                  <a:latin typeface="+mn-ea"/>
                  <a:cs typeface="Arial Unicode MS" pitchFamily="34" charset="-122"/>
                </a:rPr>
                <a:t>立法强制“见义勇为”，该行为是否还是道德？？</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sp>
        <p:nvSpPr>
          <p:cNvPr id="37" name="矩形 36"/>
          <p:cNvSpPr/>
          <p:nvPr/>
        </p:nvSpPr>
        <p:spPr>
          <a:xfrm>
            <a:off x="209611" y="2892881"/>
            <a:ext cx="1046808" cy="830997"/>
          </a:xfrm>
          <a:prstGeom prst="rect">
            <a:avLst/>
          </a:prstGeom>
        </p:spPr>
        <p:txBody>
          <a:bodyPr wrap="square">
            <a:spAutoFit/>
          </a:bodyPr>
          <a:lstStyle/>
          <a:p>
            <a:pPr algn="ctr"/>
            <a:r>
              <a:rPr lang="zh-CN" altLang="en-US" sz="1600" kern="100" dirty="0" smtClean="0">
                <a:solidFill>
                  <a:schemeClr val="bg1"/>
                </a:solidFill>
                <a:latin typeface="Times New Roman" panose="02020603050405020304" pitchFamily="18" charset="0"/>
                <a:cs typeface="Times New Roman" panose="02020603050405020304" pitchFamily="18" charset="0"/>
              </a:rPr>
              <a:t>法律</a:t>
            </a:r>
            <a:endParaRPr lang="en-US" altLang="zh-CN" sz="1600" kern="100" dirty="0" smtClean="0">
              <a:solidFill>
                <a:schemeClr val="bg1"/>
              </a:solidFill>
              <a:latin typeface="Times New Roman" panose="02020603050405020304" pitchFamily="18" charset="0"/>
              <a:cs typeface="Times New Roman" panose="02020603050405020304" pitchFamily="18" charset="0"/>
            </a:endParaRPr>
          </a:p>
          <a:p>
            <a:pPr algn="ctr"/>
            <a:r>
              <a:rPr lang="zh-CN" altLang="en-US" sz="1600" kern="100" dirty="0" smtClean="0">
                <a:solidFill>
                  <a:schemeClr val="bg1"/>
                </a:solidFill>
                <a:latin typeface="Times New Roman" panose="02020603050405020304" pitchFamily="18" charset="0"/>
                <a:cs typeface="Times New Roman" panose="02020603050405020304" pitchFamily="18" charset="0"/>
              </a:rPr>
              <a:t>道德</a:t>
            </a:r>
            <a:endParaRPr lang="en-US" altLang="zh-CN" sz="1600" kern="100" dirty="0" smtClean="0">
              <a:solidFill>
                <a:schemeClr val="bg1"/>
              </a:solidFill>
              <a:latin typeface="Times New Roman" panose="02020603050405020304" pitchFamily="18" charset="0"/>
              <a:cs typeface="Times New Roman" panose="02020603050405020304" pitchFamily="18" charset="0"/>
            </a:endParaRPr>
          </a:p>
          <a:p>
            <a:pPr algn="ctr"/>
            <a:r>
              <a:rPr lang="zh-CN" altLang="en-US" sz="1600" kern="100" dirty="0">
                <a:solidFill>
                  <a:schemeClr val="bg1"/>
                </a:solidFill>
                <a:latin typeface="Times New Roman" panose="02020603050405020304" pitchFamily="18" charset="0"/>
                <a:cs typeface="Times New Roman" panose="02020603050405020304" pitchFamily="18" charset="0"/>
              </a:rPr>
              <a:t>爱</a:t>
            </a:r>
            <a:endParaRPr lang="zh-CN" altLang="en-US" sz="1600" dirty="0">
              <a:solidFill>
                <a:schemeClr val="bg1"/>
              </a:solidFill>
            </a:endParaRPr>
          </a:p>
        </p:txBody>
      </p:sp>
      <p:sp>
        <p:nvSpPr>
          <p:cNvPr id="4" name="横卷形 3"/>
          <p:cNvSpPr/>
          <p:nvPr/>
        </p:nvSpPr>
        <p:spPr>
          <a:xfrm>
            <a:off x="2843562" y="1306494"/>
            <a:ext cx="5779084" cy="344608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600" b="1" u="sng" dirty="0">
                <a:solidFill>
                  <a:schemeClr val="accent2">
                    <a:lumMod val="50000"/>
                  </a:schemeClr>
                </a:solidFill>
              </a:rPr>
              <a:t>山东省</a:t>
            </a:r>
            <a:r>
              <a:rPr lang="zh-CN" altLang="en-US" sz="1600" dirty="0"/>
              <a:t>人大常委会审议通过了</a:t>
            </a:r>
            <a:r>
              <a:rPr lang="en-US" altLang="zh-CN" sz="1600" dirty="0"/>
              <a:t>《</a:t>
            </a:r>
            <a:r>
              <a:rPr lang="zh-CN" altLang="en-US" sz="1600" dirty="0"/>
              <a:t>山东省见义勇为人员奖励和保护</a:t>
            </a:r>
            <a:r>
              <a:rPr lang="zh-CN" altLang="en-US" sz="1600" dirty="0" smtClean="0"/>
              <a:t>条例</a:t>
            </a:r>
            <a:r>
              <a:rPr lang="en-US" altLang="zh-CN" sz="1600" dirty="0" smtClean="0"/>
              <a:t>》</a:t>
            </a:r>
            <a:r>
              <a:rPr lang="zh-CN" altLang="en-US" sz="1600" dirty="0" smtClean="0"/>
              <a:t>。</a:t>
            </a:r>
            <a:r>
              <a:rPr lang="en-US" altLang="zh-CN" sz="1600" dirty="0"/>
              <a:t>《</a:t>
            </a:r>
            <a:r>
              <a:rPr lang="zh-CN" altLang="en-US" sz="1600" dirty="0"/>
              <a:t>条例</a:t>
            </a:r>
            <a:r>
              <a:rPr lang="en-US" altLang="zh-CN" sz="1600" dirty="0"/>
              <a:t>》</a:t>
            </a:r>
            <a:r>
              <a:rPr lang="zh-CN" altLang="en-US" sz="1600" dirty="0"/>
              <a:t>专门规定，</a:t>
            </a:r>
            <a:r>
              <a:rPr lang="zh-CN" altLang="en-US" sz="1600" dirty="0" smtClean="0"/>
              <a:t>从</a:t>
            </a:r>
            <a:r>
              <a:rPr lang="en-US" altLang="zh-CN" sz="1600" u="sng" dirty="0" smtClean="0"/>
              <a:t>2012</a:t>
            </a:r>
            <a:r>
              <a:rPr lang="zh-CN" altLang="en-US" sz="1600" u="sng" dirty="0" smtClean="0"/>
              <a:t>年</a:t>
            </a:r>
            <a:r>
              <a:rPr lang="en-US" altLang="zh-CN" sz="1600" u="sng" dirty="0" smtClean="0"/>
              <a:t>12</a:t>
            </a:r>
            <a:r>
              <a:rPr lang="zh-CN" altLang="en-US" sz="1600" u="sng" dirty="0"/>
              <a:t>月</a:t>
            </a:r>
            <a:r>
              <a:rPr lang="en-US" altLang="zh-CN" sz="1600" u="sng" dirty="0"/>
              <a:t>1</a:t>
            </a:r>
            <a:r>
              <a:rPr lang="zh-CN" altLang="en-US" sz="1600" u="sng" dirty="0"/>
              <a:t>日起 </a:t>
            </a:r>
            <a:r>
              <a:rPr lang="zh-CN" altLang="en-US" sz="1600" dirty="0"/>
              <a:t>“县级以上人民政府对符合廉租住房、公共租赁住房和经济适用住房保障条件的城市</a:t>
            </a:r>
            <a:r>
              <a:rPr lang="zh-CN" altLang="en-US" sz="1600" b="1" u="sng" dirty="0">
                <a:solidFill>
                  <a:schemeClr val="accent2">
                    <a:lumMod val="50000"/>
                  </a:schemeClr>
                </a:solidFill>
              </a:rPr>
              <a:t>见义勇为</a:t>
            </a:r>
            <a:r>
              <a:rPr lang="zh-CN" altLang="en-US" sz="1600" dirty="0"/>
              <a:t>人员家庭，应当</a:t>
            </a:r>
            <a:r>
              <a:rPr lang="zh-CN" altLang="en-US" sz="1600" u="sng" dirty="0"/>
              <a:t>优先</a:t>
            </a:r>
            <a:r>
              <a:rPr lang="zh-CN" altLang="en-US" sz="1600" dirty="0"/>
              <a:t>纳入住房保障体系，优先配租、配售保障性住房或者发放住房租赁补贴；对符合农村危房改造条件的见义勇为人员家庭应当优先给予安排等保护措施，只要是在鲁见义勇为者与山东籍者享受同等待遇。”</a:t>
            </a:r>
            <a:endParaRPr lang="zh-CN" altLang="en-US" sz="1600" dirty="0"/>
          </a:p>
        </p:txBody>
      </p:sp>
      <p:sp>
        <p:nvSpPr>
          <p:cNvPr id="6" name="横卷形 5"/>
          <p:cNvSpPr/>
          <p:nvPr/>
        </p:nvSpPr>
        <p:spPr>
          <a:xfrm>
            <a:off x="2850407" y="1563142"/>
            <a:ext cx="5456323" cy="134689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zh-CN" sz="1600" dirty="0"/>
              <a:t>《</a:t>
            </a:r>
            <a:r>
              <a:rPr lang="zh-CN" altLang="en-US" sz="1600" dirty="0" smtClean="0"/>
              <a:t>条例</a:t>
            </a:r>
            <a:r>
              <a:rPr lang="en-US" altLang="zh-CN" sz="1600" dirty="0" smtClean="0"/>
              <a:t>》</a:t>
            </a:r>
            <a:r>
              <a:rPr lang="zh-CN" altLang="en-US" sz="1600" dirty="0"/>
              <a:t>将见义勇为界定为在法定职责或者特定义务之外的人员，挺身而出保护国家利益、公共利益、集体利益或者他人人身、财产安全的行为。</a:t>
            </a:r>
            <a:endParaRPr lang="zh-CN" altLang="en-US" sz="1600" dirty="0"/>
          </a:p>
        </p:txBody>
      </p:sp>
      <p:sp>
        <p:nvSpPr>
          <p:cNvPr id="28" name="横卷形 27"/>
          <p:cNvSpPr/>
          <p:nvPr/>
        </p:nvSpPr>
        <p:spPr>
          <a:xfrm>
            <a:off x="2822629" y="1301966"/>
            <a:ext cx="5832648" cy="3586393"/>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Wingdings" panose="05000000000000000000" pitchFamily="2" charset="2"/>
              <a:buChar char="Ø"/>
            </a:pPr>
            <a:r>
              <a:rPr lang="zh-CN" altLang="en-US" sz="1200" dirty="0"/>
              <a:t>见义勇为一般要发生在为保护非己利益的情况下，而不是为保护自己的利益，也就是符合主观上“见义”的</a:t>
            </a:r>
            <a:r>
              <a:rPr lang="zh-CN" altLang="en-US" sz="1200" dirty="0" smtClean="0"/>
              <a:t>条件</a:t>
            </a:r>
            <a:endParaRPr lang="en-US" altLang="zh-CN" sz="1200" dirty="0" smtClean="0"/>
          </a:p>
          <a:p>
            <a:pPr marL="285750" indent="-285750">
              <a:buFont typeface="Wingdings" panose="05000000000000000000" pitchFamily="2" charset="2"/>
              <a:buChar char="Ø"/>
            </a:pPr>
            <a:r>
              <a:rPr lang="zh-CN" altLang="en-US" sz="1200" dirty="0"/>
              <a:t>见义勇为的行为表现形式是挺身而出，实施了保护国家利益、公共利益、集体利益或者他人人身、财产安全的行为，也就是符合客观上“勇为”的</a:t>
            </a:r>
            <a:r>
              <a:rPr lang="zh-CN" altLang="en-US" sz="1200" dirty="0" smtClean="0"/>
              <a:t>条件</a:t>
            </a:r>
            <a:endParaRPr lang="en-US" altLang="zh-CN" sz="1200" dirty="0" smtClean="0"/>
          </a:p>
          <a:p>
            <a:pPr marL="285750" indent="-285750">
              <a:buFont typeface="Wingdings" panose="05000000000000000000" pitchFamily="2" charset="2"/>
              <a:buChar char="Ø"/>
            </a:pPr>
            <a:r>
              <a:rPr lang="zh-CN" altLang="en-US" sz="1200" dirty="0"/>
              <a:t>见义勇为的前提是见义勇为者不负有法定职责或者特定义务。如消防员救火，警察维护社会治安都属于他们的法定职责。这里的特定义务包括三类情形，一是约定义务，比如保安在物业管理范围内，根据合同约定履行职责，实施的维护业主合法权益的行为；二是法定义务中的具体义务，如监护人对被监护人的保护职责；三是前行为带来的后行为义务，如带邻居未成年人外出，就负有保护该未成年人安全的义务。只有排除了法定职责或特定义务的行为，才可能属于见义勇为</a:t>
            </a:r>
            <a:r>
              <a:rPr lang="zh-CN" altLang="en-US" sz="1200" dirty="0" smtClean="0"/>
              <a:t>行为</a:t>
            </a:r>
            <a:endParaRPr lang="zh-CN" altLang="en-US" sz="1200" dirty="0"/>
          </a:p>
        </p:txBody>
      </p:sp>
      <p:sp>
        <p:nvSpPr>
          <p:cNvPr id="7" name="横卷形 6"/>
          <p:cNvSpPr/>
          <p:nvPr/>
        </p:nvSpPr>
        <p:spPr>
          <a:xfrm>
            <a:off x="2843562" y="1603805"/>
            <a:ext cx="5832648" cy="13469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600" dirty="0" smtClean="0"/>
              <a:t>“优先</a:t>
            </a:r>
            <a:r>
              <a:rPr lang="zh-CN" altLang="en-US" sz="1600" dirty="0"/>
              <a:t>”</a:t>
            </a:r>
            <a:r>
              <a:rPr lang="zh-CN" altLang="en-US" sz="1600" dirty="0" smtClean="0"/>
              <a:t>是</a:t>
            </a:r>
            <a:r>
              <a:rPr lang="zh-CN" altLang="en-US" sz="1600" dirty="0"/>
              <a:t>指在城市保障房和农村危房改造资源不能满足众多申请人需求的情况下，应当优先满足见义勇为人员家庭的需求</a:t>
            </a:r>
            <a:endParaRPr lang="zh-CN" altLang="en-US" sz="1600" dirty="0"/>
          </a:p>
        </p:txBody>
      </p:sp>
      <p:sp>
        <p:nvSpPr>
          <p:cNvPr id="10" name="横卷形 9"/>
          <p:cNvSpPr/>
          <p:nvPr/>
        </p:nvSpPr>
        <p:spPr>
          <a:xfrm>
            <a:off x="2772194" y="930355"/>
            <a:ext cx="5831300" cy="419262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200" dirty="0" smtClean="0"/>
              <a:t>记者评论：</a:t>
            </a:r>
            <a:r>
              <a:rPr lang="zh-CN" altLang="en-US" sz="1200" dirty="0"/>
              <a:t>近年来，为鼓励和褒奖见义勇为行为，各地在不断提高优抚标准的同时，推出了许多有地方特色的奖励措施。比如，见义勇为英雄子女享受中高考加分政策，优先安排就业，减免医疗费用，给特殊困难家庭提供低保，等等。但是受认识观念、经济发展、经费保障等多重因素的制约，同样的见义勇为行为，各地的奖励标准却大相径庭，甚至出现英雄“同命不同价”的现实尴尬。以一次性奖励为例，目前，上海为</a:t>
            </a:r>
            <a:r>
              <a:rPr lang="en-US" altLang="zh-CN" sz="1200" dirty="0"/>
              <a:t>25</a:t>
            </a:r>
            <a:r>
              <a:rPr lang="zh-CN" altLang="en-US" sz="1200" dirty="0"/>
              <a:t>万元，东莞为</a:t>
            </a:r>
            <a:r>
              <a:rPr lang="en-US" altLang="zh-CN" sz="1200" dirty="0"/>
              <a:t>40</a:t>
            </a:r>
            <a:r>
              <a:rPr lang="zh-CN" altLang="en-US" sz="1200" dirty="0"/>
              <a:t>万元，辽宁则高达</a:t>
            </a:r>
            <a:r>
              <a:rPr lang="en-US" altLang="zh-CN" sz="1200" dirty="0"/>
              <a:t>120</a:t>
            </a:r>
            <a:r>
              <a:rPr lang="zh-CN" altLang="en-US" sz="1200" dirty="0"/>
              <a:t>万元，而在一些中西部和欠发达地区，奖励数额就要低的多。至于地方出台的“特殊照顾”，那就更不是“阳光普照”了。如果仅仅因为“挺身”的地方不同，而造成奖励、慰问、抚恤、补偿存在地区之别、高低之分，不仅不利于传统美德的传承延续，也是对见义勇为英雄的不公平不公正。然而在“一房难求”的当下，山东省出台地方性</a:t>
            </a:r>
            <a:r>
              <a:rPr lang="zh-CN" altLang="en-US" sz="1200" dirty="0">
                <a:hlinkClick r:id="rId2" tooltip="法规"/>
              </a:rPr>
              <a:t>法规</a:t>
            </a:r>
            <a:r>
              <a:rPr lang="zh-CN" altLang="en-US" sz="1200" dirty="0"/>
              <a:t>，给予见义勇为英雄不分区域在购买、承租保障房和危房改造等方面特殊照顾，既加大了对见义勇为英雄的实际保障，又体现出了应有的人文关怀，这种做法值得赞许。这对于全面推进依法行政，实现见义勇为工作的依法服务、依法管理，以</a:t>
            </a:r>
            <a:r>
              <a:rPr lang="zh-CN" altLang="en-US" sz="1200" dirty="0">
                <a:hlinkClick r:id="rId3" tooltip="法律"/>
              </a:rPr>
              <a:t>法律</a:t>
            </a:r>
            <a:r>
              <a:rPr lang="zh-CN" altLang="en-US" sz="1200" dirty="0"/>
              <a:t>手段促进社会管理综合治理和社会主义精神文明建设，推动社会风尚全面进步，具有重要意义。</a:t>
            </a:r>
            <a:endParaRPr lang="zh-CN" altLang="en-US" sz="1200" dirty="0"/>
          </a:p>
        </p:txBody>
      </p:sp>
      <p:sp>
        <p:nvSpPr>
          <p:cNvPr id="12" name="对角圆角矩形 11"/>
          <p:cNvSpPr/>
          <p:nvPr/>
        </p:nvSpPr>
        <p:spPr>
          <a:xfrm>
            <a:off x="6789396" y="4761455"/>
            <a:ext cx="2123728" cy="295607"/>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400" dirty="0" smtClean="0"/>
              <a:t>资料来源：法律教育网</a:t>
            </a:r>
            <a:endParaRPr lang="zh-CN" altLang="en-US" sz="1400" dirty="0"/>
          </a:p>
        </p:txBody>
      </p:sp>
    </p:spTree>
    <p:extLst>
      <p:ext uri="{BB962C8B-B14F-4D97-AF65-F5344CB8AC3E}">
        <p14:creationId xmlns:p14="http://schemas.microsoft.com/office/powerpoint/2010/main" val="1085139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9"/>
                                        </p:tgtEl>
                                      </p:cBhvr>
                                    </p:animEffect>
                                    <p:animScale>
                                      <p:cBhvr>
                                        <p:cTn id="7" dur="250" autoRev="1" fill="hold"/>
                                        <p:tgtEl>
                                          <p:spTgt spid="4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nodeType="clickEffect">
                                  <p:stCondLst>
                                    <p:cond delay="0"/>
                                  </p:stCondLst>
                                  <p:childTnLst>
                                    <p:animMotion origin="layout" path="M 1.38889E-6 4.44444E-6 L 0.15226 -0.38179 " pathEditMode="relative" rAng="0" ptsTypes="AA">
                                      <p:cBhvr>
                                        <p:cTn id="11" dur="2000" fill="hold"/>
                                        <p:tgtEl>
                                          <p:spTgt spid="49"/>
                                        </p:tgtEl>
                                        <p:attrNameLst>
                                          <p:attrName>ppt_x</p:attrName>
                                          <p:attrName>ppt_y</p:attrName>
                                        </p:attrNameLst>
                                      </p:cBhvr>
                                      <p:rCtr x="7604" y="-19105"/>
                                    </p:animMotion>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xit" presetSubtype="32" fill="hold" grpId="1" nodeType="clickEffect">
                                  <p:stCondLst>
                                    <p:cond delay="0"/>
                                  </p:stCondLst>
                                  <p:childTnLst>
                                    <p:animEffect transition="out" filter="plus(out)">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xit" presetSubtype="32" fill="hold" grpId="1" nodeType="clickEffect">
                                  <p:stCondLst>
                                    <p:cond delay="0"/>
                                  </p:stCondLst>
                                  <p:childTnLst>
                                    <p:animEffect transition="out" filter="plus(out)">
                                      <p:cBhvr>
                                        <p:cTn id="30" dur="2000"/>
                                        <p:tgtEl>
                                          <p:spTgt spid="6"/>
                                        </p:tgtEl>
                                      </p:cBhvr>
                                    </p:animEffect>
                                    <p:set>
                                      <p:cBhvr>
                                        <p:cTn id="31" dur="1" fill="hold">
                                          <p:stCondLst>
                                            <p:cond delay="19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trips(down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xit" presetSubtype="32" fill="hold" grpId="1" nodeType="clickEffect">
                                  <p:stCondLst>
                                    <p:cond delay="0"/>
                                  </p:stCondLst>
                                  <p:childTnLst>
                                    <p:animEffect transition="out" filter="plus(out)">
                                      <p:cBhvr>
                                        <p:cTn id="40" dur="2000"/>
                                        <p:tgtEl>
                                          <p:spTgt spid="28"/>
                                        </p:tgtEl>
                                      </p:cBhvr>
                                    </p:animEffect>
                                    <p:set>
                                      <p:cBhvr>
                                        <p:cTn id="41" dur="1" fill="hold">
                                          <p:stCondLst>
                                            <p:cond delay="1999"/>
                                          </p:stCondLst>
                                        </p:cTn>
                                        <p:tgtEl>
                                          <p:spTgt spid="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down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3" presetClass="exit" presetSubtype="32" fill="hold" grpId="1" nodeType="clickEffect">
                                  <p:stCondLst>
                                    <p:cond delay="0"/>
                                  </p:stCondLst>
                                  <p:childTnLst>
                                    <p:animEffect transition="out" filter="plus(out)">
                                      <p:cBhvr>
                                        <p:cTn id="50" dur="2000"/>
                                        <p:tgtEl>
                                          <p:spTgt spid="7"/>
                                        </p:tgtEl>
                                      </p:cBhvr>
                                    </p:animEffect>
                                    <p:set>
                                      <p:cBhvr>
                                        <p:cTn id="51" dur="1" fill="hold">
                                          <p:stCondLst>
                                            <p:cond delay="1999"/>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strips(down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3" presetClass="exit" presetSubtype="32" fill="hold" grpId="1" nodeType="clickEffect">
                                  <p:stCondLst>
                                    <p:cond delay="0"/>
                                  </p:stCondLst>
                                  <p:childTnLst>
                                    <p:animEffect transition="out" filter="plus(out)">
                                      <p:cBhvr>
                                        <p:cTn id="60" dur="2000"/>
                                        <p:tgtEl>
                                          <p:spTgt spid="10"/>
                                        </p:tgtEl>
                                      </p:cBhvr>
                                    </p:animEffect>
                                    <p:set>
                                      <p:cBhvr>
                                        <p:cTn id="6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28" grpId="0" animBg="1"/>
      <p:bldP spid="28" grpId="1" animBg="1"/>
      <p:bldP spid="7" grpId="0" animBg="1"/>
      <p:bldP spid="7" grpId="1"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斜纹 11"/>
          <p:cNvSpPr/>
          <p:nvPr/>
        </p:nvSpPr>
        <p:spPr>
          <a:xfrm rot="16200000" flipV="1">
            <a:off x="3949099" y="-49320"/>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2A8FB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斜纹 11"/>
          <p:cNvSpPr/>
          <p:nvPr/>
        </p:nvSpPr>
        <p:spPr>
          <a:xfrm rot="16200000" flipH="1">
            <a:off x="3949100" y="-3986209"/>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2A8FB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斜纹 11"/>
          <p:cNvSpPr/>
          <p:nvPr/>
        </p:nvSpPr>
        <p:spPr>
          <a:xfrm rot="16200000" flipH="1">
            <a:off x="3949100" y="-3663680"/>
            <a:ext cx="1227148" cy="9158491"/>
          </a:xfrm>
          <a:prstGeom prst="diagStripe">
            <a:avLst/>
          </a:prstGeom>
          <a:solidFill>
            <a:srgbClr val="1E678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斜纹 11"/>
          <p:cNvSpPr/>
          <p:nvPr/>
        </p:nvSpPr>
        <p:spPr>
          <a:xfrm rot="16200000" flipH="1">
            <a:off x="3949100" y="-3341150"/>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E448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斜纹 11"/>
          <p:cNvSpPr/>
          <p:nvPr/>
        </p:nvSpPr>
        <p:spPr>
          <a:xfrm rot="16200000" flipV="1">
            <a:off x="3949099" y="-356107"/>
            <a:ext cx="1227148" cy="9158491"/>
          </a:xfrm>
          <a:prstGeom prst="diagStripe">
            <a:avLst/>
          </a:prstGeom>
          <a:solidFill>
            <a:srgbClr val="1E678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斜纹 11"/>
          <p:cNvSpPr/>
          <p:nvPr/>
        </p:nvSpPr>
        <p:spPr>
          <a:xfrm rot="16200000" flipV="1">
            <a:off x="3949099" y="-662895"/>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E448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759014" y="1999243"/>
            <a:ext cx="3006659" cy="740797"/>
          </a:xfrm>
          <a:custGeom>
            <a:avLst/>
            <a:gdLst>
              <a:gd name="connsiteX0" fmla="*/ 0 w 3006659"/>
              <a:gd name="connsiteY0" fmla="*/ 0 h 740797"/>
              <a:gd name="connsiteX1" fmla="*/ 2636261 w 3006659"/>
              <a:gd name="connsiteY1" fmla="*/ 0 h 740797"/>
              <a:gd name="connsiteX2" fmla="*/ 3006659 w 3006659"/>
              <a:gd name="connsiteY2" fmla="*/ 370399 h 740797"/>
              <a:gd name="connsiteX3" fmla="*/ 2636261 w 3006659"/>
              <a:gd name="connsiteY3" fmla="*/ 740797 h 740797"/>
              <a:gd name="connsiteX4" fmla="*/ 0 w 3006659"/>
              <a:gd name="connsiteY4" fmla="*/ 740797 h 740797"/>
              <a:gd name="connsiteX5" fmla="*/ 0 w 3006659"/>
              <a:gd name="connsiteY5" fmla="*/ 0 h 74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6659" h="740797">
                <a:moveTo>
                  <a:pt x="0" y="0"/>
                </a:moveTo>
                <a:lnTo>
                  <a:pt x="2636261" y="0"/>
                </a:lnTo>
                <a:lnTo>
                  <a:pt x="3006659" y="370399"/>
                </a:lnTo>
                <a:lnTo>
                  <a:pt x="2636261" y="740797"/>
                </a:lnTo>
                <a:lnTo>
                  <a:pt x="0" y="7407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53340" rIns="211869" bIns="53340" numCol="1" spcCol="1270" anchor="ctr" anchorCtr="0">
            <a:noAutofit/>
          </a:bodyPr>
          <a:lstStyle/>
          <a:p>
            <a:pPr lvl="0" algn="l" defTabSz="889000">
              <a:lnSpc>
                <a:spcPct val="90000"/>
              </a:lnSpc>
              <a:spcBef>
                <a:spcPct val="0"/>
              </a:spcBef>
              <a:spcAft>
                <a:spcPct val="35000"/>
              </a:spcAft>
            </a:pPr>
            <a:r>
              <a:rPr lang="zh-CN" altLang="en-US" sz="2000" kern="1200" dirty="0" smtClean="0"/>
              <a:t>应用伦理学调研课题</a:t>
            </a:r>
            <a:endParaRPr lang="zh-CN" altLang="en-US" sz="2000" kern="1200" dirty="0"/>
          </a:p>
        </p:txBody>
      </p:sp>
      <p:sp>
        <p:nvSpPr>
          <p:cNvPr id="5" name="任意多边形 4"/>
          <p:cNvSpPr/>
          <p:nvPr/>
        </p:nvSpPr>
        <p:spPr>
          <a:xfrm>
            <a:off x="3164342" y="1999243"/>
            <a:ext cx="3006659" cy="740797"/>
          </a:xfrm>
          <a:custGeom>
            <a:avLst/>
            <a:gdLst>
              <a:gd name="connsiteX0" fmla="*/ 0 w 3006659"/>
              <a:gd name="connsiteY0" fmla="*/ 0 h 740797"/>
              <a:gd name="connsiteX1" fmla="*/ 2636261 w 3006659"/>
              <a:gd name="connsiteY1" fmla="*/ 0 h 740797"/>
              <a:gd name="connsiteX2" fmla="*/ 3006659 w 3006659"/>
              <a:gd name="connsiteY2" fmla="*/ 370399 h 740797"/>
              <a:gd name="connsiteX3" fmla="*/ 2636261 w 3006659"/>
              <a:gd name="connsiteY3" fmla="*/ 740797 h 740797"/>
              <a:gd name="connsiteX4" fmla="*/ 0 w 3006659"/>
              <a:gd name="connsiteY4" fmla="*/ 740797 h 740797"/>
              <a:gd name="connsiteX5" fmla="*/ 370399 w 3006659"/>
              <a:gd name="connsiteY5" fmla="*/ 370399 h 740797"/>
              <a:gd name="connsiteX6" fmla="*/ 0 w 3006659"/>
              <a:gd name="connsiteY6" fmla="*/ 0 h 74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6659" h="740797">
                <a:moveTo>
                  <a:pt x="0" y="0"/>
                </a:moveTo>
                <a:lnTo>
                  <a:pt x="2636261" y="0"/>
                </a:lnTo>
                <a:lnTo>
                  <a:pt x="3006659" y="370399"/>
                </a:lnTo>
                <a:lnTo>
                  <a:pt x="2636261" y="740797"/>
                </a:lnTo>
                <a:lnTo>
                  <a:pt x="0" y="740797"/>
                </a:lnTo>
                <a:lnTo>
                  <a:pt x="370399" y="3703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0409" tIns="53340" rIns="397068" bIns="53340" numCol="1" spcCol="1270" anchor="ctr" anchorCtr="0">
            <a:noAutofit/>
          </a:bodyPr>
          <a:lstStyle/>
          <a:p>
            <a:pPr lvl="0" algn="l" defTabSz="889000">
              <a:lnSpc>
                <a:spcPct val="90000"/>
              </a:lnSpc>
              <a:spcBef>
                <a:spcPct val="0"/>
              </a:spcBef>
              <a:spcAft>
                <a:spcPct val="35000"/>
              </a:spcAft>
            </a:pPr>
            <a:r>
              <a:rPr lang="zh-CN" altLang="en-US" sz="2000" kern="1200" dirty="0" smtClean="0"/>
              <a:t>社会冷漠现象分析</a:t>
            </a:r>
            <a:endParaRPr lang="zh-CN" altLang="en-US" sz="2000" kern="1200" dirty="0"/>
          </a:p>
        </p:txBody>
      </p:sp>
      <p:sp>
        <p:nvSpPr>
          <p:cNvPr id="6" name="任意多边形 5"/>
          <p:cNvSpPr/>
          <p:nvPr/>
        </p:nvSpPr>
        <p:spPr>
          <a:xfrm>
            <a:off x="5569669" y="1999243"/>
            <a:ext cx="3006659" cy="740797"/>
          </a:xfrm>
          <a:custGeom>
            <a:avLst/>
            <a:gdLst>
              <a:gd name="connsiteX0" fmla="*/ 0 w 3006659"/>
              <a:gd name="connsiteY0" fmla="*/ 0 h 740797"/>
              <a:gd name="connsiteX1" fmla="*/ 2636261 w 3006659"/>
              <a:gd name="connsiteY1" fmla="*/ 0 h 740797"/>
              <a:gd name="connsiteX2" fmla="*/ 3006659 w 3006659"/>
              <a:gd name="connsiteY2" fmla="*/ 370399 h 740797"/>
              <a:gd name="connsiteX3" fmla="*/ 2636261 w 3006659"/>
              <a:gd name="connsiteY3" fmla="*/ 740797 h 740797"/>
              <a:gd name="connsiteX4" fmla="*/ 0 w 3006659"/>
              <a:gd name="connsiteY4" fmla="*/ 740797 h 740797"/>
              <a:gd name="connsiteX5" fmla="*/ 370399 w 3006659"/>
              <a:gd name="connsiteY5" fmla="*/ 370399 h 740797"/>
              <a:gd name="connsiteX6" fmla="*/ 0 w 3006659"/>
              <a:gd name="connsiteY6" fmla="*/ 0 h 74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6659" h="740797">
                <a:moveTo>
                  <a:pt x="0" y="0"/>
                </a:moveTo>
                <a:lnTo>
                  <a:pt x="2636261" y="0"/>
                </a:lnTo>
                <a:lnTo>
                  <a:pt x="3006659" y="370399"/>
                </a:lnTo>
                <a:lnTo>
                  <a:pt x="2636261" y="740797"/>
                </a:lnTo>
                <a:lnTo>
                  <a:pt x="0" y="740797"/>
                </a:lnTo>
                <a:lnTo>
                  <a:pt x="370399" y="3703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0409" tIns="53340" rIns="397068" bIns="53340" numCol="1" spcCol="1270" anchor="ctr" anchorCtr="0">
            <a:noAutofit/>
          </a:bodyPr>
          <a:lstStyle/>
          <a:p>
            <a:pPr lvl="0" algn="ctr" defTabSz="889000">
              <a:lnSpc>
                <a:spcPct val="90000"/>
              </a:lnSpc>
              <a:spcBef>
                <a:spcPct val="0"/>
              </a:spcBef>
              <a:spcAft>
                <a:spcPct val="35000"/>
              </a:spcAft>
            </a:pPr>
            <a:r>
              <a:rPr lang="zh-CN" altLang="en-US" sz="2000" kern="1200" dirty="0" smtClean="0"/>
              <a:t>见“死”不救？</a:t>
            </a:r>
            <a:endParaRPr lang="en-US" altLang="zh-CN" sz="2000" kern="1200" dirty="0" smtClean="0"/>
          </a:p>
        </p:txBody>
      </p:sp>
      <p:sp>
        <p:nvSpPr>
          <p:cNvPr id="2" name="横卷形 1"/>
          <p:cNvSpPr/>
          <p:nvPr/>
        </p:nvSpPr>
        <p:spPr>
          <a:xfrm>
            <a:off x="467544" y="2842596"/>
            <a:ext cx="2592288" cy="1533936"/>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r>
              <a:rPr lang="zh-CN" altLang="en-US" dirty="0" smtClean="0"/>
              <a:t>组长：严青焓</a:t>
            </a:r>
            <a:endParaRPr lang="en-US" altLang="zh-CN" dirty="0"/>
          </a:p>
          <a:p>
            <a:r>
              <a:rPr lang="zh-CN" altLang="en-US" dirty="0" smtClean="0"/>
              <a:t>组员：王璐瑶 柴昀路 </a:t>
            </a:r>
            <a:endParaRPr lang="en-US" altLang="zh-CN" dirty="0" smtClean="0"/>
          </a:p>
          <a:p>
            <a:r>
              <a:rPr lang="en-US" altLang="zh-CN" dirty="0"/>
              <a:t> </a:t>
            </a:r>
            <a:r>
              <a:rPr lang="en-US" altLang="zh-CN" dirty="0" smtClean="0"/>
              <a:t>            </a:t>
            </a:r>
            <a:r>
              <a:rPr lang="zh-CN" altLang="en-US" dirty="0" smtClean="0"/>
              <a:t>李梦芝 朱万丽                                                                                                                                                </a:t>
            </a:r>
            <a:endParaRPr lang="zh-CN" altLang="en-US" dirty="0"/>
          </a:p>
        </p:txBody>
      </p:sp>
    </p:spTree>
    <p:extLst>
      <p:ext uri="{BB962C8B-B14F-4D97-AF65-F5344CB8AC3E}">
        <p14:creationId xmlns:p14="http://schemas.microsoft.com/office/powerpoint/2010/main" val="1836721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21" grpId="0" animBg="1"/>
      <p:bldP spid="12" grpId="0" animBg="1"/>
      <p:bldP spid="24" grpId="0" animBg="1"/>
      <p:bldP spid="23" grpId="0" animBg="1"/>
      <p:bldP spid="4" grpId="0" animBg="1"/>
      <p:bldP spid="5" grpId="0" animBg="1"/>
      <p:bldP spid="6"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1470"/>
            <a:ext cx="1198287" cy="1285901"/>
            <a:chOff x="4227738" y="306631"/>
            <a:chExt cx="920326" cy="4490521"/>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06631"/>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zh-CN" spc="-150" dirty="0" smtClean="0"/>
                <a:t>是否</a:t>
              </a:r>
              <a:endParaRPr lang="en-US" altLang="zh-CN" spc="-150" dirty="0" smtClean="0"/>
            </a:p>
            <a:p>
              <a:pPr lvl="0" algn="ctr"/>
              <a:r>
                <a:rPr lang="zh-CN" altLang="zh-CN" dirty="0" smtClean="0"/>
                <a:t>要救</a:t>
              </a:r>
              <a:endParaRPr lang="zh-CN" altLang="zh-CN" dirty="0"/>
            </a:p>
            <a:p>
              <a:pPr algn="ct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是否有能力救</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smtClean="0">
                  <a:solidFill>
                    <a:schemeClr val="bg1"/>
                  </a:solidFill>
                  <a:latin typeface="+mn-ea"/>
                  <a:cs typeface="Arial Unicode MS" pitchFamily="34" charset="-122"/>
                </a:rPr>
                <a:t>立法强制“见义勇为”，该行为是否还是道德？？</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sp>
        <p:nvSpPr>
          <p:cNvPr id="37" name="矩形 36"/>
          <p:cNvSpPr/>
          <p:nvPr/>
        </p:nvSpPr>
        <p:spPr>
          <a:xfrm>
            <a:off x="209611" y="2892881"/>
            <a:ext cx="1046808" cy="830997"/>
          </a:xfrm>
          <a:prstGeom prst="rect">
            <a:avLst/>
          </a:prstGeom>
        </p:spPr>
        <p:txBody>
          <a:bodyPr wrap="square">
            <a:spAutoFit/>
          </a:bodyPr>
          <a:lstStyle/>
          <a:p>
            <a:pPr algn="ctr"/>
            <a:r>
              <a:rPr lang="zh-CN" altLang="en-US" sz="1600" kern="100" dirty="0" smtClean="0">
                <a:solidFill>
                  <a:schemeClr val="bg1"/>
                </a:solidFill>
                <a:latin typeface="Times New Roman" panose="02020603050405020304" pitchFamily="18" charset="0"/>
                <a:cs typeface="Times New Roman" panose="02020603050405020304" pitchFamily="18" charset="0"/>
              </a:rPr>
              <a:t>法律</a:t>
            </a:r>
            <a:endParaRPr lang="en-US" altLang="zh-CN" sz="1600" kern="100" dirty="0" smtClean="0">
              <a:solidFill>
                <a:schemeClr val="bg1"/>
              </a:solidFill>
              <a:latin typeface="Times New Roman" panose="02020603050405020304" pitchFamily="18" charset="0"/>
              <a:cs typeface="Times New Roman" panose="02020603050405020304" pitchFamily="18" charset="0"/>
            </a:endParaRPr>
          </a:p>
          <a:p>
            <a:pPr algn="ctr"/>
            <a:r>
              <a:rPr lang="zh-CN" altLang="en-US" sz="1600" kern="100" dirty="0" smtClean="0">
                <a:solidFill>
                  <a:schemeClr val="bg1"/>
                </a:solidFill>
                <a:latin typeface="Times New Roman" panose="02020603050405020304" pitchFamily="18" charset="0"/>
                <a:cs typeface="Times New Roman" panose="02020603050405020304" pitchFamily="18" charset="0"/>
              </a:rPr>
              <a:t>道德</a:t>
            </a:r>
            <a:endParaRPr lang="en-US" altLang="zh-CN" sz="1600" kern="100" dirty="0" smtClean="0">
              <a:solidFill>
                <a:schemeClr val="bg1"/>
              </a:solidFill>
              <a:latin typeface="Times New Roman" panose="02020603050405020304" pitchFamily="18" charset="0"/>
              <a:cs typeface="Times New Roman" panose="02020603050405020304" pitchFamily="18" charset="0"/>
            </a:endParaRPr>
          </a:p>
          <a:p>
            <a:pPr algn="ctr"/>
            <a:r>
              <a:rPr lang="zh-CN" altLang="en-US" sz="1600" kern="100" dirty="0">
                <a:solidFill>
                  <a:schemeClr val="bg1"/>
                </a:solidFill>
                <a:latin typeface="Times New Roman" panose="02020603050405020304" pitchFamily="18" charset="0"/>
                <a:cs typeface="Times New Roman" panose="02020603050405020304" pitchFamily="18" charset="0"/>
              </a:rPr>
              <a:t>爱</a:t>
            </a:r>
            <a:endParaRPr lang="zh-CN" altLang="en-US" sz="1600" dirty="0">
              <a:solidFill>
                <a:schemeClr val="bg1"/>
              </a:solidFill>
            </a:endParaRPr>
          </a:p>
        </p:txBody>
      </p:sp>
      <p:sp>
        <p:nvSpPr>
          <p:cNvPr id="12" name="对角圆角矩形 11"/>
          <p:cNvSpPr/>
          <p:nvPr/>
        </p:nvSpPr>
        <p:spPr>
          <a:xfrm>
            <a:off x="6969636" y="4864955"/>
            <a:ext cx="2123728" cy="295607"/>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400" dirty="0" smtClean="0"/>
              <a:t>资料来源：人民网</a:t>
            </a:r>
            <a:endParaRPr lang="zh-CN" altLang="en-US" sz="1400" dirty="0"/>
          </a:p>
        </p:txBody>
      </p:sp>
      <p:sp>
        <p:nvSpPr>
          <p:cNvPr id="2" name="流程图: 决策 1"/>
          <p:cNvSpPr/>
          <p:nvPr/>
        </p:nvSpPr>
        <p:spPr>
          <a:xfrm>
            <a:off x="3127336" y="984829"/>
            <a:ext cx="3960440" cy="524353"/>
          </a:xfrm>
          <a:prstGeom prst="flowChartDecisi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600" dirty="0" smtClean="0"/>
              <a:t>国外如何立法</a:t>
            </a:r>
            <a:endParaRPr lang="zh-CN" altLang="en-US" sz="1600" dirty="0"/>
          </a:p>
        </p:txBody>
      </p:sp>
      <p:sp>
        <p:nvSpPr>
          <p:cNvPr id="17" name="直接连接符 16"/>
          <p:cNvSpPr/>
          <p:nvPr/>
        </p:nvSpPr>
        <p:spPr>
          <a:xfrm>
            <a:off x="3059832" y="2215334"/>
            <a:ext cx="5184576" cy="0"/>
          </a:xfrm>
          <a:prstGeom prst="line">
            <a:avLst/>
          </a:prstGeom>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22" name="任意多边形 21"/>
          <p:cNvSpPr/>
          <p:nvPr/>
        </p:nvSpPr>
        <p:spPr>
          <a:xfrm>
            <a:off x="4427984" y="1837069"/>
            <a:ext cx="3240360" cy="374641"/>
          </a:xfrm>
          <a:custGeom>
            <a:avLst/>
            <a:gdLst>
              <a:gd name="connsiteX0" fmla="*/ 0 w 3836586"/>
              <a:gd name="connsiteY0" fmla="*/ 0 h 355547"/>
              <a:gd name="connsiteX1" fmla="*/ 3836586 w 3836586"/>
              <a:gd name="connsiteY1" fmla="*/ 0 h 355547"/>
              <a:gd name="connsiteX2" fmla="*/ 3836586 w 3836586"/>
              <a:gd name="connsiteY2" fmla="*/ 355547 h 355547"/>
              <a:gd name="connsiteX3" fmla="*/ 0 w 3836586"/>
              <a:gd name="connsiteY3" fmla="*/ 355547 h 355547"/>
              <a:gd name="connsiteX4" fmla="*/ 0 w 3836586"/>
              <a:gd name="connsiteY4" fmla="*/ 0 h 35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6586" h="355547">
                <a:moveTo>
                  <a:pt x="0" y="0"/>
                </a:moveTo>
                <a:lnTo>
                  <a:pt x="3836586" y="0"/>
                </a:lnTo>
                <a:lnTo>
                  <a:pt x="3836586" y="355547"/>
                </a:lnTo>
                <a:lnTo>
                  <a:pt x="0" y="355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zh-CN" altLang="en-US" sz="1800" b="0" i="0" kern="1200" dirty="0" smtClean="0">
                <a:latin typeface="华文细黑" panose="02010600040101010101" pitchFamily="2" charset="-122"/>
                <a:ea typeface="华文细黑" panose="02010600040101010101" pitchFamily="2" charset="-122"/>
              </a:rPr>
              <a:t>施救因疏忽造成伤害不担责</a:t>
            </a:r>
            <a:endParaRPr lang="zh-CN" altLang="en-US" sz="1800" kern="1200" dirty="0">
              <a:latin typeface="华文细黑" panose="02010600040101010101" pitchFamily="2" charset="-122"/>
              <a:ea typeface="华文细黑" panose="02010600040101010101" pitchFamily="2" charset="-122"/>
            </a:endParaRPr>
          </a:p>
        </p:txBody>
      </p:sp>
      <p:sp>
        <p:nvSpPr>
          <p:cNvPr id="23" name="任意多边形 22"/>
          <p:cNvSpPr/>
          <p:nvPr/>
        </p:nvSpPr>
        <p:spPr>
          <a:xfrm>
            <a:off x="3079995" y="1827490"/>
            <a:ext cx="1347989" cy="374641"/>
          </a:xfrm>
          <a:custGeom>
            <a:avLst/>
            <a:gdLst>
              <a:gd name="connsiteX0" fmla="*/ 59270 w 1347989"/>
              <a:gd name="connsiteY0" fmla="*/ 0 h 355547"/>
              <a:gd name="connsiteX1" fmla="*/ 1288719 w 1347989"/>
              <a:gd name="connsiteY1" fmla="*/ 0 h 355547"/>
              <a:gd name="connsiteX2" fmla="*/ 1347989 w 1347989"/>
              <a:gd name="connsiteY2" fmla="*/ 59270 h 355547"/>
              <a:gd name="connsiteX3" fmla="*/ 1347989 w 1347989"/>
              <a:gd name="connsiteY3" fmla="*/ 355547 h 355547"/>
              <a:gd name="connsiteX4" fmla="*/ 1347989 w 1347989"/>
              <a:gd name="connsiteY4" fmla="*/ 355547 h 355547"/>
              <a:gd name="connsiteX5" fmla="*/ 0 w 1347989"/>
              <a:gd name="connsiteY5" fmla="*/ 355547 h 355547"/>
              <a:gd name="connsiteX6" fmla="*/ 0 w 1347989"/>
              <a:gd name="connsiteY6" fmla="*/ 355547 h 355547"/>
              <a:gd name="connsiteX7" fmla="*/ 0 w 1347989"/>
              <a:gd name="connsiteY7" fmla="*/ 59270 h 355547"/>
              <a:gd name="connsiteX8" fmla="*/ 59270 w 1347989"/>
              <a:gd name="connsiteY8" fmla="*/ 0 h 35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989" h="355547">
                <a:moveTo>
                  <a:pt x="59270" y="0"/>
                </a:moveTo>
                <a:lnTo>
                  <a:pt x="1288719" y="0"/>
                </a:lnTo>
                <a:cubicBezTo>
                  <a:pt x="1321453" y="0"/>
                  <a:pt x="1347989" y="26536"/>
                  <a:pt x="1347989" y="59270"/>
                </a:cubicBezTo>
                <a:lnTo>
                  <a:pt x="1347989" y="355547"/>
                </a:lnTo>
                <a:lnTo>
                  <a:pt x="1347989" y="355547"/>
                </a:lnTo>
                <a:lnTo>
                  <a:pt x="0" y="355547"/>
                </a:lnTo>
                <a:lnTo>
                  <a:pt x="0" y="355547"/>
                </a:lnTo>
                <a:lnTo>
                  <a:pt x="0" y="59270"/>
                </a:lnTo>
                <a:cubicBezTo>
                  <a:pt x="0" y="26536"/>
                  <a:pt x="26536" y="0"/>
                  <a:pt x="59270" y="0"/>
                </a:cubicBezTo>
                <a:close/>
              </a:path>
            </a:pathLst>
          </a:custGeom>
        </p:spPr>
        <p:style>
          <a:lnRef idx="2">
            <a:schemeClr val="accent2">
              <a:shade val="80000"/>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51649" tIns="51649" rIns="51649"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华文新魏" panose="02010800040101010101" pitchFamily="2" charset="-122"/>
                <a:ea typeface="华文新魏" panose="02010800040101010101" pitchFamily="2" charset="-122"/>
              </a:rPr>
              <a:t>加拿大</a:t>
            </a:r>
            <a:endParaRPr lang="zh-CN" altLang="en-US" sz="1800" kern="1200" dirty="0">
              <a:latin typeface="华文新魏" panose="02010800040101010101" pitchFamily="2" charset="-122"/>
              <a:ea typeface="华文新魏" panose="02010800040101010101" pitchFamily="2" charset="-122"/>
            </a:endParaRPr>
          </a:p>
        </p:txBody>
      </p:sp>
      <p:sp>
        <p:nvSpPr>
          <p:cNvPr id="25" name="任意多边形 24"/>
          <p:cNvSpPr/>
          <p:nvPr/>
        </p:nvSpPr>
        <p:spPr>
          <a:xfrm>
            <a:off x="3125561" y="2254319"/>
            <a:ext cx="5184576" cy="1960926"/>
          </a:xfrm>
          <a:custGeom>
            <a:avLst/>
            <a:gdLst>
              <a:gd name="connsiteX0" fmla="*/ 0 w 5184576"/>
              <a:gd name="connsiteY0" fmla="*/ 0 h 711202"/>
              <a:gd name="connsiteX1" fmla="*/ 5184576 w 5184576"/>
              <a:gd name="connsiteY1" fmla="*/ 0 h 711202"/>
              <a:gd name="connsiteX2" fmla="*/ 5184576 w 5184576"/>
              <a:gd name="connsiteY2" fmla="*/ 711202 h 711202"/>
              <a:gd name="connsiteX3" fmla="*/ 0 w 5184576"/>
              <a:gd name="connsiteY3" fmla="*/ 711202 h 711202"/>
              <a:gd name="connsiteX4" fmla="*/ 0 w 5184576"/>
              <a:gd name="connsiteY4" fmla="*/ 0 h 71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4576" h="711202">
                <a:moveTo>
                  <a:pt x="0" y="0"/>
                </a:moveTo>
                <a:lnTo>
                  <a:pt x="5184576" y="0"/>
                </a:lnTo>
                <a:lnTo>
                  <a:pt x="5184576" y="711202"/>
                </a:lnTo>
                <a:lnTo>
                  <a:pt x="0" y="7112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0" lvl="1" algn="l" defTabSz="533400">
              <a:lnSpc>
                <a:spcPct val="90000"/>
              </a:lnSpc>
              <a:spcBef>
                <a:spcPct val="0"/>
              </a:spcBef>
              <a:spcAft>
                <a:spcPct val="15000"/>
              </a:spcAft>
            </a:pPr>
            <a:r>
              <a:rPr lang="zh-CN" altLang="en-US" b="0" i="0" kern="1200" dirty="0" smtClean="0">
                <a:latin typeface="华文仿宋" panose="02010600040101010101" pitchFamily="2" charset="-122"/>
                <a:ea typeface="华文仿宋" panose="02010600040101010101" pitchFamily="2" charset="-122"/>
              </a:rPr>
              <a:t>加拿大安大略省</a:t>
            </a:r>
            <a:r>
              <a:rPr lang="en-US" altLang="zh-CN" b="0" i="0" kern="1200" dirty="0" smtClean="0">
                <a:latin typeface="华文仿宋" panose="02010600040101010101" pitchFamily="2" charset="-122"/>
                <a:ea typeface="华文仿宋" panose="02010600040101010101" pitchFamily="2" charset="-122"/>
              </a:rPr>
              <a:t>2001</a:t>
            </a:r>
            <a:r>
              <a:rPr lang="zh-CN" altLang="en-US" b="0" i="0" kern="1200" dirty="0" smtClean="0">
                <a:latin typeface="华文仿宋" panose="02010600040101010101" pitchFamily="2" charset="-122"/>
                <a:ea typeface="华文仿宋" panose="02010600040101010101" pitchFamily="2" charset="-122"/>
              </a:rPr>
              <a:t>年颁布的</a:t>
            </a:r>
            <a:r>
              <a:rPr lang="en-US" altLang="zh-CN" b="0" i="0" kern="1200" dirty="0" smtClean="0">
                <a:latin typeface="华文仿宋" panose="02010600040101010101" pitchFamily="2" charset="-122"/>
                <a:ea typeface="华文仿宋" panose="02010600040101010101" pitchFamily="2" charset="-122"/>
              </a:rPr>
              <a:t>《</a:t>
            </a:r>
            <a:r>
              <a:rPr lang="zh-CN" altLang="en-US" b="0" i="0" kern="1200" dirty="0" smtClean="0">
                <a:latin typeface="华文仿宋" panose="02010600040101010101" pitchFamily="2" charset="-122"/>
                <a:ea typeface="华文仿宋" panose="02010600040101010101" pitchFamily="2" charset="-122"/>
              </a:rPr>
              <a:t>见义勇为法</a:t>
            </a:r>
            <a:r>
              <a:rPr lang="en-US" altLang="zh-CN" b="0" i="0" kern="1200" dirty="0" smtClean="0">
                <a:latin typeface="华文仿宋" panose="02010600040101010101" pitchFamily="2" charset="-122"/>
                <a:ea typeface="华文仿宋" panose="02010600040101010101" pitchFamily="2" charset="-122"/>
              </a:rPr>
              <a:t>》——</a:t>
            </a:r>
            <a:r>
              <a:rPr lang="zh-CN" altLang="en-US" b="0" i="0" kern="1200" dirty="0" smtClean="0">
                <a:latin typeface="华文仿宋" panose="02010600040101010101" pitchFamily="2" charset="-122"/>
                <a:ea typeface="华文仿宋" panose="02010600040101010101" pitchFamily="2" charset="-122"/>
              </a:rPr>
              <a:t>“无论习惯法如何规定，自愿且不求奖励报酬的个人，不必为施救过程中因疏忽或不作为所造成的伤害承担责任。”在加拿大，制定见义勇为的相关法律是为了打消施救者担心的因施救不当而惹上官司的顾虑，以防止他们事后成为被告。</a:t>
            </a:r>
            <a:endParaRPr lang="zh-CN" altLang="en-US" kern="12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2619472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9"/>
                                        </p:tgtEl>
                                      </p:cBhvr>
                                    </p:animEffect>
                                    <p:animScale>
                                      <p:cBhvr>
                                        <p:cTn id="7" dur="250" autoRev="1" fill="hold"/>
                                        <p:tgtEl>
                                          <p:spTgt spid="4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nodeType="clickEffect">
                                  <p:stCondLst>
                                    <p:cond delay="0"/>
                                  </p:stCondLst>
                                  <p:childTnLst>
                                    <p:animMotion origin="layout" path="M 1.38889E-6 4.44444E-6 L 0.15226 -0.38179 " pathEditMode="relative" rAng="0" ptsTypes="AA">
                                      <p:cBhvr>
                                        <p:cTn id="11" dur="2000" fill="hold"/>
                                        <p:tgtEl>
                                          <p:spTgt spid="49"/>
                                        </p:tgtEl>
                                        <p:attrNameLst>
                                          <p:attrName>ppt_x</p:attrName>
                                          <p:attrName>ppt_y</p:attrName>
                                        </p:attrNameLst>
                                      </p:cBhvr>
                                      <p:rCtr x="7604" y="-19105"/>
                                    </p:animMotion>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par>
                                <p:cTn id="28" presetID="2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3"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1470"/>
            <a:ext cx="1198287" cy="1285901"/>
            <a:chOff x="4227738" y="306631"/>
            <a:chExt cx="920326" cy="4490521"/>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06631"/>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zh-CN" spc="-150" dirty="0" smtClean="0"/>
                <a:t>是否</a:t>
              </a:r>
              <a:endParaRPr lang="en-US" altLang="zh-CN" spc="-150" dirty="0" smtClean="0"/>
            </a:p>
            <a:p>
              <a:pPr lvl="0" algn="ctr"/>
              <a:r>
                <a:rPr lang="zh-CN" altLang="zh-CN" dirty="0" smtClean="0"/>
                <a:t>要救</a:t>
              </a:r>
              <a:endParaRPr lang="zh-CN" altLang="zh-CN" dirty="0"/>
            </a:p>
            <a:p>
              <a:pPr algn="ct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是否有能力救</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367608" y="1950331"/>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smtClean="0">
                  <a:solidFill>
                    <a:schemeClr val="bg1"/>
                  </a:solidFill>
                  <a:latin typeface="+mn-ea"/>
                  <a:cs typeface="Arial Unicode MS" pitchFamily="34" charset="-122"/>
                </a:rPr>
                <a:t>立法强制“见义勇为”，该行为是否还是道德？？</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sp>
        <p:nvSpPr>
          <p:cNvPr id="37" name="矩形 36"/>
          <p:cNvSpPr/>
          <p:nvPr/>
        </p:nvSpPr>
        <p:spPr>
          <a:xfrm>
            <a:off x="209611" y="2892881"/>
            <a:ext cx="1046808" cy="830997"/>
          </a:xfrm>
          <a:prstGeom prst="rect">
            <a:avLst/>
          </a:prstGeom>
        </p:spPr>
        <p:txBody>
          <a:bodyPr wrap="square">
            <a:spAutoFit/>
          </a:bodyPr>
          <a:lstStyle/>
          <a:p>
            <a:pPr algn="ctr"/>
            <a:r>
              <a:rPr lang="zh-CN" altLang="en-US" sz="1600" kern="100" dirty="0" smtClean="0">
                <a:solidFill>
                  <a:schemeClr val="bg1"/>
                </a:solidFill>
                <a:latin typeface="Times New Roman" panose="02020603050405020304" pitchFamily="18" charset="0"/>
                <a:cs typeface="Times New Roman" panose="02020603050405020304" pitchFamily="18" charset="0"/>
              </a:rPr>
              <a:t>法律</a:t>
            </a:r>
            <a:endParaRPr lang="en-US" altLang="zh-CN" sz="1600" kern="100" dirty="0" smtClean="0">
              <a:solidFill>
                <a:schemeClr val="bg1"/>
              </a:solidFill>
              <a:latin typeface="Times New Roman" panose="02020603050405020304" pitchFamily="18" charset="0"/>
              <a:cs typeface="Times New Roman" panose="02020603050405020304" pitchFamily="18" charset="0"/>
            </a:endParaRPr>
          </a:p>
          <a:p>
            <a:pPr algn="ctr"/>
            <a:r>
              <a:rPr lang="zh-CN" altLang="en-US" sz="1600" kern="100" dirty="0" smtClean="0">
                <a:solidFill>
                  <a:schemeClr val="bg1"/>
                </a:solidFill>
                <a:latin typeface="Times New Roman" panose="02020603050405020304" pitchFamily="18" charset="0"/>
                <a:cs typeface="Times New Roman" panose="02020603050405020304" pitchFamily="18" charset="0"/>
              </a:rPr>
              <a:t>道德</a:t>
            </a:r>
            <a:endParaRPr lang="en-US" altLang="zh-CN" sz="1600" kern="100" dirty="0" smtClean="0">
              <a:solidFill>
                <a:schemeClr val="bg1"/>
              </a:solidFill>
              <a:latin typeface="Times New Roman" panose="02020603050405020304" pitchFamily="18" charset="0"/>
              <a:cs typeface="Times New Roman" panose="02020603050405020304" pitchFamily="18" charset="0"/>
            </a:endParaRPr>
          </a:p>
          <a:p>
            <a:pPr algn="ctr"/>
            <a:r>
              <a:rPr lang="zh-CN" altLang="en-US" sz="1600" kern="100" dirty="0">
                <a:solidFill>
                  <a:schemeClr val="bg1"/>
                </a:solidFill>
                <a:latin typeface="Times New Roman" panose="02020603050405020304" pitchFamily="18" charset="0"/>
                <a:cs typeface="Times New Roman" panose="02020603050405020304" pitchFamily="18" charset="0"/>
              </a:rPr>
              <a:t>爱</a:t>
            </a:r>
            <a:endParaRPr lang="zh-CN" altLang="en-US" sz="1600" dirty="0">
              <a:solidFill>
                <a:schemeClr val="bg1"/>
              </a:solidFill>
            </a:endParaRPr>
          </a:p>
        </p:txBody>
      </p:sp>
      <p:sp>
        <p:nvSpPr>
          <p:cNvPr id="12" name="对角圆角矩形 11"/>
          <p:cNvSpPr/>
          <p:nvPr/>
        </p:nvSpPr>
        <p:spPr>
          <a:xfrm>
            <a:off x="6969636" y="4864955"/>
            <a:ext cx="2123728" cy="295607"/>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400" dirty="0" smtClean="0"/>
              <a:t>资料来源：人民网</a:t>
            </a:r>
            <a:endParaRPr lang="zh-CN" altLang="en-US" sz="1400" dirty="0"/>
          </a:p>
        </p:txBody>
      </p:sp>
      <p:sp>
        <p:nvSpPr>
          <p:cNvPr id="2" name="流程图: 决策 1"/>
          <p:cNvSpPr/>
          <p:nvPr/>
        </p:nvSpPr>
        <p:spPr>
          <a:xfrm>
            <a:off x="3127336" y="984829"/>
            <a:ext cx="3960440" cy="524353"/>
          </a:xfrm>
          <a:prstGeom prst="flowChartDecisi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600" dirty="0" smtClean="0"/>
              <a:t>国外如何立法</a:t>
            </a:r>
            <a:endParaRPr lang="zh-CN" altLang="en-US" sz="1600" dirty="0"/>
          </a:p>
        </p:txBody>
      </p:sp>
      <p:sp>
        <p:nvSpPr>
          <p:cNvPr id="17" name="直接连接符 16"/>
          <p:cNvSpPr/>
          <p:nvPr/>
        </p:nvSpPr>
        <p:spPr>
          <a:xfrm>
            <a:off x="3059832" y="2139702"/>
            <a:ext cx="5184576" cy="0"/>
          </a:xfrm>
          <a:prstGeom prst="line">
            <a:avLst/>
          </a:prstGeom>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29" name="任意多边形 28"/>
          <p:cNvSpPr/>
          <p:nvPr/>
        </p:nvSpPr>
        <p:spPr>
          <a:xfrm>
            <a:off x="4427984" y="1784155"/>
            <a:ext cx="2880320" cy="355547"/>
          </a:xfrm>
          <a:custGeom>
            <a:avLst/>
            <a:gdLst>
              <a:gd name="connsiteX0" fmla="*/ 0 w 3836586"/>
              <a:gd name="connsiteY0" fmla="*/ 0 h 355547"/>
              <a:gd name="connsiteX1" fmla="*/ 3836586 w 3836586"/>
              <a:gd name="connsiteY1" fmla="*/ 0 h 355547"/>
              <a:gd name="connsiteX2" fmla="*/ 3836586 w 3836586"/>
              <a:gd name="connsiteY2" fmla="*/ 355547 h 355547"/>
              <a:gd name="connsiteX3" fmla="*/ 0 w 3836586"/>
              <a:gd name="connsiteY3" fmla="*/ 355547 h 355547"/>
              <a:gd name="connsiteX4" fmla="*/ 0 w 3836586"/>
              <a:gd name="connsiteY4" fmla="*/ 0 h 35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6586" h="355547">
                <a:moveTo>
                  <a:pt x="0" y="0"/>
                </a:moveTo>
                <a:lnTo>
                  <a:pt x="3836586" y="0"/>
                </a:lnTo>
                <a:lnTo>
                  <a:pt x="3836586" y="355547"/>
                </a:lnTo>
                <a:lnTo>
                  <a:pt x="0" y="355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zh-CN" altLang="en-US" sz="1800" b="0" i="0" kern="1200" dirty="0" smtClean="0">
                <a:latin typeface="华文细黑" panose="02010600040101010101" pitchFamily="2" charset="-122"/>
                <a:ea typeface="华文细黑" panose="02010600040101010101" pitchFamily="2" charset="-122"/>
              </a:rPr>
              <a:t>施救产生差错须担责</a:t>
            </a:r>
            <a:endParaRPr lang="zh-CN" altLang="en-US" sz="1800" kern="1200" dirty="0">
              <a:latin typeface="华文细黑" panose="02010600040101010101" pitchFamily="2" charset="-122"/>
              <a:ea typeface="华文细黑" panose="02010600040101010101" pitchFamily="2" charset="-122"/>
            </a:endParaRPr>
          </a:p>
        </p:txBody>
      </p:sp>
      <p:sp>
        <p:nvSpPr>
          <p:cNvPr id="31" name="任意多边形 30"/>
          <p:cNvSpPr/>
          <p:nvPr/>
        </p:nvSpPr>
        <p:spPr>
          <a:xfrm>
            <a:off x="3059832" y="1784155"/>
            <a:ext cx="1347989" cy="355547"/>
          </a:xfrm>
          <a:custGeom>
            <a:avLst/>
            <a:gdLst>
              <a:gd name="connsiteX0" fmla="*/ 59270 w 1347989"/>
              <a:gd name="connsiteY0" fmla="*/ 0 h 355547"/>
              <a:gd name="connsiteX1" fmla="*/ 1288719 w 1347989"/>
              <a:gd name="connsiteY1" fmla="*/ 0 h 355547"/>
              <a:gd name="connsiteX2" fmla="*/ 1347989 w 1347989"/>
              <a:gd name="connsiteY2" fmla="*/ 59270 h 355547"/>
              <a:gd name="connsiteX3" fmla="*/ 1347989 w 1347989"/>
              <a:gd name="connsiteY3" fmla="*/ 355547 h 355547"/>
              <a:gd name="connsiteX4" fmla="*/ 1347989 w 1347989"/>
              <a:gd name="connsiteY4" fmla="*/ 355547 h 355547"/>
              <a:gd name="connsiteX5" fmla="*/ 0 w 1347989"/>
              <a:gd name="connsiteY5" fmla="*/ 355547 h 355547"/>
              <a:gd name="connsiteX6" fmla="*/ 0 w 1347989"/>
              <a:gd name="connsiteY6" fmla="*/ 355547 h 355547"/>
              <a:gd name="connsiteX7" fmla="*/ 0 w 1347989"/>
              <a:gd name="connsiteY7" fmla="*/ 59270 h 355547"/>
              <a:gd name="connsiteX8" fmla="*/ 59270 w 1347989"/>
              <a:gd name="connsiteY8" fmla="*/ 0 h 35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989" h="355547">
                <a:moveTo>
                  <a:pt x="59270" y="0"/>
                </a:moveTo>
                <a:lnTo>
                  <a:pt x="1288719" y="0"/>
                </a:lnTo>
                <a:cubicBezTo>
                  <a:pt x="1321453" y="0"/>
                  <a:pt x="1347989" y="26536"/>
                  <a:pt x="1347989" y="59270"/>
                </a:cubicBezTo>
                <a:lnTo>
                  <a:pt x="1347989" y="355547"/>
                </a:lnTo>
                <a:lnTo>
                  <a:pt x="1347989" y="355547"/>
                </a:lnTo>
                <a:lnTo>
                  <a:pt x="0" y="355547"/>
                </a:lnTo>
                <a:lnTo>
                  <a:pt x="0" y="355547"/>
                </a:lnTo>
                <a:lnTo>
                  <a:pt x="0" y="59270"/>
                </a:lnTo>
                <a:cubicBezTo>
                  <a:pt x="0" y="26536"/>
                  <a:pt x="26536" y="0"/>
                  <a:pt x="59270" y="0"/>
                </a:cubicBezTo>
                <a:close/>
              </a:path>
            </a:pathLst>
          </a:custGeom>
        </p:spPr>
        <p:style>
          <a:lnRef idx="2">
            <a:schemeClr val="accent2">
              <a:shade val="80000"/>
              <a:hueOff val="-17936"/>
              <a:satOff val="-2012"/>
              <a:lumOff val="12840"/>
              <a:alphaOff val="0"/>
            </a:schemeClr>
          </a:lnRef>
          <a:fillRef idx="1">
            <a:schemeClr val="accent2">
              <a:shade val="80000"/>
              <a:hueOff val="-17936"/>
              <a:satOff val="-2012"/>
              <a:lumOff val="12840"/>
              <a:alphaOff val="0"/>
            </a:schemeClr>
          </a:fillRef>
          <a:effectRef idx="0">
            <a:schemeClr val="accent2">
              <a:shade val="80000"/>
              <a:hueOff val="-17936"/>
              <a:satOff val="-2012"/>
              <a:lumOff val="12840"/>
              <a:alphaOff val="0"/>
            </a:schemeClr>
          </a:effectRef>
          <a:fontRef idx="minor">
            <a:schemeClr val="lt1"/>
          </a:fontRef>
        </p:style>
        <p:txBody>
          <a:bodyPr spcFirstLastPara="0" vert="horz" wrap="square" lIns="51649" tIns="51649" rIns="51649"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华文新魏" panose="02010800040101010101" pitchFamily="2" charset="-122"/>
                <a:ea typeface="华文新魏" panose="02010800040101010101" pitchFamily="2" charset="-122"/>
              </a:rPr>
              <a:t>美国</a:t>
            </a:r>
            <a:endParaRPr lang="zh-CN" altLang="en-US" sz="1800" kern="1200" dirty="0">
              <a:latin typeface="华文新魏" panose="02010800040101010101" pitchFamily="2" charset="-122"/>
              <a:ea typeface="华文新魏" panose="02010800040101010101" pitchFamily="2" charset="-122"/>
            </a:endParaRPr>
          </a:p>
        </p:txBody>
      </p:sp>
      <p:sp>
        <p:nvSpPr>
          <p:cNvPr id="36" name="任意多边形 35"/>
          <p:cNvSpPr/>
          <p:nvPr/>
        </p:nvSpPr>
        <p:spPr>
          <a:xfrm>
            <a:off x="3060457" y="2225865"/>
            <a:ext cx="5184576" cy="1786045"/>
          </a:xfrm>
          <a:custGeom>
            <a:avLst/>
            <a:gdLst>
              <a:gd name="connsiteX0" fmla="*/ 0 w 5184576"/>
              <a:gd name="connsiteY0" fmla="*/ 0 h 711202"/>
              <a:gd name="connsiteX1" fmla="*/ 5184576 w 5184576"/>
              <a:gd name="connsiteY1" fmla="*/ 0 h 711202"/>
              <a:gd name="connsiteX2" fmla="*/ 5184576 w 5184576"/>
              <a:gd name="connsiteY2" fmla="*/ 711202 h 711202"/>
              <a:gd name="connsiteX3" fmla="*/ 0 w 5184576"/>
              <a:gd name="connsiteY3" fmla="*/ 711202 h 711202"/>
              <a:gd name="connsiteX4" fmla="*/ 0 w 5184576"/>
              <a:gd name="connsiteY4" fmla="*/ 0 h 71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4576" h="711202">
                <a:moveTo>
                  <a:pt x="0" y="0"/>
                </a:moveTo>
                <a:lnTo>
                  <a:pt x="5184576" y="0"/>
                </a:lnTo>
                <a:lnTo>
                  <a:pt x="5184576" y="711202"/>
                </a:lnTo>
                <a:lnTo>
                  <a:pt x="0" y="7112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t" anchorCtr="0">
            <a:noAutofit/>
          </a:bodyPr>
          <a:lstStyle/>
          <a:p>
            <a:pPr marL="0" lvl="1" algn="l" defTabSz="444500">
              <a:lnSpc>
                <a:spcPct val="90000"/>
              </a:lnSpc>
              <a:spcBef>
                <a:spcPct val="0"/>
              </a:spcBef>
              <a:spcAft>
                <a:spcPct val="15000"/>
              </a:spcAft>
            </a:pPr>
            <a:r>
              <a:rPr lang="zh-CN" altLang="en-US" sz="1600" b="0" i="0" kern="1200" dirty="0" smtClean="0">
                <a:latin typeface="华文仿宋" panose="02010600040101010101" pitchFamily="2" charset="-122"/>
                <a:ea typeface="华文仿宋" panose="02010600040101010101" pitchFamily="2" charset="-122"/>
              </a:rPr>
              <a:t>见义勇为法律保护的对象和具体内容因州而异。有些州的法律并不保护普通人，仅仅保护受过急救训练并得到医疗保健机构颁发证书的人员。如果施救者既没有受过施救训练，也没有获得证书，则此人在施救过程中产生差错的话，也须承担相应的法律责任。一般来说，美国公民并没有救援陌生人的义务，除非施救和被救者之间存在某种照顾关系，如父母和子女、医生和病人等等。但也有一些州例外，如明尼苏达和佛蒙特州要求，在紧急事故现场的人必须对需要救助者给予合理的协助。明尼苏达州甚至将“见危不救罪”列入刑法典，如果在现场而不给予合理的协助，以犯罪论处，在佛蒙特州也会被处以</a:t>
            </a:r>
            <a:r>
              <a:rPr lang="en-US" altLang="zh-CN" sz="1600" b="0" i="0" kern="1200" dirty="0" smtClean="0">
                <a:latin typeface="华文仿宋" panose="02010600040101010101" pitchFamily="2" charset="-122"/>
                <a:ea typeface="华文仿宋" panose="02010600040101010101" pitchFamily="2" charset="-122"/>
              </a:rPr>
              <a:t>100</a:t>
            </a:r>
            <a:r>
              <a:rPr lang="zh-CN" altLang="en-US" sz="1600" b="0" i="0" kern="1200" dirty="0" smtClean="0">
                <a:latin typeface="华文仿宋" panose="02010600040101010101" pitchFamily="2" charset="-122"/>
                <a:ea typeface="华文仿宋" panose="02010600040101010101" pitchFamily="2" charset="-122"/>
              </a:rPr>
              <a:t>美元的罚款。</a:t>
            </a:r>
            <a:endParaRPr lang="zh-CN" altLang="en-US" sz="1600" kern="12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1820312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1470"/>
            <a:ext cx="1198287" cy="1285901"/>
            <a:chOff x="4227738" y="306631"/>
            <a:chExt cx="920326" cy="4490521"/>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06631"/>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zh-CN" spc="-150" dirty="0" smtClean="0"/>
                <a:t>是否</a:t>
              </a:r>
              <a:endParaRPr lang="en-US" altLang="zh-CN" spc="-150" dirty="0" smtClean="0"/>
            </a:p>
            <a:p>
              <a:pPr lvl="0" algn="ctr"/>
              <a:r>
                <a:rPr lang="zh-CN" altLang="zh-CN" dirty="0" smtClean="0"/>
                <a:t>要救</a:t>
              </a:r>
              <a:endParaRPr lang="zh-CN" altLang="zh-CN" dirty="0"/>
            </a:p>
            <a:p>
              <a:pPr algn="ct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是否有能力救</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432060" y="1898367"/>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smtClean="0">
                  <a:solidFill>
                    <a:schemeClr val="bg1"/>
                  </a:solidFill>
                  <a:latin typeface="+mn-ea"/>
                  <a:cs typeface="Arial Unicode MS" pitchFamily="34" charset="-122"/>
                </a:rPr>
                <a:t>立法强制“见义勇为”，该行为是否还是道德？？</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sp>
        <p:nvSpPr>
          <p:cNvPr id="37" name="矩形 36"/>
          <p:cNvSpPr/>
          <p:nvPr/>
        </p:nvSpPr>
        <p:spPr>
          <a:xfrm>
            <a:off x="209611" y="2892881"/>
            <a:ext cx="1046808" cy="830997"/>
          </a:xfrm>
          <a:prstGeom prst="rect">
            <a:avLst/>
          </a:prstGeom>
        </p:spPr>
        <p:txBody>
          <a:bodyPr wrap="square">
            <a:spAutoFit/>
          </a:bodyPr>
          <a:lstStyle/>
          <a:p>
            <a:pPr algn="ctr"/>
            <a:r>
              <a:rPr lang="zh-CN" altLang="en-US" sz="1600" kern="100" dirty="0" smtClean="0">
                <a:solidFill>
                  <a:schemeClr val="bg1"/>
                </a:solidFill>
                <a:latin typeface="Times New Roman" panose="02020603050405020304" pitchFamily="18" charset="0"/>
                <a:cs typeface="Times New Roman" panose="02020603050405020304" pitchFamily="18" charset="0"/>
              </a:rPr>
              <a:t>法律</a:t>
            </a:r>
            <a:endParaRPr lang="en-US" altLang="zh-CN" sz="1600" kern="100" dirty="0" smtClean="0">
              <a:solidFill>
                <a:schemeClr val="bg1"/>
              </a:solidFill>
              <a:latin typeface="Times New Roman" panose="02020603050405020304" pitchFamily="18" charset="0"/>
              <a:cs typeface="Times New Roman" panose="02020603050405020304" pitchFamily="18" charset="0"/>
            </a:endParaRPr>
          </a:p>
          <a:p>
            <a:pPr algn="ctr"/>
            <a:r>
              <a:rPr lang="zh-CN" altLang="en-US" sz="1600" kern="100" dirty="0" smtClean="0">
                <a:solidFill>
                  <a:schemeClr val="bg1"/>
                </a:solidFill>
                <a:latin typeface="Times New Roman" panose="02020603050405020304" pitchFamily="18" charset="0"/>
                <a:cs typeface="Times New Roman" panose="02020603050405020304" pitchFamily="18" charset="0"/>
              </a:rPr>
              <a:t>道德</a:t>
            </a:r>
            <a:endParaRPr lang="en-US" altLang="zh-CN" sz="1600" kern="100" dirty="0" smtClean="0">
              <a:solidFill>
                <a:schemeClr val="bg1"/>
              </a:solidFill>
              <a:latin typeface="Times New Roman" panose="02020603050405020304" pitchFamily="18" charset="0"/>
              <a:cs typeface="Times New Roman" panose="02020603050405020304" pitchFamily="18" charset="0"/>
            </a:endParaRPr>
          </a:p>
          <a:p>
            <a:pPr algn="ctr"/>
            <a:r>
              <a:rPr lang="zh-CN" altLang="en-US" sz="1600" kern="100" dirty="0">
                <a:solidFill>
                  <a:schemeClr val="bg1"/>
                </a:solidFill>
                <a:latin typeface="Times New Roman" panose="02020603050405020304" pitchFamily="18" charset="0"/>
                <a:cs typeface="Times New Roman" panose="02020603050405020304" pitchFamily="18" charset="0"/>
              </a:rPr>
              <a:t>爱</a:t>
            </a:r>
            <a:endParaRPr lang="zh-CN" altLang="en-US" sz="1600" dirty="0">
              <a:solidFill>
                <a:schemeClr val="bg1"/>
              </a:solidFill>
            </a:endParaRPr>
          </a:p>
        </p:txBody>
      </p:sp>
      <p:sp>
        <p:nvSpPr>
          <p:cNvPr id="12" name="对角圆角矩形 11"/>
          <p:cNvSpPr/>
          <p:nvPr/>
        </p:nvSpPr>
        <p:spPr>
          <a:xfrm>
            <a:off x="6969636" y="4864955"/>
            <a:ext cx="2123728" cy="295607"/>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400" dirty="0" smtClean="0"/>
              <a:t>资料来源：人民网</a:t>
            </a:r>
            <a:endParaRPr lang="zh-CN" altLang="en-US" sz="1400" dirty="0"/>
          </a:p>
        </p:txBody>
      </p:sp>
      <p:sp>
        <p:nvSpPr>
          <p:cNvPr id="2" name="流程图: 决策 1"/>
          <p:cNvSpPr/>
          <p:nvPr/>
        </p:nvSpPr>
        <p:spPr>
          <a:xfrm>
            <a:off x="3127336" y="984829"/>
            <a:ext cx="3960440" cy="524353"/>
          </a:xfrm>
          <a:prstGeom prst="flowChartDecisi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600" dirty="0" smtClean="0"/>
              <a:t>国外如何立法</a:t>
            </a:r>
            <a:endParaRPr lang="zh-CN" altLang="en-US" sz="1600" dirty="0"/>
          </a:p>
        </p:txBody>
      </p:sp>
      <p:sp>
        <p:nvSpPr>
          <p:cNvPr id="38" name="任意多边形 37"/>
          <p:cNvSpPr/>
          <p:nvPr/>
        </p:nvSpPr>
        <p:spPr>
          <a:xfrm>
            <a:off x="4427984" y="1768614"/>
            <a:ext cx="3836586" cy="355547"/>
          </a:xfrm>
          <a:custGeom>
            <a:avLst/>
            <a:gdLst>
              <a:gd name="connsiteX0" fmla="*/ 0 w 3836586"/>
              <a:gd name="connsiteY0" fmla="*/ 0 h 355547"/>
              <a:gd name="connsiteX1" fmla="*/ 3836586 w 3836586"/>
              <a:gd name="connsiteY1" fmla="*/ 0 h 355547"/>
              <a:gd name="connsiteX2" fmla="*/ 3836586 w 3836586"/>
              <a:gd name="connsiteY2" fmla="*/ 355547 h 355547"/>
              <a:gd name="connsiteX3" fmla="*/ 0 w 3836586"/>
              <a:gd name="connsiteY3" fmla="*/ 355547 h 355547"/>
              <a:gd name="connsiteX4" fmla="*/ 0 w 3836586"/>
              <a:gd name="connsiteY4" fmla="*/ 0 h 35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6586" h="355547">
                <a:moveTo>
                  <a:pt x="0" y="0"/>
                </a:moveTo>
                <a:lnTo>
                  <a:pt x="3836586" y="0"/>
                </a:lnTo>
                <a:lnTo>
                  <a:pt x="3836586" y="355547"/>
                </a:lnTo>
                <a:lnTo>
                  <a:pt x="0" y="355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zh-CN" altLang="en-US" sz="1800" b="0" i="0" kern="1200" dirty="0" smtClean="0">
                <a:latin typeface="华文细黑" panose="02010600040101010101" pitchFamily="2" charset="-122"/>
                <a:ea typeface="华文细黑" panose="02010600040101010101" pitchFamily="2" charset="-122"/>
              </a:rPr>
              <a:t>被援助者反咬一口有重罚</a:t>
            </a:r>
            <a:endParaRPr lang="zh-CN" altLang="en-US" sz="1800" kern="1200" dirty="0">
              <a:latin typeface="华文细黑" panose="02010600040101010101" pitchFamily="2" charset="-122"/>
              <a:ea typeface="华文细黑" panose="02010600040101010101" pitchFamily="2" charset="-122"/>
            </a:endParaRPr>
          </a:p>
        </p:txBody>
      </p:sp>
      <p:sp>
        <p:nvSpPr>
          <p:cNvPr id="39" name="任意多边形 38"/>
          <p:cNvSpPr/>
          <p:nvPr/>
        </p:nvSpPr>
        <p:spPr>
          <a:xfrm>
            <a:off x="3079019" y="1768613"/>
            <a:ext cx="1347989" cy="355547"/>
          </a:xfrm>
          <a:custGeom>
            <a:avLst/>
            <a:gdLst>
              <a:gd name="connsiteX0" fmla="*/ 59270 w 1347989"/>
              <a:gd name="connsiteY0" fmla="*/ 0 h 355547"/>
              <a:gd name="connsiteX1" fmla="*/ 1288719 w 1347989"/>
              <a:gd name="connsiteY1" fmla="*/ 0 h 355547"/>
              <a:gd name="connsiteX2" fmla="*/ 1347989 w 1347989"/>
              <a:gd name="connsiteY2" fmla="*/ 59270 h 355547"/>
              <a:gd name="connsiteX3" fmla="*/ 1347989 w 1347989"/>
              <a:gd name="connsiteY3" fmla="*/ 355547 h 355547"/>
              <a:gd name="connsiteX4" fmla="*/ 1347989 w 1347989"/>
              <a:gd name="connsiteY4" fmla="*/ 355547 h 355547"/>
              <a:gd name="connsiteX5" fmla="*/ 0 w 1347989"/>
              <a:gd name="connsiteY5" fmla="*/ 355547 h 355547"/>
              <a:gd name="connsiteX6" fmla="*/ 0 w 1347989"/>
              <a:gd name="connsiteY6" fmla="*/ 355547 h 355547"/>
              <a:gd name="connsiteX7" fmla="*/ 0 w 1347989"/>
              <a:gd name="connsiteY7" fmla="*/ 59270 h 355547"/>
              <a:gd name="connsiteX8" fmla="*/ 59270 w 1347989"/>
              <a:gd name="connsiteY8" fmla="*/ 0 h 35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989" h="355547">
                <a:moveTo>
                  <a:pt x="59270" y="0"/>
                </a:moveTo>
                <a:lnTo>
                  <a:pt x="1288719" y="0"/>
                </a:lnTo>
                <a:cubicBezTo>
                  <a:pt x="1321453" y="0"/>
                  <a:pt x="1347989" y="26536"/>
                  <a:pt x="1347989" y="59270"/>
                </a:cubicBezTo>
                <a:lnTo>
                  <a:pt x="1347989" y="355547"/>
                </a:lnTo>
                <a:lnTo>
                  <a:pt x="1347989" y="355547"/>
                </a:lnTo>
                <a:lnTo>
                  <a:pt x="0" y="355547"/>
                </a:lnTo>
                <a:lnTo>
                  <a:pt x="0" y="355547"/>
                </a:lnTo>
                <a:lnTo>
                  <a:pt x="0" y="59270"/>
                </a:lnTo>
                <a:cubicBezTo>
                  <a:pt x="0" y="26536"/>
                  <a:pt x="26536" y="0"/>
                  <a:pt x="59270" y="0"/>
                </a:cubicBezTo>
                <a:close/>
              </a:path>
            </a:pathLst>
          </a:custGeom>
        </p:spPr>
        <p:style>
          <a:lnRef idx="2">
            <a:schemeClr val="accent2">
              <a:shade val="80000"/>
              <a:hueOff val="-35872"/>
              <a:satOff val="-4024"/>
              <a:lumOff val="2568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51649" tIns="51649" rIns="51649" bIns="34290" numCol="1" spcCol="1270" anchor="ctr" anchorCtr="0">
            <a:noAutofit/>
          </a:bodyPr>
          <a:lstStyle/>
          <a:p>
            <a:pPr lvl="0" algn="ctr" defTabSz="800100">
              <a:lnSpc>
                <a:spcPct val="90000"/>
              </a:lnSpc>
              <a:spcBef>
                <a:spcPct val="0"/>
              </a:spcBef>
              <a:spcAft>
                <a:spcPct val="35000"/>
              </a:spcAft>
            </a:pPr>
            <a:r>
              <a:rPr lang="zh-CN" altLang="en-US" sz="1800" b="0" i="0" kern="1200" dirty="0" smtClean="0">
                <a:latin typeface="华文新魏" panose="02010800040101010101" pitchFamily="2" charset="-122"/>
                <a:ea typeface="华文新魏" panose="02010800040101010101" pitchFamily="2" charset="-122"/>
              </a:rPr>
              <a:t>新加坡</a:t>
            </a:r>
            <a:endParaRPr lang="zh-CN" altLang="en-US" sz="1800" kern="1200" dirty="0">
              <a:latin typeface="华文新魏" panose="02010800040101010101" pitchFamily="2" charset="-122"/>
              <a:ea typeface="华文新魏" panose="02010800040101010101" pitchFamily="2" charset="-122"/>
            </a:endParaRPr>
          </a:p>
        </p:txBody>
      </p:sp>
      <p:sp>
        <p:nvSpPr>
          <p:cNvPr id="40" name="任意多边形 39"/>
          <p:cNvSpPr/>
          <p:nvPr/>
        </p:nvSpPr>
        <p:spPr>
          <a:xfrm>
            <a:off x="3059832" y="2185883"/>
            <a:ext cx="5184576" cy="711202"/>
          </a:xfrm>
          <a:custGeom>
            <a:avLst/>
            <a:gdLst>
              <a:gd name="connsiteX0" fmla="*/ 0 w 5184576"/>
              <a:gd name="connsiteY0" fmla="*/ 0 h 711202"/>
              <a:gd name="connsiteX1" fmla="*/ 5184576 w 5184576"/>
              <a:gd name="connsiteY1" fmla="*/ 0 h 711202"/>
              <a:gd name="connsiteX2" fmla="*/ 5184576 w 5184576"/>
              <a:gd name="connsiteY2" fmla="*/ 711202 h 711202"/>
              <a:gd name="connsiteX3" fmla="*/ 0 w 5184576"/>
              <a:gd name="connsiteY3" fmla="*/ 711202 h 711202"/>
              <a:gd name="connsiteX4" fmla="*/ 0 w 5184576"/>
              <a:gd name="connsiteY4" fmla="*/ 0 h 71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4576" h="711202">
                <a:moveTo>
                  <a:pt x="0" y="0"/>
                </a:moveTo>
                <a:lnTo>
                  <a:pt x="5184576" y="0"/>
                </a:lnTo>
                <a:lnTo>
                  <a:pt x="5184576" y="711202"/>
                </a:lnTo>
                <a:lnTo>
                  <a:pt x="0" y="7112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0" lvl="1" algn="l" defTabSz="533400">
              <a:lnSpc>
                <a:spcPct val="90000"/>
              </a:lnSpc>
              <a:spcBef>
                <a:spcPct val="0"/>
              </a:spcBef>
              <a:spcAft>
                <a:spcPct val="15000"/>
              </a:spcAft>
            </a:pPr>
            <a:r>
              <a:rPr lang="zh-CN" altLang="en-US" b="0" i="0" kern="1200" dirty="0" smtClean="0">
                <a:latin typeface="华文仿宋" panose="02010600040101010101" pitchFamily="2" charset="-122"/>
                <a:ea typeface="华文仿宋" panose="02010600040101010101" pitchFamily="2" charset="-122"/>
              </a:rPr>
              <a:t>对于见义勇为，新加坡则完全站在保护施救者权益的立场上。惩罚机制规定，被援助者如若事后反咬一口，则须亲自上门向救助者赔礼道歉，并施以其本人医药费</a:t>
            </a:r>
            <a:r>
              <a:rPr lang="en-US" altLang="zh-CN" b="0" i="0" kern="1200" dirty="0" smtClean="0">
                <a:latin typeface="华文仿宋" panose="02010600040101010101" pitchFamily="2" charset="-122"/>
                <a:ea typeface="华文仿宋" panose="02010600040101010101" pitchFamily="2" charset="-122"/>
              </a:rPr>
              <a:t>1</a:t>
            </a:r>
            <a:r>
              <a:rPr lang="zh-CN" altLang="en-US" b="0" i="0" kern="1200" dirty="0" smtClean="0">
                <a:latin typeface="华文仿宋" panose="02010600040101010101" pitchFamily="2" charset="-122"/>
                <a:ea typeface="华文仿宋" panose="02010600040101010101" pitchFamily="2" charset="-122"/>
              </a:rPr>
              <a:t>至</a:t>
            </a:r>
            <a:r>
              <a:rPr lang="en-US" altLang="zh-CN" b="0" i="0" kern="1200" dirty="0" smtClean="0">
                <a:latin typeface="华文仿宋" panose="02010600040101010101" pitchFamily="2" charset="-122"/>
                <a:ea typeface="华文仿宋" panose="02010600040101010101" pitchFamily="2" charset="-122"/>
              </a:rPr>
              <a:t>3</a:t>
            </a:r>
            <a:r>
              <a:rPr lang="zh-CN" altLang="en-US" b="0" i="0" kern="1200" dirty="0" smtClean="0">
                <a:latin typeface="华文仿宋" panose="02010600040101010101" pitchFamily="2" charset="-122"/>
                <a:ea typeface="华文仿宋" panose="02010600040101010101" pitchFamily="2" charset="-122"/>
              </a:rPr>
              <a:t>倍的处罚。影响恶劣、行为严重者，则以污蔑罪论处。该规定实施以来，新加坡再没有发生过类似的事情，公民在实施见义勇为时也免去了顾虑和担忧。在新加坡，见义勇为已经借由道德的法律化上升为公民的一项基本法律义务。</a:t>
            </a:r>
            <a:endParaRPr lang="zh-CN" altLang="en-US" kern="1200" dirty="0">
              <a:latin typeface="华文仿宋" panose="02010600040101010101" pitchFamily="2" charset="-122"/>
              <a:ea typeface="华文仿宋" panose="02010600040101010101" pitchFamily="2" charset="-122"/>
            </a:endParaRPr>
          </a:p>
        </p:txBody>
      </p:sp>
      <p:sp>
        <p:nvSpPr>
          <p:cNvPr id="42" name="直接连接符 41"/>
          <p:cNvSpPr/>
          <p:nvPr/>
        </p:nvSpPr>
        <p:spPr>
          <a:xfrm>
            <a:off x="3059832" y="2135967"/>
            <a:ext cx="5184576" cy="0"/>
          </a:xfrm>
          <a:prstGeom prst="line">
            <a:avLst/>
          </a:prstGeom>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540410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89761" y="31990"/>
            <a:ext cx="1238611" cy="1280963"/>
            <a:chOff x="24859" y="-79188"/>
            <a:chExt cx="1268440" cy="1311813"/>
          </a:xfrm>
        </p:grpSpPr>
        <p:grpSp>
          <p:nvGrpSpPr>
            <p:cNvPr id="5" name="组合 4"/>
            <p:cNvGrpSpPr/>
            <p:nvPr userDrawn="1"/>
          </p:nvGrpSpPr>
          <p:grpSpPr>
            <a:xfrm>
              <a:off x="66154" y="-79188"/>
              <a:ext cx="1227145" cy="131181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40"/>
            <p:cNvSpPr txBox="1"/>
            <p:nvPr userDrawn="1"/>
          </p:nvSpPr>
          <p:spPr>
            <a:xfrm>
              <a:off x="44452" y="447120"/>
              <a:ext cx="533716"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7" name="TextBox 44"/>
            <p:cNvSpPr txBox="1"/>
            <p:nvPr userDrawn="1"/>
          </p:nvSpPr>
          <p:spPr>
            <a:xfrm>
              <a:off x="24859" y="688642"/>
              <a:ext cx="1254698"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Resolve</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7" name="组合 46"/>
          <p:cNvGrpSpPr/>
          <p:nvPr/>
        </p:nvGrpSpPr>
        <p:grpSpPr>
          <a:xfrm>
            <a:off x="-1276650" y="1323053"/>
            <a:ext cx="1441524" cy="1278368"/>
            <a:chOff x="68624" y="1323053"/>
            <a:chExt cx="1441524" cy="1278368"/>
          </a:xfrm>
        </p:grpSpPr>
        <p:grpSp>
          <p:nvGrpSpPr>
            <p:cNvPr id="10" name="组合 9"/>
            <p:cNvGrpSpPr/>
            <p:nvPr/>
          </p:nvGrpSpPr>
          <p:grpSpPr>
            <a:xfrm>
              <a:off x="68624" y="1323053"/>
              <a:ext cx="1441524" cy="1278368"/>
              <a:chOff x="17006" y="1330121"/>
              <a:chExt cx="1476241" cy="1309155"/>
            </a:xfrm>
          </p:grpSpPr>
          <p:grpSp>
            <p:nvGrpSpPr>
              <p:cNvPr id="11" name="组合 10"/>
              <p:cNvGrpSpPr/>
              <p:nvPr userDrawn="1"/>
            </p:nvGrpSpPr>
            <p:grpSpPr>
              <a:xfrm>
                <a:off x="64855" y="1330121"/>
                <a:ext cx="1207165" cy="1309155"/>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41"/>
              <p:cNvSpPr txBox="1"/>
              <p:nvPr userDrawn="1"/>
            </p:nvSpPr>
            <p:spPr>
              <a:xfrm>
                <a:off x="54305" y="186480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02</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13" name="TextBox 45"/>
              <p:cNvSpPr txBox="1"/>
              <p:nvPr userDrawn="1"/>
            </p:nvSpPr>
            <p:spPr>
              <a:xfrm>
                <a:off x="17006" y="2086847"/>
                <a:ext cx="1476241"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16" name="TextBox 44"/>
            <p:cNvSpPr txBox="1"/>
            <p:nvPr/>
          </p:nvSpPr>
          <p:spPr>
            <a:xfrm>
              <a:off x="107504" y="2067694"/>
              <a:ext cx="1225191" cy="369332"/>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8" name="组合 47"/>
          <p:cNvGrpSpPr/>
          <p:nvPr/>
        </p:nvGrpSpPr>
        <p:grpSpPr>
          <a:xfrm>
            <a:off x="-1270629" y="2628009"/>
            <a:ext cx="1225191" cy="1277452"/>
            <a:chOff x="115348" y="2633870"/>
            <a:chExt cx="1225191" cy="1277452"/>
          </a:xfrm>
        </p:grpSpPr>
        <p:grpSp>
          <p:nvGrpSpPr>
            <p:cNvPr id="17" name="组合 16"/>
            <p:cNvGrpSpPr/>
            <p:nvPr/>
          </p:nvGrpSpPr>
          <p:grpSpPr>
            <a:xfrm>
              <a:off x="153991" y="2633870"/>
              <a:ext cx="1178704" cy="1277452"/>
              <a:chOff x="45363" y="2724408"/>
              <a:chExt cx="1207091" cy="1308217"/>
            </a:xfrm>
          </p:grpSpPr>
          <p:grpSp>
            <p:nvGrpSpPr>
              <p:cNvPr id="18" name="组合 17"/>
              <p:cNvGrpSpPr/>
              <p:nvPr userDrawn="1"/>
            </p:nvGrpSpPr>
            <p:grpSpPr>
              <a:xfrm>
                <a:off x="45363" y="2724408"/>
                <a:ext cx="1207091" cy="1308217"/>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42"/>
              <p:cNvSpPr txBox="1"/>
              <p:nvPr userDrawn="1"/>
            </p:nvSpPr>
            <p:spPr>
              <a:xfrm>
                <a:off x="56508" y="3321127"/>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03</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22" name="TextBox 44"/>
            <p:cNvSpPr txBox="1"/>
            <p:nvPr/>
          </p:nvSpPr>
          <p:spPr>
            <a:xfrm>
              <a:off x="115348" y="3465981"/>
              <a:ext cx="1225191" cy="369332"/>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p:nvGrpSpPr>
        <p:grpSpPr>
          <a:xfrm>
            <a:off x="-1282045" y="3947658"/>
            <a:ext cx="1225191" cy="1277226"/>
            <a:chOff x="123283" y="3926379"/>
            <a:chExt cx="1225191" cy="1277226"/>
          </a:xfrm>
        </p:grpSpPr>
        <p:grpSp>
          <p:nvGrpSpPr>
            <p:cNvPr id="23" name="组合 22"/>
            <p:cNvGrpSpPr/>
            <p:nvPr/>
          </p:nvGrpSpPr>
          <p:grpSpPr>
            <a:xfrm>
              <a:off x="169051" y="3926379"/>
              <a:ext cx="1172588" cy="1277226"/>
              <a:chOff x="12617" y="3795886"/>
              <a:chExt cx="1200828" cy="1307986"/>
            </a:xfrm>
          </p:grpSpPr>
          <p:grpSp>
            <p:nvGrpSpPr>
              <p:cNvPr id="24" name="组合 23"/>
              <p:cNvGrpSpPr/>
              <p:nvPr userDrawn="1"/>
            </p:nvGrpSpPr>
            <p:grpSpPr>
              <a:xfrm>
                <a:off x="12617" y="3795886"/>
                <a:ext cx="1200828" cy="130798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43"/>
              <p:cNvSpPr txBox="1"/>
              <p:nvPr userDrawn="1"/>
            </p:nvSpPr>
            <p:spPr>
              <a:xfrm>
                <a:off x="30579" y="4330729"/>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04</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0" name="TextBox 44"/>
            <p:cNvSpPr txBox="1"/>
            <p:nvPr/>
          </p:nvSpPr>
          <p:spPr>
            <a:xfrm>
              <a:off x="123283" y="4666068"/>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分析展望</a:t>
            </a:r>
          </a:p>
        </p:txBody>
      </p:sp>
      <p:sp>
        <p:nvSpPr>
          <p:cNvPr id="2" name="横卷形 1"/>
          <p:cNvSpPr/>
          <p:nvPr/>
        </p:nvSpPr>
        <p:spPr>
          <a:xfrm>
            <a:off x="2195736" y="1707654"/>
            <a:ext cx="5550634" cy="2592287"/>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zh-CN" sz="1600" dirty="0"/>
              <a:t>关于“见死不救”的社会现象，我们做了许多调查。调查结果十分明显的反映出民众对这类事件的高关注度，因为这是切实发生在我们身边的案例。每个人都有可能与危难不期而遇，每个人在遭遇危难之时都希望得到他人的帮助，然而现实中的许多情况却让我们犹豫着不敢伸出援手。现实与我们的理想还有很大差距，那么针对这样的问题，有什么样的解决方法呢？</a:t>
            </a:r>
          </a:p>
        </p:txBody>
      </p:sp>
    </p:spTree>
    <p:extLst>
      <p:ext uri="{BB962C8B-B14F-4D97-AF65-F5344CB8AC3E}">
        <p14:creationId xmlns:p14="http://schemas.microsoft.com/office/powerpoint/2010/main" val="942502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05556E-6 3.7037E-6 L 3.61111E-6 2.46914E-7 " pathEditMode="relative" rAng="0" ptsTypes="AA">
                                      <p:cBhvr>
                                        <p:cTn id="6" dur="250" accel="50000" decel="50000" autoRev="1" fill="hold">
                                          <p:stCondLst>
                                            <p:cond delay="0"/>
                                          </p:stCondLst>
                                        </p:cTn>
                                        <p:tgtEl>
                                          <p:spTgt spid="35"/>
                                        </p:tgtEl>
                                        <p:attrNameLst>
                                          <p:attrName>ppt_x</p:attrName>
                                          <p:attrName>ppt_y</p:attrName>
                                        </p:attrNameLst>
                                      </p:cBhvr>
                                      <p:rCtr x="191" y="-2994"/>
                                    </p:animMotion>
                                    <p:animRot by="1500000">
                                      <p:cBhvr>
                                        <p:cTn id="7" dur="125" fill="hold">
                                          <p:stCondLst>
                                            <p:cond delay="0"/>
                                          </p:stCondLst>
                                        </p:cTn>
                                        <p:tgtEl>
                                          <p:spTgt spid="35"/>
                                        </p:tgtEl>
                                        <p:attrNameLst>
                                          <p:attrName>r</p:attrName>
                                        </p:attrNameLst>
                                      </p:cBhvr>
                                    </p:animRot>
                                    <p:animRot by="-1500000">
                                      <p:cBhvr>
                                        <p:cTn id="8" dur="125" fill="hold">
                                          <p:stCondLst>
                                            <p:cond delay="125"/>
                                          </p:stCondLst>
                                        </p:cTn>
                                        <p:tgtEl>
                                          <p:spTgt spid="35"/>
                                        </p:tgtEl>
                                        <p:attrNameLst>
                                          <p:attrName>r</p:attrName>
                                        </p:attrNameLst>
                                      </p:cBhvr>
                                    </p:animRot>
                                    <p:animRot by="-1500000">
                                      <p:cBhvr>
                                        <p:cTn id="9" dur="125" fill="hold">
                                          <p:stCondLst>
                                            <p:cond delay="250"/>
                                          </p:stCondLst>
                                        </p:cTn>
                                        <p:tgtEl>
                                          <p:spTgt spid="35"/>
                                        </p:tgtEl>
                                        <p:attrNameLst>
                                          <p:attrName>r</p:attrName>
                                        </p:attrNameLst>
                                      </p:cBhvr>
                                    </p:animRot>
                                    <p:animRot by="1500000">
                                      <p:cBhvr>
                                        <p:cTn id="10" dur="125" fill="hold">
                                          <p:stCondLst>
                                            <p:cond delay="375"/>
                                          </p:stCondLst>
                                        </p:cTn>
                                        <p:tgtEl>
                                          <p:spTgt spid="3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8" presetClass="path" presetSubtype="0" accel="50000" decel="50000" fill="hold" grpId="1" nodeType="clickEffect">
                                  <p:stCondLst>
                                    <p:cond delay="0"/>
                                  </p:stCondLst>
                                  <p:iterate type="lt">
                                    <p:tmPct val="0"/>
                                  </p:iterate>
                                  <p:childTnLst>
                                    <p:animMotion origin="layout" path="M -0.01025 0.15463 C 0.00052 0.15524 0.01267 0.15586 0.01805 0.15679 C 0.02326 0.15771 0.02604 0.15895 0.02864 0.15987 C 0.03142 0.16111 0.02864 0.16203 0.02604 0.16327 C 0.02326 0.16419 0.01944 0.16512 0.00989 0.16605 C 0.00191 0.16697 -0.01163 0.16759 -0.02622 0.16821 C -0.03976 0.16851 -0.05573 0.16913 -0.0717 0.16913 C -0.08785 0.16944 -0.10382 0.16944 -0.11875 0.16913 C -0.13473 0.16913 -0.14948 0.16851 -0.16146 0.1679 C -0.17361 0.16728 -0.18438 0.16635 -0.18976 0.16543 C -0.19636 0.1645 -0.19896 0.16327 -0.19896 0.16234 C -0.20035 0.16142 -0.19896 0.16018 -0.19219 0.15926 C -0.18577 0.15864 -0.17361 0.15771 -0.15764 0.1574 C -0.14132 0.1571 -0.12535 0.1574 -0.11459 0.15802 C -0.10521 0.15864 -0.09861 0.15956 -0.09705 0.1608 C -0.09705 0.16203 -0.09861 0.16296 -0.10521 0.16389 C -0.11198 0.16481 -0.11059 0.16512 -0.13733 0.16605 C -0.16146 0.16728 -0.18577 0.16697 -0.20035 0.16697 C -0.21511 0.16697 -0.22709 0.16666 -0.24184 0.16635 C -0.25799 0.16605 -0.27136 0.16512 -0.28091 0.1645 C -0.29011 0.16358 -0.2941 0.16296 -0.29948 0.16142 C -0.3033 0.16018 -0.3033 0.15926 -0.3033 0.15833 C -0.3033 0.1574 -0.3033 0.15617 -0.3033 0.15524 " pathEditMode="relative" rAng="0" ptsTypes="AAAAAAAAAAAAAAAAAAAAAAA">
                                      <p:cBhvr>
                                        <p:cTn id="14" dur="2000" fill="hold"/>
                                        <p:tgtEl>
                                          <p:spTgt spid="35"/>
                                        </p:tgtEl>
                                        <p:attrNameLst>
                                          <p:attrName>ppt_x</p:attrName>
                                          <p:attrName>ppt_y</p:attrName>
                                        </p:attrNameLst>
                                      </p:cBhvr>
                                      <p:rCtr x="-12656" y="741"/>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88889E-6 4.44444E-6 L 0.15764 0.00524 " pathEditMode="relative" rAng="0" ptsTypes="AA">
                                      <p:cBhvr>
                                        <p:cTn id="18" dur="2000" fill="hold"/>
                                        <p:tgtEl>
                                          <p:spTgt spid="4"/>
                                        </p:tgtEl>
                                        <p:attrNameLst>
                                          <p:attrName>ppt_x</p:attrName>
                                          <p:attrName>ppt_y</p:attrName>
                                        </p:attrNameLst>
                                      </p:cBhvr>
                                      <p:rCtr x="7882" y="247"/>
                                    </p:animMotion>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1088" y="51470"/>
            <a:ext cx="1238611" cy="1280963"/>
            <a:chOff x="24859" y="-79188"/>
            <a:chExt cx="1268440" cy="1311813"/>
          </a:xfrm>
        </p:grpSpPr>
        <p:grpSp>
          <p:nvGrpSpPr>
            <p:cNvPr id="5" name="组合 4"/>
            <p:cNvGrpSpPr/>
            <p:nvPr userDrawn="1"/>
          </p:nvGrpSpPr>
          <p:grpSpPr>
            <a:xfrm>
              <a:off x="66154" y="-79188"/>
              <a:ext cx="1227145" cy="131181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40"/>
            <p:cNvSpPr txBox="1"/>
            <p:nvPr userDrawn="1"/>
          </p:nvSpPr>
          <p:spPr>
            <a:xfrm>
              <a:off x="44452" y="447120"/>
              <a:ext cx="533716"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7" name="TextBox 44"/>
            <p:cNvSpPr txBox="1"/>
            <p:nvPr userDrawn="1"/>
          </p:nvSpPr>
          <p:spPr>
            <a:xfrm>
              <a:off x="24859" y="688642"/>
              <a:ext cx="1254698"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Resolve</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7" name="组合 46"/>
          <p:cNvGrpSpPr/>
          <p:nvPr/>
        </p:nvGrpSpPr>
        <p:grpSpPr>
          <a:xfrm>
            <a:off x="-1404664" y="1323053"/>
            <a:ext cx="1569538" cy="1278368"/>
            <a:chOff x="-59390" y="1323053"/>
            <a:chExt cx="1569538" cy="1278368"/>
          </a:xfrm>
        </p:grpSpPr>
        <p:grpSp>
          <p:nvGrpSpPr>
            <p:cNvPr id="10" name="组合 9"/>
            <p:cNvGrpSpPr/>
            <p:nvPr/>
          </p:nvGrpSpPr>
          <p:grpSpPr>
            <a:xfrm>
              <a:off x="68624" y="1323053"/>
              <a:ext cx="1441524" cy="1278368"/>
              <a:chOff x="17006" y="1330121"/>
              <a:chExt cx="1476241" cy="1309155"/>
            </a:xfrm>
          </p:grpSpPr>
          <p:grpSp>
            <p:nvGrpSpPr>
              <p:cNvPr id="11" name="组合 10"/>
              <p:cNvGrpSpPr/>
              <p:nvPr userDrawn="1"/>
            </p:nvGrpSpPr>
            <p:grpSpPr>
              <a:xfrm>
                <a:off x="64855" y="1330121"/>
                <a:ext cx="1207165" cy="1309155"/>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41"/>
              <p:cNvSpPr txBox="1"/>
              <p:nvPr userDrawn="1"/>
            </p:nvSpPr>
            <p:spPr>
              <a:xfrm>
                <a:off x="180878" y="1864800"/>
                <a:ext cx="533716" cy="378227"/>
              </a:xfrm>
              <a:prstGeom prst="rect">
                <a:avLst/>
              </a:prstGeom>
              <a:noFill/>
            </p:spPr>
            <p:txBody>
              <a:bodyPr wrap="square" rtlCol="0">
                <a:spAutoFit/>
              </a:bodyPr>
              <a:lstStyle/>
              <a:p>
                <a:pPr algn="ctr"/>
                <a:r>
                  <a:rPr lang="en-US" altLang="zh-CN" b="1" dirty="0" smtClean="0">
                    <a:solidFill>
                      <a:schemeClr val="bg1"/>
                    </a:solidFill>
                    <a:latin typeface="Gill Sans MT Condensed" pitchFamily="34" charset="0"/>
                    <a:ea typeface="Arial Unicode MS" pitchFamily="34" charset="-122"/>
                    <a:cs typeface="Arial Unicode MS" pitchFamily="34" charset="-122"/>
                  </a:rPr>
                  <a:t>01</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13" name="TextBox 45"/>
              <p:cNvSpPr txBox="1"/>
              <p:nvPr userDrawn="1"/>
            </p:nvSpPr>
            <p:spPr>
              <a:xfrm>
                <a:off x="17006" y="2086847"/>
                <a:ext cx="1476241"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16" name="TextBox 44"/>
            <p:cNvSpPr txBox="1"/>
            <p:nvPr/>
          </p:nvSpPr>
          <p:spPr>
            <a:xfrm>
              <a:off x="-59390" y="2067694"/>
              <a:ext cx="1225191" cy="369332"/>
            </a:xfrm>
            <a:prstGeom prst="rect">
              <a:avLst/>
            </a:prstGeom>
            <a:noFill/>
          </p:spPr>
          <p:txBody>
            <a:bodyPr wrap="square" rtlCol="0">
              <a:spAutoFit/>
            </a:bodyPr>
            <a:lstStyle/>
            <a:p>
              <a:pPr algn="ctr"/>
              <a:r>
                <a:rPr lang="en-US" altLang="zh-CN" b="1" dirty="0" smtClean="0">
                  <a:solidFill>
                    <a:schemeClr val="bg1"/>
                  </a:solidFill>
                  <a:latin typeface="Gill Sans MT Condensed" pitchFamily="34" charset="0"/>
                  <a:ea typeface="Arial Unicode MS" pitchFamily="34" charset="-122"/>
                  <a:cs typeface="Arial Unicode MS" pitchFamily="34" charset="-122"/>
                </a:rPr>
                <a:t>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8" name="组合 47"/>
          <p:cNvGrpSpPr/>
          <p:nvPr/>
        </p:nvGrpSpPr>
        <p:grpSpPr>
          <a:xfrm>
            <a:off x="-1270629" y="2628009"/>
            <a:ext cx="1225191" cy="1277452"/>
            <a:chOff x="115348" y="2633870"/>
            <a:chExt cx="1225191" cy="1277452"/>
          </a:xfrm>
        </p:grpSpPr>
        <p:grpSp>
          <p:nvGrpSpPr>
            <p:cNvPr id="17" name="组合 16"/>
            <p:cNvGrpSpPr/>
            <p:nvPr/>
          </p:nvGrpSpPr>
          <p:grpSpPr>
            <a:xfrm>
              <a:off x="153991" y="2633870"/>
              <a:ext cx="1178704" cy="1277452"/>
              <a:chOff x="45363" y="2724408"/>
              <a:chExt cx="1207091" cy="1308217"/>
            </a:xfrm>
          </p:grpSpPr>
          <p:grpSp>
            <p:nvGrpSpPr>
              <p:cNvPr id="18" name="组合 17"/>
              <p:cNvGrpSpPr/>
              <p:nvPr userDrawn="1"/>
            </p:nvGrpSpPr>
            <p:grpSpPr>
              <a:xfrm>
                <a:off x="45363" y="2724408"/>
                <a:ext cx="1207091" cy="1308217"/>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42"/>
              <p:cNvSpPr txBox="1"/>
              <p:nvPr userDrawn="1"/>
            </p:nvSpPr>
            <p:spPr>
              <a:xfrm>
                <a:off x="219716" y="3321127"/>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02</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22" name="TextBox 44"/>
            <p:cNvSpPr txBox="1"/>
            <p:nvPr/>
          </p:nvSpPr>
          <p:spPr>
            <a:xfrm>
              <a:off x="115348" y="3465981"/>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p:nvGrpSpPr>
        <p:grpSpPr>
          <a:xfrm>
            <a:off x="-1282045" y="3947658"/>
            <a:ext cx="1225191" cy="1277226"/>
            <a:chOff x="123283" y="3926379"/>
            <a:chExt cx="1225191" cy="1277226"/>
          </a:xfrm>
        </p:grpSpPr>
        <p:grpSp>
          <p:nvGrpSpPr>
            <p:cNvPr id="23" name="组合 22"/>
            <p:cNvGrpSpPr/>
            <p:nvPr/>
          </p:nvGrpSpPr>
          <p:grpSpPr>
            <a:xfrm>
              <a:off x="169051" y="3926379"/>
              <a:ext cx="1172588" cy="1277226"/>
              <a:chOff x="12617" y="3795886"/>
              <a:chExt cx="1200828" cy="1307986"/>
            </a:xfrm>
          </p:grpSpPr>
          <p:grpSp>
            <p:nvGrpSpPr>
              <p:cNvPr id="24" name="组合 23"/>
              <p:cNvGrpSpPr/>
              <p:nvPr userDrawn="1"/>
            </p:nvGrpSpPr>
            <p:grpSpPr>
              <a:xfrm>
                <a:off x="12617" y="3795886"/>
                <a:ext cx="1200828" cy="130798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43"/>
              <p:cNvSpPr txBox="1"/>
              <p:nvPr userDrawn="1"/>
            </p:nvSpPr>
            <p:spPr>
              <a:xfrm>
                <a:off x="135143" y="4330729"/>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03</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0" name="TextBox 44"/>
            <p:cNvSpPr txBox="1"/>
            <p:nvPr/>
          </p:nvSpPr>
          <p:spPr>
            <a:xfrm>
              <a:off x="123283" y="4666068"/>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4236954" y="1091720"/>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分析展望</a:t>
            </a:r>
          </a:p>
        </p:txBody>
      </p:sp>
      <p:sp>
        <p:nvSpPr>
          <p:cNvPr id="39" name="任意多边形 38"/>
          <p:cNvSpPr/>
          <p:nvPr/>
        </p:nvSpPr>
        <p:spPr>
          <a:xfrm>
            <a:off x="2087576" y="1779662"/>
            <a:ext cx="5800517" cy="489191"/>
          </a:xfrm>
          <a:custGeom>
            <a:avLst/>
            <a:gdLst>
              <a:gd name="connsiteX0" fmla="*/ 0 w 6096000"/>
              <a:gd name="connsiteY0" fmla="*/ 149763 h 898560"/>
              <a:gd name="connsiteX1" fmla="*/ 149763 w 6096000"/>
              <a:gd name="connsiteY1" fmla="*/ 0 h 898560"/>
              <a:gd name="connsiteX2" fmla="*/ 5946237 w 6096000"/>
              <a:gd name="connsiteY2" fmla="*/ 0 h 898560"/>
              <a:gd name="connsiteX3" fmla="*/ 6096000 w 6096000"/>
              <a:gd name="connsiteY3" fmla="*/ 149763 h 898560"/>
              <a:gd name="connsiteX4" fmla="*/ 6096000 w 6096000"/>
              <a:gd name="connsiteY4" fmla="*/ 748797 h 898560"/>
              <a:gd name="connsiteX5" fmla="*/ 5946237 w 6096000"/>
              <a:gd name="connsiteY5" fmla="*/ 898560 h 898560"/>
              <a:gd name="connsiteX6" fmla="*/ 149763 w 6096000"/>
              <a:gd name="connsiteY6" fmla="*/ 898560 h 898560"/>
              <a:gd name="connsiteX7" fmla="*/ 0 w 6096000"/>
              <a:gd name="connsiteY7" fmla="*/ 748797 h 898560"/>
              <a:gd name="connsiteX8" fmla="*/ 0 w 6096000"/>
              <a:gd name="connsiteY8" fmla="*/ 149763 h 8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98560">
                <a:moveTo>
                  <a:pt x="0" y="149763"/>
                </a:moveTo>
                <a:cubicBezTo>
                  <a:pt x="0" y="67051"/>
                  <a:pt x="67051" y="0"/>
                  <a:pt x="149763" y="0"/>
                </a:cubicBezTo>
                <a:lnTo>
                  <a:pt x="5946237" y="0"/>
                </a:lnTo>
                <a:cubicBezTo>
                  <a:pt x="6028949" y="0"/>
                  <a:pt x="6096000" y="67051"/>
                  <a:pt x="6096000" y="149763"/>
                </a:cubicBezTo>
                <a:lnTo>
                  <a:pt x="6096000" y="748797"/>
                </a:lnTo>
                <a:cubicBezTo>
                  <a:pt x="6096000" y="831509"/>
                  <a:pt x="6028949" y="898560"/>
                  <a:pt x="5946237" y="898560"/>
                </a:cubicBezTo>
                <a:lnTo>
                  <a:pt x="149763" y="898560"/>
                </a:lnTo>
                <a:cubicBezTo>
                  <a:pt x="67051" y="898560"/>
                  <a:pt x="0" y="831509"/>
                  <a:pt x="0" y="748797"/>
                </a:cubicBezTo>
                <a:lnTo>
                  <a:pt x="0" y="1497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24" tIns="181024" rIns="181024" bIns="181024" numCol="1" spcCol="1270" anchor="ctr" anchorCtr="0">
            <a:noAutofit/>
          </a:bodyPr>
          <a:lstStyle/>
          <a:p>
            <a:pPr lvl="0"/>
            <a:r>
              <a:rPr lang="zh-CN" altLang="zh-CN" sz="1600" b="1" dirty="0"/>
              <a:t>构建更合理高效的全民急救体系</a:t>
            </a:r>
            <a:endParaRPr lang="zh-CN" altLang="zh-CN" sz="1600" dirty="0"/>
          </a:p>
        </p:txBody>
      </p:sp>
      <p:sp>
        <p:nvSpPr>
          <p:cNvPr id="40" name="任意多边形 39"/>
          <p:cNvSpPr/>
          <p:nvPr/>
        </p:nvSpPr>
        <p:spPr>
          <a:xfrm>
            <a:off x="1939835" y="2789419"/>
            <a:ext cx="6096000" cy="794880"/>
          </a:xfrm>
          <a:custGeom>
            <a:avLst/>
            <a:gdLst>
              <a:gd name="connsiteX0" fmla="*/ 0 w 6096000"/>
              <a:gd name="connsiteY0" fmla="*/ 0 h 794880"/>
              <a:gd name="connsiteX1" fmla="*/ 6096000 w 6096000"/>
              <a:gd name="connsiteY1" fmla="*/ 0 h 794880"/>
              <a:gd name="connsiteX2" fmla="*/ 6096000 w 6096000"/>
              <a:gd name="connsiteY2" fmla="*/ 794880 h 794880"/>
              <a:gd name="connsiteX3" fmla="*/ 0 w 6096000"/>
              <a:gd name="connsiteY3" fmla="*/ 794880 h 794880"/>
              <a:gd name="connsiteX4" fmla="*/ 0 w 6096000"/>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94880">
                <a:moveTo>
                  <a:pt x="0" y="0"/>
                </a:moveTo>
                <a:lnTo>
                  <a:pt x="6096000" y="0"/>
                </a:lnTo>
                <a:lnTo>
                  <a:pt x="6096000"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zh-CN" altLang="en-US" sz="2800" kern="1200"/>
          </a:p>
        </p:txBody>
      </p:sp>
      <p:sp>
        <p:nvSpPr>
          <p:cNvPr id="42" name="任意多边形 41"/>
          <p:cNvSpPr/>
          <p:nvPr/>
        </p:nvSpPr>
        <p:spPr>
          <a:xfrm>
            <a:off x="1939835" y="4482858"/>
            <a:ext cx="6096000" cy="794880"/>
          </a:xfrm>
          <a:custGeom>
            <a:avLst/>
            <a:gdLst>
              <a:gd name="connsiteX0" fmla="*/ 0 w 6096000"/>
              <a:gd name="connsiteY0" fmla="*/ 0 h 794880"/>
              <a:gd name="connsiteX1" fmla="*/ 6096000 w 6096000"/>
              <a:gd name="connsiteY1" fmla="*/ 0 h 794880"/>
              <a:gd name="connsiteX2" fmla="*/ 6096000 w 6096000"/>
              <a:gd name="connsiteY2" fmla="*/ 794880 h 794880"/>
              <a:gd name="connsiteX3" fmla="*/ 0 w 6096000"/>
              <a:gd name="connsiteY3" fmla="*/ 794880 h 794880"/>
              <a:gd name="connsiteX4" fmla="*/ 0 w 6096000"/>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94880">
                <a:moveTo>
                  <a:pt x="0" y="0"/>
                </a:moveTo>
                <a:lnTo>
                  <a:pt x="6096000" y="0"/>
                </a:lnTo>
                <a:lnTo>
                  <a:pt x="6096000"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zh-CN" altLang="en-US" sz="2800" kern="1200"/>
          </a:p>
        </p:txBody>
      </p:sp>
      <p:sp>
        <p:nvSpPr>
          <p:cNvPr id="44" name="线形标注 2(带边框和强调线) 43"/>
          <p:cNvSpPr/>
          <p:nvPr/>
        </p:nvSpPr>
        <p:spPr>
          <a:xfrm>
            <a:off x="2915816" y="2599372"/>
            <a:ext cx="2448272" cy="727164"/>
          </a:xfrm>
          <a:prstGeom prst="accentBorderCallout2">
            <a:avLst>
              <a:gd name="adj1" fmla="val 18750"/>
              <a:gd name="adj2" fmla="val -8333"/>
              <a:gd name="adj3" fmla="val 18750"/>
              <a:gd name="adj4" fmla="val -16667"/>
              <a:gd name="adj5" fmla="val 99122"/>
              <a:gd name="adj6" fmla="val -40310"/>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r>
              <a:rPr lang="zh-CN" altLang="zh-CN" b="1" dirty="0"/>
              <a:t>公众可操作的简易急救设备的</a:t>
            </a:r>
            <a:r>
              <a:rPr lang="zh-CN" altLang="zh-CN" b="1" dirty="0" smtClean="0"/>
              <a:t>普及</a:t>
            </a:r>
            <a:endParaRPr lang="zh-CN" altLang="zh-CN" dirty="0"/>
          </a:p>
        </p:txBody>
      </p:sp>
      <p:sp>
        <p:nvSpPr>
          <p:cNvPr id="50" name="线形标注 2(带边框和强调线) 49"/>
          <p:cNvSpPr/>
          <p:nvPr/>
        </p:nvSpPr>
        <p:spPr>
          <a:xfrm>
            <a:off x="2915816" y="3669996"/>
            <a:ext cx="2448272" cy="727164"/>
          </a:xfrm>
          <a:prstGeom prst="accentBorderCallout2">
            <a:avLst>
              <a:gd name="adj1" fmla="val 18750"/>
              <a:gd name="adj2" fmla="val -8333"/>
              <a:gd name="adj3" fmla="val 18750"/>
              <a:gd name="adj4" fmla="val -16667"/>
              <a:gd name="adj5" fmla="val -48030"/>
              <a:gd name="adj6" fmla="val -40310"/>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r>
              <a:rPr lang="zh-CN" altLang="zh-CN" b="1" dirty="0"/>
              <a:t>公众急救能力相关培训的</a:t>
            </a:r>
            <a:r>
              <a:rPr lang="zh-CN" altLang="zh-CN" b="1" dirty="0" smtClean="0"/>
              <a:t>普及</a:t>
            </a:r>
            <a:endParaRPr lang="zh-CN" altLang="zh-CN" dirty="0"/>
          </a:p>
        </p:txBody>
      </p:sp>
      <p:pic>
        <p:nvPicPr>
          <p:cNvPr id="51" name="图片 50" descr="提示牌10*10.png"/>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300663"/>
            <a:ext cx="1887855" cy="1732915"/>
          </a:xfrm>
          <a:prstGeom prst="rect">
            <a:avLst/>
          </a:prstGeom>
          <a:noFill/>
          <a:ln>
            <a:noFill/>
          </a:ln>
          <a:extLst/>
        </p:spPr>
      </p:pic>
      <p:sp>
        <p:nvSpPr>
          <p:cNvPr id="45" name="文本框 44"/>
          <p:cNvSpPr txBox="1"/>
          <p:nvPr/>
        </p:nvSpPr>
        <p:spPr>
          <a:xfrm>
            <a:off x="7668344" y="2634998"/>
            <a:ext cx="572593" cy="369332"/>
          </a:xfrm>
          <a:prstGeom prst="rect">
            <a:avLst/>
          </a:prstGeom>
          <a:noFill/>
        </p:spPr>
        <p:txBody>
          <a:bodyPr wrap="none" rtlCol="0">
            <a:spAutoFit/>
          </a:bodyPr>
          <a:lstStyle/>
          <a:p>
            <a:r>
              <a:rPr lang="en-US" altLang="zh-CN" dirty="0" smtClean="0"/>
              <a:t>AED</a:t>
            </a:r>
            <a:endParaRPr lang="zh-CN" altLang="en-US" dirty="0"/>
          </a:p>
        </p:txBody>
      </p:sp>
      <p:sp>
        <p:nvSpPr>
          <p:cNvPr id="54" name="流程图: 预定义过程 53"/>
          <p:cNvSpPr/>
          <p:nvPr/>
        </p:nvSpPr>
        <p:spPr>
          <a:xfrm>
            <a:off x="5495628" y="2446266"/>
            <a:ext cx="3635896" cy="2610413"/>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sz="1200" dirty="0"/>
              <a:t>AED </a:t>
            </a:r>
            <a:r>
              <a:rPr lang="zh-CN" altLang="en-US" sz="1200" dirty="0"/>
              <a:t>是心脏自动体外除颤器</a:t>
            </a:r>
            <a:r>
              <a:rPr lang="en-US" altLang="zh-CN" sz="1200" dirty="0"/>
              <a:t>Automatic External Defibrillator </a:t>
            </a:r>
            <a:r>
              <a:rPr lang="zh-CN" altLang="en-US" sz="1200" dirty="0"/>
              <a:t>的</a:t>
            </a:r>
            <a:r>
              <a:rPr lang="zh-CN" altLang="en-US" sz="1200" dirty="0" smtClean="0"/>
              <a:t>缩写</a:t>
            </a:r>
            <a:r>
              <a:rPr lang="en-US" altLang="zh-CN" sz="1200" dirty="0" smtClean="0"/>
              <a:t>,</a:t>
            </a:r>
            <a:r>
              <a:rPr lang="zh-CN" altLang="en-US" sz="1200" dirty="0" smtClean="0"/>
              <a:t>又</a:t>
            </a:r>
            <a:r>
              <a:rPr lang="zh-CN" altLang="en-US" sz="1200" dirty="0"/>
              <a:t>称傻瓜电击器。它可自行诊断心率不正，并且给予电击，是专门为非专业医疗人士设计的，在目前阶段最有效的心脏骤停急救设备。</a:t>
            </a:r>
          </a:p>
          <a:p>
            <a:r>
              <a:rPr lang="zh-CN" altLang="en-US" sz="1200" dirty="0"/>
              <a:t>这款急救设备的诞生，使得更多的民众有能力参与到急救过程中。同时，这款机器的自动判断以及电击的功能更便于免除好心施救人的责任。在发现“猝死”倒地的人时，快速取来就近的</a:t>
            </a:r>
            <a:r>
              <a:rPr lang="en-US" altLang="zh-CN" sz="1200" dirty="0"/>
              <a:t>AED</a:t>
            </a:r>
            <a:r>
              <a:rPr lang="zh-CN" altLang="en-US" sz="1200" dirty="0"/>
              <a:t>机器，按照提示将电极贴在病患的身上，并配合</a:t>
            </a:r>
            <a:r>
              <a:rPr lang="en-US" altLang="zh-CN" sz="1200" dirty="0"/>
              <a:t>CPR</a:t>
            </a:r>
            <a:r>
              <a:rPr lang="zh-CN" altLang="en-US" sz="1200" dirty="0"/>
              <a:t>心肺复苏术可以大大提高病患的存活率。</a:t>
            </a:r>
          </a:p>
        </p:txBody>
      </p:sp>
      <p:sp>
        <p:nvSpPr>
          <p:cNvPr id="61" name="流程图: 预定义过程 60"/>
          <p:cNvSpPr/>
          <p:nvPr/>
        </p:nvSpPr>
        <p:spPr>
          <a:xfrm>
            <a:off x="5377282" y="2270927"/>
            <a:ext cx="3766781" cy="2872573"/>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zh-CN" sz="1100" dirty="0"/>
              <a:t>近年来，大多数发达国家都在推广公众除颤计划。以美日两国为例，美国自</a:t>
            </a:r>
            <a:r>
              <a:rPr lang="en-US" altLang="zh-CN" sz="1100" dirty="0"/>
              <a:t>2003</a:t>
            </a:r>
            <a:r>
              <a:rPr lang="zh-CN" altLang="zh-CN" sz="1100" dirty="0"/>
              <a:t>年开展推广计划以来，已实现公共场所的</a:t>
            </a:r>
            <a:r>
              <a:rPr lang="en-US" altLang="zh-CN" sz="1100" dirty="0"/>
              <a:t>AED</a:t>
            </a:r>
            <a:r>
              <a:rPr lang="zh-CN" altLang="zh-CN" sz="1100" dirty="0"/>
              <a:t>全覆盖，每万人约</a:t>
            </a:r>
            <a:r>
              <a:rPr lang="en-US" altLang="zh-CN" sz="1100" dirty="0"/>
              <a:t>5</a:t>
            </a:r>
            <a:r>
              <a:rPr lang="zh-CN" altLang="zh-CN" sz="1100" dirty="0"/>
              <a:t>台。自日本</a:t>
            </a:r>
            <a:r>
              <a:rPr lang="en-US" altLang="zh-CN" sz="1100" dirty="0"/>
              <a:t>2004</a:t>
            </a:r>
            <a:r>
              <a:rPr lang="zh-CN" altLang="zh-CN" sz="1100" dirty="0"/>
              <a:t>年开放普通民众的使用权至今，</a:t>
            </a:r>
            <a:r>
              <a:rPr lang="en-US" altLang="zh-CN" sz="1100" dirty="0"/>
              <a:t>AED</a:t>
            </a:r>
            <a:r>
              <a:rPr lang="zh-CN" altLang="zh-CN" sz="1100" dirty="0"/>
              <a:t>已在各行各业中普及，截至目前全日本共安装</a:t>
            </a:r>
            <a:r>
              <a:rPr lang="en-US" altLang="zh-CN" sz="1100" dirty="0"/>
              <a:t>AED 35</a:t>
            </a:r>
            <a:r>
              <a:rPr lang="zh-CN" altLang="zh-CN" sz="1100" dirty="0"/>
              <a:t>万余台，每万人</a:t>
            </a:r>
            <a:r>
              <a:rPr lang="en-US" altLang="zh-CN" sz="1100" dirty="0"/>
              <a:t>27</a:t>
            </a:r>
            <a:r>
              <a:rPr lang="zh-CN" altLang="zh-CN" sz="1100" dirty="0"/>
              <a:t>台，其中九成以上学校都已经安装了</a:t>
            </a:r>
            <a:r>
              <a:rPr lang="en-US" altLang="zh-CN" sz="1100" dirty="0"/>
              <a:t>AED</a:t>
            </a:r>
            <a:r>
              <a:rPr lang="zh-CN" altLang="zh-CN" sz="1100" dirty="0"/>
              <a:t>，在学校的安装总数超过了</a:t>
            </a:r>
            <a:r>
              <a:rPr lang="en-US" altLang="zh-CN" sz="1100" dirty="0"/>
              <a:t>10</a:t>
            </a:r>
            <a:r>
              <a:rPr lang="zh-CN" altLang="zh-CN" sz="1100" dirty="0"/>
              <a:t>万台。</a:t>
            </a:r>
          </a:p>
          <a:p>
            <a:r>
              <a:rPr lang="zh-CN" altLang="zh-CN" sz="1100" dirty="0"/>
              <a:t>反观我国，每年仅安装</a:t>
            </a:r>
            <a:r>
              <a:rPr lang="en-US" altLang="zh-CN" sz="1100" dirty="0"/>
              <a:t>2000</a:t>
            </a:r>
            <a:r>
              <a:rPr lang="zh-CN" altLang="zh-CN" sz="1100" dirty="0"/>
              <a:t>余台</a:t>
            </a:r>
            <a:r>
              <a:rPr lang="en-US" altLang="zh-CN" sz="1100" dirty="0"/>
              <a:t>AED</a:t>
            </a:r>
            <a:r>
              <a:rPr lang="zh-CN" altLang="zh-CN" sz="1100" dirty="0"/>
              <a:t>，每万人不足</a:t>
            </a:r>
            <a:r>
              <a:rPr lang="en-US" altLang="zh-CN" sz="1100" dirty="0"/>
              <a:t>0.01</a:t>
            </a:r>
            <a:r>
              <a:rPr lang="zh-CN" altLang="zh-CN" sz="1100" dirty="0"/>
              <a:t>台。然而，这些</a:t>
            </a:r>
            <a:r>
              <a:rPr lang="en-US" altLang="zh-CN" sz="1100" dirty="0"/>
              <a:t>AED</a:t>
            </a:r>
            <a:r>
              <a:rPr lang="zh-CN" altLang="zh-CN" sz="1100" dirty="0"/>
              <a:t>大多集中在奥运和世博场馆，活动结束后，</a:t>
            </a:r>
            <a:r>
              <a:rPr lang="en-US" altLang="zh-CN" sz="1100" dirty="0"/>
              <a:t>AED</a:t>
            </a:r>
            <a:r>
              <a:rPr lang="zh-CN" altLang="zh-CN" sz="1100" dirty="0"/>
              <a:t>并没有继续发挥应有的作用，而是被长期闲置、无人问津。</a:t>
            </a:r>
            <a:r>
              <a:rPr lang="en-US" altLang="zh-CN" sz="1100" dirty="0"/>
              <a:t> </a:t>
            </a:r>
            <a:r>
              <a:rPr lang="zh-CN" altLang="zh-CN" sz="1100" dirty="0"/>
              <a:t>据东方网报道，</a:t>
            </a:r>
            <a:r>
              <a:rPr lang="en-US" altLang="zh-CN" sz="1100" dirty="0"/>
              <a:t>2010</a:t>
            </a:r>
            <a:r>
              <a:rPr lang="zh-CN" altLang="zh-CN" sz="1100" dirty="0"/>
              <a:t>年首都机场已安装了</a:t>
            </a:r>
            <a:r>
              <a:rPr lang="en-US" altLang="zh-CN" sz="1100" dirty="0"/>
              <a:t>25</a:t>
            </a:r>
            <a:r>
              <a:rPr lang="zh-CN" altLang="zh-CN" sz="1100" dirty="0"/>
              <a:t>台自动除颤器，当年该机场共出现心脏猝死者</a:t>
            </a:r>
            <a:r>
              <a:rPr lang="en-US" altLang="zh-CN" sz="1100" dirty="0"/>
              <a:t>22</a:t>
            </a:r>
            <a:r>
              <a:rPr lang="zh-CN" altLang="zh-CN" sz="1100" dirty="0"/>
              <a:t>人，这些设备却从未被使用过。</a:t>
            </a:r>
            <a:endParaRPr lang="zh-CN" altLang="en-US" sz="1100" dirty="0"/>
          </a:p>
        </p:txBody>
      </p:sp>
      <p:sp>
        <p:nvSpPr>
          <p:cNvPr id="62" name="流程图: 预定义过程 61"/>
          <p:cNvSpPr/>
          <p:nvPr/>
        </p:nvSpPr>
        <p:spPr>
          <a:xfrm>
            <a:off x="5438500" y="2372883"/>
            <a:ext cx="3644343" cy="2738939"/>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zh-CN" sz="1100" dirty="0"/>
              <a:t>以上这些数据都显示出我们在设备推广方面与发达国家的差距，也体现出我们普及</a:t>
            </a:r>
            <a:r>
              <a:rPr lang="en-US" altLang="zh-CN" sz="1100" dirty="0"/>
              <a:t>AED</a:t>
            </a:r>
            <a:r>
              <a:rPr lang="zh-CN" altLang="zh-CN" sz="1100" dirty="0"/>
              <a:t>设备的必要性。简单又高效的机器为什么不能被推广开来，这很大程度上源于我们相关培训的缺乏。没有使用</a:t>
            </a:r>
            <a:r>
              <a:rPr lang="en-US" altLang="zh-CN" sz="1100" dirty="0"/>
              <a:t>AED</a:t>
            </a:r>
            <a:r>
              <a:rPr lang="zh-CN" altLang="zh-CN" sz="1100" dirty="0"/>
              <a:t>的专业知识，即使大街小巷开始陆陆续续的出现</a:t>
            </a:r>
            <a:r>
              <a:rPr lang="en-US" altLang="zh-CN" sz="1100" dirty="0"/>
              <a:t>AED</a:t>
            </a:r>
            <a:r>
              <a:rPr lang="zh-CN" altLang="zh-CN" sz="1100" dirty="0"/>
              <a:t>的身影，也没有路人敢用它施救，那么</a:t>
            </a:r>
            <a:r>
              <a:rPr lang="en-US" altLang="zh-CN" sz="1100" dirty="0"/>
              <a:t>AED</a:t>
            </a:r>
            <a:r>
              <a:rPr lang="zh-CN" altLang="zh-CN" sz="1100" dirty="0"/>
              <a:t>设备的普及也就失去了意义。</a:t>
            </a:r>
          </a:p>
          <a:p>
            <a:r>
              <a:rPr lang="zh-CN" altLang="zh-CN" sz="1100" dirty="0"/>
              <a:t>因此，在普及高效易用的急救设备的同时，我们还应该加强相关培训课程的力度。经过我们的查询，上海有</a:t>
            </a:r>
            <a:r>
              <a:rPr lang="en-US" altLang="zh-CN" sz="1100" dirty="0"/>
              <a:t>AED</a:t>
            </a:r>
            <a:r>
              <a:rPr lang="zh-CN" altLang="zh-CN" sz="1100" dirty="0"/>
              <a:t>使用资格培训的机构不多于</a:t>
            </a:r>
            <a:r>
              <a:rPr lang="en-US" altLang="zh-CN" sz="1100" dirty="0"/>
              <a:t>5</a:t>
            </a:r>
            <a:r>
              <a:rPr lang="zh-CN" altLang="zh-CN" sz="1100" dirty="0"/>
              <a:t>家，开展的培训也是十分有限。相比国外从孩子开始的</a:t>
            </a:r>
            <a:r>
              <a:rPr lang="en-US" altLang="zh-CN" sz="1100" dirty="0"/>
              <a:t>AED</a:t>
            </a:r>
            <a:r>
              <a:rPr lang="zh-CN" altLang="zh-CN" sz="1100" dirty="0"/>
              <a:t>和心肺复苏术结合培训，我们要走的路还很长</a:t>
            </a:r>
            <a:r>
              <a:rPr lang="zh-CN" altLang="zh-CN" sz="1100" dirty="0" smtClean="0"/>
              <a:t>。</a:t>
            </a:r>
            <a:endParaRPr lang="zh-CN" altLang="zh-CN" sz="1100" dirty="0"/>
          </a:p>
        </p:txBody>
      </p:sp>
      <p:sp>
        <p:nvSpPr>
          <p:cNvPr id="63" name="流程图: 预定义过程 62"/>
          <p:cNvSpPr/>
          <p:nvPr/>
        </p:nvSpPr>
        <p:spPr>
          <a:xfrm>
            <a:off x="5451694" y="2372882"/>
            <a:ext cx="3644343" cy="2738939"/>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zh-CN" sz="1100" dirty="0"/>
              <a:t>全盘否定我们现有的急救培训过于武断。从小学到现在，我们或多或少都接受过心肺复苏术的培训，但是很多培训都流于形式，大家对培训的积极性不高，造成现在接受过培训却毫无施救能力的情况。如何走出如今急救培训的困境，是一个需要进一步探讨的课题</a:t>
            </a:r>
            <a:r>
              <a:rPr lang="zh-CN" altLang="zh-CN" sz="1100" dirty="0" smtClean="0"/>
              <a:t>。</a:t>
            </a:r>
            <a:endParaRPr lang="en-US" altLang="zh-CN" sz="1100" dirty="0"/>
          </a:p>
          <a:p>
            <a:r>
              <a:rPr lang="zh-CN" altLang="en-US" sz="1100" dirty="0"/>
              <a:t>我们的</a:t>
            </a:r>
            <a:r>
              <a:rPr lang="zh-CN" altLang="zh-CN" sz="1100" dirty="0" smtClean="0"/>
              <a:t>建议</a:t>
            </a:r>
            <a:r>
              <a:rPr lang="zh-CN" altLang="zh-CN" sz="1100" dirty="0"/>
              <a:t>是：①尽量精简现有的培训课程内容，将最直接最有用的内容保留，采取少量多次的培训方式，让受训者重复学习获得记忆。②首先唤醒大家的急救意识，激发大家接受培训的热情③学校强制进行培训，可以先从家人中有心脏病史的同学开始普及培训，逐步扩大到全校，通过学生将技能和意识传播到家庭、社会。</a:t>
            </a:r>
          </a:p>
          <a:p>
            <a:endParaRPr lang="zh-CN" altLang="zh-CN" sz="1100" dirty="0"/>
          </a:p>
        </p:txBody>
      </p:sp>
    </p:spTree>
    <p:extLst>
      <p:ext uri="{BB962C8B-B14F-4D97-AF65-F5344CB8AC3E}">
        <p14:creationId xmlns:p14="http://schemas.microsoft.com/office/powerpoint/2010/main" val="3516274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1.48148E-6 L 0.15122 0.00617 " pathEditMode="relative" rAng="0" ptsTypes="AA">
                                      <p:cBhvr>
                                        <p:cTn id="6" dur="2000" fill="hold"/>
                                        <p:tgtEl>
                                          <p:spTgt spid="47"/>
                                        </p:tgtEl>
                                        <p:attrNameLst>
                                          <p:attrName>ppt_x</p:attrName>
                                          <p:attrName>ppt_y</p:attrName>
                                        </p:attrNameLst>
                                      </p:cBhvr>
                                      <p:rCtr x="7552" y="309"/>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1"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heckerboard(across)">
                                      <p:cBhvr>
                                        <p:cTn id="21" dur="500"/>
                                        <p:tgtEl>
                                          <p:spTgt spid="5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checkerboard(across)">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nodeType="clickEffect">
                                  <p:stCondLst>
                                    <p:cond delay="0"/>
                                  </p:stCondLst>
                                  <p:childTnLst>
                                    <p:anim calcmode="lin" valueType="num">
                                      <p:cBhvr>
                                        <p:cTn id="28" dur="500"/>
                                        <p:tgtEl>
                                          <p:spTgt spid="51"/>
                                        </p:tgtEl>
                                        <p:attrNameLst>
                                          <p:attrName>ppt_w</p:attrName>
                                        </p:attrNameLst>
                                      </p:cBhvr>
                                      <p:tavLst>
                                        <p:tav tm="0">
                                          <p:val>
                                            <p:strVal val="ppt_w"/>
                                          </p:val>
                                        </p:tav>
                                        <p:tav tm="100000">
                                          <p:val>
                                            <p:fltVal val="0"/>
                                          </p:val>
                                        </p:tav>
                                      </p:tavLst>
                                    </p:anim>
                                    <p:anim calcmode="lin" valueType="num">
                                      <p:cBhvr>
                                        <p:cTn id="29" dur="500"/>
                                        <p:tgtEl>
                                          <p:spTgt spid="51"/>
                                        </p:tgtEl>
                                        <p:attrNameLst>
                                          <p:attrName>ppt_h</p:attrName>
                                        </p:attrNameLst>
                                      </p:cBhvr>
                                      <p:tavLst>
                                        <p:tav tm="0">
                                          <p:val>
                                            <p:strVal val="ppt_h"/>
                                          </p:val>
                                        </p:tav>
                                        <p:tav tm="100000">
                                          <p:val>
                                            <p:fltVal val="0"/>
                                          </p:val>
                                        </p:tav>
                                      </p:tavLst>
                                    </p:anim>
                                    <p:animEffect transition="out" filter="fad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par>
                                <p:cTn id="32" presetID="53" presetClass="exit" presetSubtype="32" fill="hold" grpId="1" nodeType="withEffect">
                                  <p:stCondLst>
                                    <p:cond delay="0"/>
                                  </p:stCondLst>
                                  <p:childTnLst>
                                    <p:anim calcmode="lin" valueType="num">
                                      <p:cBhvr>
                                        <p:cTn id="33" dur="500"/>
                                        <p:tgtEl>
                                          <p:spTgt spid="45"/>
                                        </p:tgtEl>
                                        <p:attrNameLst>
                                          <p:attrName>ppt_w</p:attrName>
                                        </p:attrNameLst>
                                      </p:cBhvr>
                                      <p:tavLst>
                                        <p:tav tm="0">
                                          <p:val>
                                            <p:strVal val="ppt_w"/>
                                          </p:val>
                                        </p:tav>
                                        <p:tav tm="100000">
                                          <p:val>
                                            <p:fltVal val="0"/>
                                          </p:val>
                                        </p:tav>
                                      </p:tavLst>
                                    </p:anim>
                                    <p:anim calcmode="lin" valueType="num">
                                      <p:cBhvr>
                                        <p:cTn id="34" dur="500"/>
                                        <p:tgtEl>
                                          <p:spTgt spid="45"/>
                                        </p:tgtEl>
                                        <p:attrNameLst>
                                          <p:attrName>ppt_h</p:attrName>
                                        </p:attrNameLst>
                                      </p:cBhvr>
                                      <p:tavLst>
                                        <p:tav tm="0">
                                          <p:val>
                                            <p:strVal val="ppt_h"/>
                                          </p:val>
                                        </p:tav>
                                        <p:tav tm="100000">
                                          <p:val>
                                            <p:fltVal val="0"/>
                                          </p:val>
                                        </p:tav>
                                      </p:tavLst>
                                    </p:anim>
                                    <p:animEffect transition="out" filter="fade">
                                      <p:cBhvr>
                                        <p:cTn id="35" dur="500"/>
                                        <p:tgtEl>
                                          <p:spTgt spid="45"/>
                                        </p:tgtEl>
                                      </p:cBhvr>
                                    </p:animEffect>
                                    <p:set>
                                      <p:cBhvr>
                                        <p:cTn id="36" dur="1" fill="hold">
                                          <p:stCondLst>
                                            <p:cond delay="499"/>
                                          </p:stCondLst>
                                        </p:cTn>
                                        <p:tgtEl>
                                          <p:spTgt spid="4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strips(downLeft)">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xit" presetSubtype="32" fill="hold" grpId="1" nodeType="clickEffect">
                                  <p:stCondLst>
                                    <p:cond delay="0"/>
                                  </p:stCondLst>
                                  <p:childTnLst>
                                    <p:animEffect transition="out" filter="plus(out)">
                                      <p:cBhvr>
                                        <p:cTn id="45" dur="2000"/>
                                        <p:tgtEl>
                                          <p:spTgt spid="54"/>
                                        </p:tgtEl>
                                      </p:cBhvr>
                                    </p:animEffect>
                                    <p:set>
                                      <p:cBhvr>
                                        <p:cTn id="46" dur="1" fill="hold">
                                          <p:stCondLst>
                                            <p:cond delay="1999"/>
                                          </p:stCondLst>
                                        </p:cTn>
                                        <p:tgtEl>
                                          <p:spTgt spid="5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strips(downLeft)">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13" presetClass="exit" presetSubtype="32" fill="hold" grpId="1" nodeType="clickEffect">
                                  <p:stCondLst>
                                    <p:cond delay="0"/>
                                  </p:stCondLst>
                                  <p:childTnLst>
                                    <p:animEffect transition="out" filter="plus(out)">
                                      <p:cBhvr>
                                        <p:cTn id="55" dur="2000"/>
                                        <p:tgtEl>
                                          <p:spTgt spid="61"/>
                                        </p:tgtEl>
                                      </p:cBhvr>
                                    </p:animEffect>
                                    <p:set>
                                      <p:cBhvr>
                                        <p:cTn id="56" dur="1" fill="hold">
                                          <p:stCondLst>
                                            <p:cond delay="1999"/>
                                          </p:stCondLst>
                                        </p:cTn>
                                        <p:tgtEl>
                                          <p:spTgt spid="6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strips(downLeft)">
                                      <p:cBhvr>
                                        <p:cTn id="61" dur="500"/>
                                        <p:tgtEl>
                                          <p:spTgt spid="62"/>
                                        </p:tgtEl>
                                      </p:cBhvr>
                                    </p:animEffect>
                                  </p:childTnLst>
                                </p:cTn>
                              </p:par>
                            </p:childTnLst>
                          </p:cTn>
                        </p:par>
                      </p:childTnLst>
                    </p:cTn>
                  </p:par>
                  <p:par>
                    <p:cTn id="62" fill="hold">
                      <p:stCondLst>
                        <p:cond delay="indefinite"/>
                      </p:stCondLst>
                      <p:childTnLst>
                        <p:par>
                          <p:cTn id="63" fill="hold">
                            <p:stCondLst>
                              <p:cond delay="0"/>
                            </p:stCondLst>
                            <p:childTnLst>
                              <p:par>
                                <p:cTn id="64" presetID="13" presetClass="exit" presetSubtype="32" fill="hold" grpId="1" nodeType="clickEffect">
                                  <p:stCondLst>
                                    <p:cond delay="0"/>
                                  </p:stCondLst>
                                  <p:childTnLst>
                                    <p:animEffect transition="out" filter="plus(out)">
                                      <p:cBhvr>
                                        <p:cTn id="65" dur="2000"/>
                                        <p:tgtEl>
                                          <p:spTgt spid="62"/>
                                        </p:tgtEl>
                                      </p:cBhvr>
                                    </p:animEffect>
                                    <p:set>
                                      <p:cBhvr>
                                        <p:cTn id="66" dur="1" fill="hold">
                                          <p:stCondLst>
                                            <p:cond delay="1999"/>
                                          </p:stCondLst>
                                        </p:cTn>
                                        <p:tgtEl>
                                          <p:spTgt spid="6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strips(downLeft)">
                                      <p:cBhvr>
                                        <p:cTn id="76" dur="500"/>
                                        <p:tgtEl>
                                          <p:spTgt spid="63"/>
                                        </p:tgtEl>
                                      </p:cBhvr>
                                    </p:animEffect>
                                  </p:childTnLst>
                                </p:cTn>
                              </p:par>
                            </p:childTnLst>
                          </p:cTn>
                        </p:par>
                      </p:childTnLst>
                    </p:cTn>
                  </p:par>
                  <p:par>
                    <p:cTn id="77" fill="hold">
                      <p:stCondLst>
                        <p:cond delay="indefinite"/>
                      </p:stCondLst>
                      <p:childTnLst>
                        <p:par>
                          <p:cTn id="78" fill="hold">
                            <p:stCondLst>
                              <p:cond delay="0"/>
                            </p:stCondLst>
                            <p:childTnLst>
                              <p:par>
                                <p:cTn id="79" presetID="13" presetClass="exit" presetSubtype="32" fill="hold" grpId="1" nodeType="clickEffect">
                                  <p:stCondLst>
                                    <p:cond delay="0"/>
                                  </p:stCondLst>
                                  <p:childTnLst>
                                    <p:animEffect transition="out" filter="plus(out)">
                                      <p:cBhvr>
                                        <p:cTn id="80" dur="2000"/>
                                        <p:tgtEl>
                                          <p:spTgt spid="63"/>
                                        </p:tgtEl>
                                      </p:cBhvr>
                                    </p:animEffect>
                                    <p:set>
                                      <p:cBhvr>
                                        <p:cTn id="81" dur="1" fill="hold">
                                          <p:stCondLst>
                                            <p:cond delay="19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animBg="1"/>
      <p:bldP spid="44" grpId="0" animBg="1"/>
      <p:bldP spid="50" grpId="0" animBg="1"/>
      <p:bldP spid="45" grpId="0"/>
      <p:bldP spid="45" grpId="1"/>
      <p:bldP spid="54" grpId="0" animBg="1"/>
      <p:bldP spid="54" grpId="1" animBg="1"/>
      <p:bldP spid="61" grpId="0" animBg="1"/>
      <p:bldP spid="61" grpId="1" animBg="1"/>
      <p:bldP spid="62" grpId="0" animBg="1"/>
      <p:bldP spid="62" grpId="1" animBg="1"/>
      <p:bldP spid="63" grpId="0" animBg="1"/>
      <p:bldP spid="6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1088" y="51470"/>
            <a:ext cx="1238611" cy="1280963"/>
            <a:chOff x="24859" y="-79188"/>
            <a:chExt cx="1268440" cy="1311813"/>
          </a:xfrm>
        </p:grpSpPr>
        <p:grpSp>
          <p:nvGrpSpPr>
            <p:cNvPr id="5" name="组合 4"/>
            <p:cNvGrpSpPr/>
            <p:nvPr userDrawn="1"/>
          </p:nvGrpSpPr>
          <p:grpSpPr>
            <a:xfrm>
              <a:off x="66154" y="-79188"/>
              <a:ext cx="1227145" cy="131181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40"/>
            <p:cNvSpPr txBox="1"/>
            <p:nvPr userDrawn="1"/>
          </p:nvSpPr>
          <p:spPr>
            <a:xfrm>
              <a:off x="44452" y="447120"/>
              <a:ext cx="533716"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7" name="TextBox 44"/>
            <p:cNvSpPr txBox="1"/>
            <p:nvPr userDrawn="1"/>
          </p:nvSpPr>
          <p:spPr>
            <a:xfrm>
              <a:off x="24859" y="688642"/>
              <a:ext cx="1254698"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Resolve</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7" name="组合 46"/>
          <p:cNvGrpSpPr/>
          <p:nvPr/>
        </p:nvGrpSpPr>
        <p:grpSpPr>
          <a:xfrm>
            <a:off x="22393" y="1323053"/>
            <a:ext cx="1569538" cy="1278368"/>
            <a:chOff x="-59390" y="1323053"/>
            <a:chExt cx="1569538" cy="1278368"/>
          </a:xfrm>
        </p:grpSpPr>
        <p:grpSp>
          <p:nvGrpSpPr>
            <p:cNvPr id="10" name="组合 9"/>
            <p:cNvGrpSpPr/>
            <p:nvPr/>
          </p:nvGrpSpPr>
          <p:grpSpPr>
            <a:xfrm>
              <a:off x="68624" y="1323053"/>
              <a:ext cx="1441524" cy="1278368"/>
              <a:chOff x="17006" y="1330121"/>
              <a:chExt cx="1476241" cy="1309155"/>
            </a:xfrm>
          </p:grpSpPr>
          <p:grpSp>
            <p:nvGrpSpPr>
              <p:cNvPr id="11" name="组合 10"/>
              <p:cNvGrpSpPr/>
              <p:nvPr userDrawn="1"/>
            </p:nvGrpSpPr>
            <p:grpSpPr>
              <a:xfrm>
                <a:off x="64855" y="1330121"/>
                <a:ext cx="1207165" cy="1309155"/>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41"/>
              <p:cNvSpPr txBox="1"/>
              <p:nvPr userDrawn="1"/>
            </p:nvSpPr>
            <p:spPr>
              <a:xfrm>
                <a:off x="180878" y="1864800"/>
                <a:ext cx="533716" cy="378227"/>
              </a:xfrm>
              <a:prstGeom prst="rect">
                <a:avLst/>
              </a:prstGeom>
              <a:noFill/>
            </p:spPr>
            <p:txBody>
              <a:bodyPr wrap="square" rtlCol="0">
                <a:spAutoFit/>
              </a:bodyPr>
              <a:lstStyle/>
              <a:p>
                <a:pPr algn="ctr"/>
                <a:r>
                  <a:rPr lang="en-US" altLang="zh-CN" b="1" dirty="0" smtClean="0">
                    <a:solidFill>
                      <a:schemeClr val="bg1"/>
                    </a:solidFill>
                    <a:latin typeface="Gill Sans MT Condensed" pitchFamily="34" charset="0"/>
                    <a:ea typeface="Arial Unicode MS" pitchFamily="34" charset="-122"/>
                    <a:cs typeface="Arial Unicode MS" pitchFamily="34" charset="-122"/>
                  </a:rPr>
                  <a:t>01</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13" name="TextBox 45"/>
              <p:cNvSpPr txBox="1"/>
              <p:nvPr userDrawn="1"/>
            </p:nvSpPr>
            <p:spPr>
              <a:xfrm>
                <a:off x="17006" y="2086847"/>
                <a:ext cx="1476241"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16" name="TextBox 44"/>
            <p:cNvSpPr txBox="1"/>
            <p:nvPr/>
          </p:nvSpPr>
          <p:spPr>
            <a:xfrm>
              <a:off x="-59390" y="2067694"/>
              <a:ext cx="1225191" cy="369332"/>
            </a:xfrm>
            <a:prstGeom prst="rect">
              <a:avLst/>
            </a:prstGeom>
            <a:noFill/>
          </p:spPr>
          <p:txBody>
            <a:bodyPr wrap="square" rtlCol="0">
              <a:spAutoFit/>
            </a:bodyPr>
            <a:lstStyle/>
            <a:p>
              <a:pPr algn="ctr"/>
              <a:r>
                <a:rPr lang="en-US" altLang="zh-CN" b="1" dirty="0" smtClean="0">
                  <a:solidFill>
                    <a:schemeClr val="bg1"/>
                  </a:solidFill>
                  <a:latin typeface="Gill Sans MT Condensed" pitchFamily="34" charset="0"/>
                  <a:ea typeface="Arial Unicode MS" pitchFamily="34" charset="-122"/>
                  <a:cs typeface="Arial Unicode MS" pitchFamily="34" charset="-122"/>
                </a:rPr>
                <a:t>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8" name="组合 47"/>
          <p:cNvGrpSpPr/>
          <p:nvPr/>
        </p:nvGrpSpPr>
        <p:grpSpPr>
          <a:xfrm>
            <a:off x="-1270629" y="2628009"/>
            <a:ext cx="1225191" cy="1277452"/>
            <a:chOff x="115348" y="2633870"/>
            <a:chExt cx="1225191" cy="1277452"/>
          </a:xfrm>
        </p:grpSpPr>
        <p:grpSp>
          <p:nvGrpSpPr>
            <p:cNvPr id="17" name="组合 16"/>
            <p:cNvGrpSpPr/>
            <p:nvPr/>
          </p:nvGrpSpPr>
          <p:grpSpPr>
            <a:xfrm>
              <a:off x="153991" y="2633870"/>
              <a:ext cx="1178704" cy="1277452"/>
              <a:chOff x="45363" y="2724408"/>
              <a:chExt cx="1207091" cy="1308217"/>
            </a:xfrm>
          </p:grpSpPr>
          <p:grpSp>
            <p:nvGrpSpPr>
              <p:cNvPr id="18" name="组合 17"/>
              <p:cNvGrpSpPr/>
              <p:nvPr userDrawn="1"/>
            </p:nvGrpSpPr>
            <p:grpSpPr>
              <a:xfrm>
                <a:off x="45363" y="2724408"/>
                <a:ext cx="1207091" cy="1308217"/>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42"/>
              <p:cNvSpPr txBox="1"/>
              <p:nvPr userDrawn="1"/>
            </p:nvSpPr>
            <p:spPr>
              <a:xfrm>
                <a:off x="219716" y="3321127"/>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02</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22" name="TextBox 44"/>
            <p:cNvSpPr txBox="1"/>
            <p:nvPr/>
          </p:nvSpPr>
          <p:spPr>
            <a:xfrm>
              <a:off x="115348" y="3465981"/>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p:nvGrpSpPr>
        <p:grpSpPr>
          <a:xfrm>
            <a:off x="-1282045" y="3947658"/>
            <a:ext cx="1225191" cy="1277226"/>
            <a:chOff x="123283" y="3926379"/>
            <a:chExt cx="1225191" cy="1277226"/>
          </a:xfrm>
        </p:grpSpPr>
        <p:grpSp>
          <p:nvGrpSpPr>
            <p:cNvPr id="23" name="组合 22"/>
            <p:cNvGrpSpPr/>
            <p:nvPr/>
          </p:nvGrpSpPr>
          <p:grpSpPr>
            <a:xfrm>
              <a:off x="169051" y="3926379"/>
              <a:ext cx="1172588" cy="1277226"/>
              <a:chOff x="12617" y="3795886"/>
              <a:chExt cx="1200828" cy="1307986"/>
            </a:xfrm>
          </p:grpSpPr>
          <p:grpSp>
            <p:nvGrpSpPr>
              <p:cNvPr id="24" name="组合 23"/>
              <p:cNvGrpSpPr/>
              <p:nvPr userDrawn="1"/>
            </p:nvGrpSpPr>
            <p:grpSpPr>
              <a:xfrm>
                <a:off x="12617" y="3795886"/>
                <a:ext cx="1200828" cy="130798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43"/>
              <p:cNvSpPr txBox="1"/>
              <p:nvPr userDrawn="1"/>
            </p:nvSpPr>
            <p:spPr>
              <a:xfrm>
                <a:off x="135143" y="4330729"/>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03</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0" name="TextBox 44"/>
            <p:cNvSpPr txBox="1"/>
            <p:nvPr/>
          </p:nvSpPr>
          <p:spPr>
            <a:xfrm>
              <a:off x="123283" y="4666068"/>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4236954" y="1091720"/>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分析展望</a:t>
            </a:r>
          </a:p>
        </p:txBody>
      </p:sp>
      <p:sp>
        <p:nvSpPr>
          <p:cNvPr id="39" name="任意多边形 38"/>
          <p:cNvSpPr/>
          <p:nvPr/>
        </p:nvSpPr>
        <p:spPr>
          <a:xfrm>
            <a:off x="2087576" y="1779662"/>
            <a:ext cx="5800517" cy="489191"/>
          </a:xfrm>
          <a:custGeom>
            <a:avLst/>
            <a:gdLst>
              <a:gd name="connsiteX0" fmla="*/ 0 w 6096000"/>
              <a:gd name="connsiteY0" fmla="*/ 149763 h 898560"/>
              <a:gd name="connsiteX1" fmla="*/ 149763 w 6096000"/>
              <a:gd name="connsiteY1" fmla="*/ 0 h 898560"/>
              <a:gd name="connsiteX2" fmla="*/ 5946237 w 6096000"/>
              <a:gd name="connsiteY2" fmla="*/ 0 h 898560"/>
              <a:gd name="connsiteX3" fmla="*/ 6096000 w 6096000"/>
              <a:gd name="connsiteY3" fmla="*/ 149763 h 898560"/>
              <a:gd name="connsiteX4" fmla="*/ 6096000 w 6096000"/>
              <a:gd name="connsiteY4" fmla="*/ 748797 h 898560"/>
              <a:gd name="connsiteX5" fmla="*/ 5946237 w 6096000"/>
              <a:gd name="connsiteY5" fmla="*/ 898560 h 898560"/>
              <a:gd name="connsiteX6" fmla="*/ 149763 w 6096000"/>
              <a:gd name="connsiteY6" fmla="*/ 898560 h 898560"/>
              <a:gd name="connsiteX7" fmla="*/ 0 w 6096000"/>
              <a:gd name="connsiteY7" fmla="*/ 748797 h 898560"/>
              <a:gd name="connsiteX8" fmla="*/ 0 w 6096000"/>
              <a:gd name="connsiteY8" fmla="*/ 149763 h 8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98560">
                <a:moveTo>
                  <a:pt x="0" y="149763"/>
                </a:moveTo>
                <a:cubicBezTo>
                  <a:pt x="0" y="67051"/>
                  <a:pt x="67051" y="0"/>
                  <a:pt x="149763" y="0"/>
                </a:cubicBezTo>
                <a:lnTo>
                  <a:pt x="5946237" y="0"/>
                </a:lnTo>
                <a:cubicBezTo>
                  <a:pt x="6028949" y="0"/>
                  <a:pt x="6096000" y="67051"/>
                  <a:pt x="6096000" y="149763"/>
                </a:cubicBezTo>
                <a:lnTo>
                  <a:pt x="6096000" y="748797"/>
                </a:lnTo>
                <a:cubicBezTo>
                  <a:pt x="6096000" y="831509"/>
                  <a:pt x="6028949" y="898560"/>
                  <a:pt x="5946237" y="898560"/>
                </a:cubicBezTo>
                <a:lnTo>
                  <a:pt x="149763" y="898560"/>
                </a:lnTo>
                <a:cubicBezTo>
                  <a:pt x="67051" y="898560"/>
                  <a:pt x="0" y="831509"/>
                  <a:pt x="0" y="748797"/>
                </a:cubicBezTo>
                <a:lnTo>
                  <a:pt x="0" y="1497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24" tIns="181024" rIns="181024" bIns="181024" numCol="1" spcCol="1270" anchor="ctr" anchorCtr="0">
            <a:noAutofit/>
          </a:bodyPr>
          <a:lstStyle/>
          <a:p>
            <a:r>
              <a:rPr lang="zh-CN" altLang="zh-CN" sz="1600" b="1" dirty="0"/>
              <a:t>为更多老人提供医疗</a:t>
            </a:r>
            <a:r>
              <a:rPr lang="zh-CN" altLang="zh-CN" sz="1600" b="1" dirty="0" smtClean="0"/>
              <a:t>保障</a:t>
            </a:r>
            <a:endParaRPr lang="zh-CN" altLang="zh-CN" sz="1600" dirty="0"/>
          </a:p>
        </p:txBody>
      </p:sp>
      <p:sp>
        <p:nvSpPr>
          <p:cNvPr id="40" name="任意多边形 39"/>
          <p:cNvSpPr/>
          <p:nvPr/>
        </p:nvSpPr>
        <p:spPr>
          <a:xfrm>
            <a:off x="1939835" y="2789419"/>
            <a:ext cx="6096000" cy="794880"/>
          </a:xfrm>
          <a:custGeom>
            <a:avLst/>
            <a:gdLst>
              <a:gd name="connsiteX0" fmla="*/ 0 w 6096000"/>
              <a:gd name="connsiteY0" fmla="*/ 0 h 794880"/>
              <a:gd name="connsiteX1" fmla="*/ 6096000 w 6096000"/>
              <a:gd name="connsiteY1" fmla="*/ 0 h 794880"/>
              <a:gd name="connsiteX2" fmla="*/ 6096000 w 6096000"/>
              <a:gd name="connsiteY2" fmla="*/ 794880 h 794880"/>
              <a:gd name="connsiteX3" fmla="*/ 0 w 6096000"/>
              <a:gd name="connsiteY3" fmla="*/ 794880 h 794880"/>
              <a:gd name="connsiteX4" fmla="*/ 0 w 6096000"/>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94880">
                <a:moveTo>
                  <a:pt x="0" y="0"/>
                </a:moveTo>
                <a:lnTo>
                  <a:pt x="6096000" y="0"/>
                </a:lnTo>
                <a:lnTo>
                  <a:pt x="6096000"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zh-CN" altLang="en-US" sz="2800" kern="1200"/>
          </a:p>
        </p:txBody>
      </p:sp>
      <p:sp>
        <p:nvSpPr>
          <p:cNvPr id="42" name="任意多边形 41"/>
          <p:cNvSpPr/>
          <p:nvPr/>
        </p:nvSpPr>
        <p:spPr>
          <a:xfrm>
            <a:off x="1939835" y="4482858"/>
            <a:ext cx="6096000" cy="794880"/>
          </a:xfrm>
          <a:custGeom>
            <a:avLst/>
            <a:gdLst>
              <a:gd name="connsiteX0" fmla="*/ 0 w 6096000"/>
              <a:gd name="connsiteY0" fmla="*/ 0 h 794880"/>
              <a:gd name="connsiteX1" fmla="*/ 6096000 w 6096000"/>
              <a:gd name="connsiteY1" fmla="*/ 0 h 794880"/>
              <a:gd name="connsiteX2" fmla="*/ 6096000 w 6096000"/>
              <a:gd name="connsiteY2" fmla="*/ 794880 h 794880"/>
              <a:gd name="connsiteX3" fmla="*/ 0 w 6096000"/>
              <a:gd name="connsiteY3" fmla="*/ 794880 h 794880"/>
              <a:gd name="connsiteX4" fmla="*/ 0 w 6096000"/>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94880">
                <a:moveTo>
                  <a:pt x="0" y="0"/>
                </a:moveTo>
                <a:lnTo>
                  <a:pt x="6096000" y="0"/>
                </a:lnTo>
                <a:lnTo>
                  <a:pt x="6096000"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zh-CN" altLang="en-US" sz="2800" kern="1200"/>
          </a:p>
        </p:txBody>
      </p:sp>
      <p:pic>
        <p:nvPicPr>
          <p:cNvPr id="46" name="图片 45"/>
          <p:cNvPicPr/>
          <p:nvPr/>
        </p:nvPicPr>
        <p:blipFill>
          <a:blip r:embed="rId2">
            <a:extLst>
              <a:ext uri="{28A0092B-C50C-407E-A947-70E740481C1C}">
                <a14:useLocalDpi xmlns:a14="http://schemas.microsoft.com/office/drawing/2010/main" val="0"/>
              </a:ext>
            </a:extLst>
          </a:blip>
          <a:stretch>
            <a:fillRect/>
          </a:stretch>
        </p:blipFill>
        <p:spPr>
          <a:xfrm>
            <a:off x="2139232" y="2521242"/>
            <a:ext cx="5274310" cy="2428875"/>
          </a:xfrm>
          <a:prstGeom prst="rect">
            <a:avLst/>
          </a:prstGeom>
        </p:spPr>
      </p:pic>
      <p:sp>
        <p:nvSpPr>
          <p:cNvPr id="2" name="流程图: 预定义过程 1"/>
          <p:cNvSpPr/>
          <p:nvPr/>
        </p:nvSpPr>
        <p:spPr>
          <a:xfrm>
            <a:off x="2139232" y="2499742"/>
            <a:ext cx="5748861" cy="2388921"/>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zh-CN" sz="1200" dirty="0"/>
              <a:t>北京市即将推出的这个“老年人意外伤害保险”不受年龄和户籍限制，在北京生活的</a:t>
            </a:r>
            <a:r>
              <a:rPr lang="en-US" altLang="zh-CN" sz="1200" dirty="0"/>
              <a:t>50</a:t>
            </a:r>
            <a:r>
              <a:rPr lang="zh-CN" altLang="zh-CN" sz="1200" dirty="0"/>
              <a:t>岁以上的</a:t>
            </a:r>
            <a:r>
              <a:rPr lang="en-US" altLang="zh-CN" sz="1200" dirty="0"/>
              <a:t>300</a:t>
            </a:r>
            <a:r>
              <a:rPr lang="zh-CN" altLang="zh-CN" sz="1200" dirty="0"/>
              <a:t>万老人都可以参保。而且上不封顶，</a:t>
            </a:r>
            <a:r>
              <a:rPr lang="en-US" altLang="zh-CN" sz="1200" dirty="0"/>
              <a:t>100</a:t>
            </a:r>
            <a:r>
              <a:rPr lang="zh-CN" altLang="zh-CN" sz="1200" dirty="0"/>
              <a:t>岁也可以投保。年度险费每份</a:t>
            </a:r>
            <a:r>
              <a:rPr lang="en-US" altLang="zh-CN" sz="1200" dirty="0"/>
              <a:t>17</a:t>
            </a:r>
            <a:r>
              <a:rPr lang="zh-CN" altLang="zh-CN" sz="1200" dirty="0"/>
              <a:t>元，保险期限一年，一个人最高可购买</a:t>
            </a:r>
            <a:r>
              <a:rPr lang="en-US" altLang="zh-CN" sz="1200" dirty="0"/>
              <a:t>4</a:t>
            </a:r>
            <a:r>
              <a:rPr lang="zh-CN" altLang="zh-CN" sz="1200" dirty="0"/>
              <a:t>份。保单生效后，老年人坐公交、地铁、逛公园、做志愿者时意外受伤都可以理赔。</a:t>
            </a:r>
          </a:p>
          <a:p>
            <a:r>
              <a:rPr lang="zh-CN" altLang="zh-CN" sz="1200" dirty="0"/>
              <a:t>这是北京市首次以政府与商业保险公司合作的方式共同尝试推出的专门针对老年人意外伤害的险种，不仅填补了商业类保险对于高龄老人保险的空白，也将为</a:t>
            </a:r>
            <a:r>
              <a:rPr lang="en-US" altLang="zh-CN" sz="1200" dirty="0"/>
              <a:t>300</a:t>
            </a:r>
            <a:r>
              <a:rPr lang="zh-CN" altLang="zh-CN" sz="1200" dirty="0"/>
              <a:t>多万在北京生活或工作的老人提供更多的保障，而且政府还为</a:t>
            </a:r>
            <a:r>
              <a:rPr lang="en-US" altLang="zh-CN" sz="1200" dirty="0"/>
              <a:t>60</a:t>
            </a:r>
            <a:r>
              <a:rPr lang="zh-CN" altLang="zh-CN" sz="1200" dirty="0"/>
              <a:t>岁以上的三无人员和五保户等老人买单。</a:t>
            </a:r>
          </a:p>
          <a:p>
            <a:r>
              <a:rPr lang="zh-CN" altLang="zh-CN" sz="1200" dirty="0"/>
              <a:t>这是一个很好的尝试，通过增加老年人的意外保障，抑制讹人现象的发生</a:t>
            </a:r>
            <a:r>
              <a:rPr lang="zh-CN" altLang="zh-CN" sz="1200" dirty="0" smtClean="0"/>
              <a:t>。</a:t>
            </a:r>
            <a:endParaRPr lang="zh-CN" altLang="zh-CN" sz="1200" dirty="0"/>
          </a:p>
        </p:txBody>
      </p:sp>
      <p:sp>
        <p:nvSpPr>
          <p:cNvPr id="52" name="流程图: 预定义过程 51"/>
          <p:cNvSpPr/>
          <p:nvPr/>
        </p:nvSpPr>
        <p:spPr>
          <a:xfrm>
            <a:off x="2139232" y="2510801"/>
            <a:ext cx="5748861" cy="2388921"/>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zh-CN" sz="1200" dirty="0"/>
              <a:t>但是我们不禁疑问，这样做真的能抑制讹人现象的发生吗？有很多网友认为，讹人是个社会公德的问题，即便有再多的保障，讹人的人还是会去讹人；要想抑制讹人现象，必须加大对讹人的老人的处罚力度，同时要加强对乐于助人的人的表彰和保障，这才能从根本上抑制讹人现象的发生。</a:t>
            </a:r>
          </a:p>
          <a:p>
            <a:r>
              <a:rPr lang="zh-CN" altLang="zh-CN" sz="1200" dirty="0"/>
              <a:t>讹人这个问题应该从法律层面来解决，但长期解决这个问题更好的方法应该是使更多的老年人老有所养。仓禀实而知礼节，社会保障越来越好的时候，可能这种讹人的现象就会越来越少，人们也就更乐意在老人摔倒之时，伸出援助之手</a:t>
            </a:r>
            <a:r>
              <a:rPr lang="zh-CN" altLang="zh-CN" sz="1200" dirty="0" smtClean="0"/>
              <a:t>。</a:t>
            </a:r>
            <a:endParaRPr lang="zh-CN" altLang="zh-CN" sz="1200" dirty="0"/>
          </a:p>
        </p:txBody>
      </p:sp>
    </p:spTree>
    <p:extLst>
      <p:ext uri="{BB962C8B-B14F-4D97-AF65-F5344CB8AC3E}">
        <p14:creationId xmlns:p14="http://schemas.microsoft.com/office/powerpoint/2010/main" val="504180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E-6 3.45679E-6 L 0.15452 0.00123 " pathEditMode="relative" rAng="0" ptsTypes="AA">
                                      <p:cBhvr>
                                        <p:cTn id="6" dur="2000" fill="hold"/>
                                        <p:tgtEl>
                                          <p:spTgt spid="48"/>
                                        </p:tgtEl>
                                        <p:attrNameLst>
                                          <p:attrName>ppt_x</p:attrName>
                                          <p:attrName>ppt_y</p:attrName>
                                        </p:attrNameLst>
                                      </p:cBhvr>
                                      <p:rCtr x="7726" y="62"/>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46"/>
                                        </p:tgtEl>
                                      </p:cBhvr>
                                    </p:animEffect>
                                    <p:set>
                                      <p:cBhvr>
                                        <p:cTn id="21" dur="1" fill="hold">
                                          <p:stCondLst>
                                            <p:cond delay="499"/>
                                          </p:stCondLst>
                                        </p:cTn>
                                        <p:tgtEl>
                                          <p:spTgt spid="4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52"/>
                                        </p:tgtEl>
                                      </p:cBhvr>
                                    </p:animEffect>
                                    <p:set>
                                      <p:cBhvr>
                                        <p:cTn id="41"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animBg="1"/>
      <p:bldP spid="2" grpId="1" animBg="1"/>
      <p:bldP spid="52" grpId="0" animBg="1"/>
      <p:bldP spid="5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1088" y="51470"/>
            <a:ext cx="1238611" cy="1280963"/>
            <a:chOff x="24859" y="-79188"/>
            <a:chExt cx="1268440" cy="1311813"/>
          </a:xfrm>
        </p:grpSpPr>
        <p:grpSp>
          <p:nvGrpSpPr>
            <p:cNvPr id="5" name="组合 4"/>
            <p:cNvGrpSpPr/>
            <p:nvPr userDrawn="1"/>
          </p:nvGrpSpPr>
          <p:grpSpPr>
            <a:xfrm>
              <a:off x="66154" y="-79188"/>
              <a:ext cx="1227145" cy="131181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40"/>
            <p:cNvSpPr txBox="1"/>
            <p:nvPr userDrawn="1"/>
          </p:nvSpPr>
          <p:spPr>
            <a:xfrm>
              <a:off x="44452" y="447120"/>
              <a:ext cx="533716"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7" name="TextBox 44"/>
            <p:cNvSpPr txBox="1"/>
            <p:nvPr userDrawn="1"/>
          </p:nvSpPr>
          <p:spPr>
            <a:xfrm>
              <a:off x="24859" y="688642"/>
              <a:ext cx="1254698"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Resolve</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7" name="组合 46"/>
          <p:cNvGrpSpPr/>
          <p:nvPr/>
        </p:nvGrpSpPr>
        <p:grpSpPr>
          <a:xfrm>
            <a:off x="22393" y="1323053"/>
            <a:ext cx="1569538" cy="1278368"/>
            <a:chOff x="-59390" y="1323053"/>
            <a:chExt cx="1569538" cy="1278368"/>
          </a:xfrm>
        </p:grpSpPr>
        <p:grpSp>
          <p:nvGrpSpPr>
            <p:cNvPr id="10" name="组合 9"/>
            <p:cNvGrpSpPr/>
            <p:nvPr/>
          </p:nvGrpSpPr>
          <p:grpSpPr>
            <a:xfrm>
              <a:off x="68624" y="1323053"/>
              <a:ext cx="1441524" cy="1278368"/>
              <a:chOff x="17006" y="1330121"/>
              <a:chExt cx="1476241" cy="1309155"/>
            </a:xfrm>
          </p:grpSpPr>
          <p:grpSp>
            <p:nvGrpSpPr>
              <p:cNvPr id="11" name="组合 10"/>
              <p:cNvGrpSpPr/>
              <p:nvPr userDrawn="1"/>
            </p:nvGrpSpPr>
            <p:grpSpPr>
              <a:xfrm>
                <a:off x="64855" y="1330121"/>
                <a:ext cx="1207165" cy="1309155"/>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41"/>
              <p:cNvSpPr txBox="1"/>
              <p:nvPr userDrawn="1"/>
            </p:nvSpPr>
            <p:spPr>
              <a:xfrm>
                <a:off x="180878" y="1864800"/>
                <a:ext cx="533716" cy="378227"/>
              </a:xfrm>
              <a:prstGeom prst="rect">
                <a:avLst/>
              </a:prstGeom>
              <a:noFill/>
            </p:spPr>
            <p:txBody>
              <a:bodyPr wrap="square" rtlCol="0">
                <a:spAutoFit/>
              </a:bodyPr>
              <a:lstStyle/>
              <a:p>
                <a:pPr algn="ctr"/>
                <a:r>
                  <a:rPr lang="en-US" altLang="zh-CN" b="1" dirty="0" smtClean="0">
                    <a:solidFill>
                      <a:schemeClr val="bg1"/>
                    </a:solidFill>
                    <a:latin typeface="Gill Sans MT Condensed" pitchFamily="34" charset="0"/>
                    <a:ea typeface="Arial Unicode MS" pitchFamily="34" charset="-122"/>
                    <a:cs typeface="Arial Unicode MS" pitchFamily="34" charset="-122"/>
                  </a:rPr>
                  <a:t>01</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13" name="TextBox 45"/>
              <p:cNvSpPr txBox="1"/>
              <p:nvPr userDrawn="1"/>
            </p:nvSpPr>
            <p:spPr>
              <a:xfrm>
                <a:off x="17006" y="2086847"/>
                <a:ext cx="1476241"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16" name="TextBox 44"/>
            <p:cNvSpPr txBox="1"/>
            <p:nvPr/>
          </p:nvSpPr>
          <p:spPr>
            <a:xfrm>
              <a:off x="-59390" y="2067694"/>
              <a:ext cx="1225191" cy="369332"/>
            </a:xfrm>
            <a:prstGeom prst="rect">
              <a:avLst/>
            </a:prstGeom>
            <a:noFill/>
          </p:spPr>
          <p:txBody>
            <a:bodyPr wrap="square" rtlCol="0">
              <a:spAutoFit/>
            </a:bodyPr>
            <a:lstStyle/>
            <a:p>
              <a:pPr algn="ctr"/>
              <a:r>
                <a:rPr lang="en-US" altLang="zh-CN" b="1" dirty="0" smtClean="0">
                  <a:solidFill>
                    <a:schemeClr val="bg1"/>
                  </a:solidFill>
                  <a:latin typeface="Gill Sans MT Condensed" pitchFamily="34" charset="0"/>
                  <a:ea typeface="Arial Unicode MS" pitchFamily="34" charset="-122"/>
                  <a:cs typeface="Arial Unicode MS" pitchFamily="34" charset="-122"/>
                </a:rPr>
                <a:t>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8" name="组合 47"/>
          <p:cNvGrpSpPr/>
          <p:nvPr/>
        </p:nvGrpSpPr>
        <p:grpSpPr>
          <a:xfrm>
            <a:off x="171412" y="2602431"/>
            <a:ext cx="1225191" cy="1277452"/>
            <a:chOff x="115348" y="2633870"/>
            <a:chExt cx="1225191" cy="1277452"/>
          </a:xfrm>
        </p:grpSpPr>
        <p:grpSp>
          <p:nvGrpSpPr>
            <p:cNvPr id="17" name="组合 16"/>
            <p:cNvGrpSpPr/>
            <p:nvPr/>
          </p:nvGrpSpPr>
          <p:grpSpPr>
            <a:xfrm>
              <a:off x="153991" y="2633870"/>
              <a:ext cx="1178704" cy="1277452"/>
              <a:chOff x="45363" y="2724408"/>
              <a:chExt cx="1207091" cy="1308217"/>
            </a:xfrm>
          </p:grpSpPr>
          <p:grpSp>
            <p:nvGrpSpPr>
              <p:cNvPr id="18" name="组合 17"/>
              <p:cNvGrpSpPr/>
              <p:nvPr userDrawn="1"/>
            </p:nvGrpSpPr>
            <p:grpSpPr>
              <a:xfrm>
                <a:off x="45363" y="2724408"/>
                <a:ext cx="1207091" cy="1308217"/>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42"/>
              <p:cNvSpPr txBox="1"/>
              <p:nvPr userDrawn="1"/>
            </p:nvSpPr>
            <p:spPr>
              <a:xfrm>
                <a:off x="219716" y="3321127"/>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02</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22" name="TextBox 44"/>
            <p:cNvSpPr txBox="1"/>
            <p:nvPr/>
          </p:nvSpPr>
          <p:spPr>
            <a:xfrm>
              <a:off x="115348" y="3465981"/>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p:nvGrpSpPr>
        <p:grpSpPr>
          <a:xfrm>
            <a:off x="-1231572" y="3908576"/>
            <a:ext cx="1225191" cy="1277226"/>
            <a:chOff x="123283" y="3926379"/>
            <a:chExt cx="1225191" cy="1277226"/>
          </a:xfrm>
        </p:grpSpPr>
        <p:grpSp>
          <p:nvGrpSpPr>
            <p:cNvPr id="23" name="组合 22"/>
            <p:cNvGrpSpPr/>
            <p:nvPr/>
          </p:nvGrpSpPr>
          <p:grpSpPr>
            <a:xfrm>
              <a:off x="169051" y="3926379"/>
              <a:ext cx="1172588" cy="1277226"/>
              <a:chOff x="12617" y="3795886"/>
              <a:chExt cx="1200828" cy="1307986"/>
            </a:xfrm>
          </p:grpSpPr>
          <p:grpSp>
            <p:nvGrpSpPr>
              <p:cNvPr id="24" name="组合 23"/>
              <p:cNvGrpSpPr/>
              <p:nvPr userDrawn="1"/>
            </p:nvGrpSpPr>
            <p:grpSpPr>
              <a:xfrm>
                <a:off x="12617" y="3795886"/>
                <a:ext cx="1200828" cy="130798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43"/>
              <p:cNvSpPr txBox="1"/>
              <p:nvPr userDrawn="1"/>
            </p:nvSpPr>
            <p:spPr>
              <a:xfrm>
                <a:off x="135143" y="4330729"/>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03</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0" name="TextBox 44"/>
            <p:cNvSpPr txBox="1"/>
            <p:nvPr/>
          </p:nvSpPr>
          <p:spPr>
            <a:xfrm>
              <a:off x="123283" y="4666068"/>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4236954" y="1091720"/>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分析展望</a:t>
            </a:r>
          </a:p>
        </p:txBody>
      </p:sp>
      <p:sp>
        <p:nvSpPr>
          <p:cNvPr id="39" name="任意多边形 38"/>
          <p:cNvSpPr/>
          <p:nvPr/>
        </p:nvSpPr>
        <p:spPr>
          <a:xfrm>
            <a:off x="2087576" y="1779662"/>
            <a:ext cx="5800517" cy="489191"/>
          </a:xfrm>
          <a:custGeom>
            <a:avLst/>
            <a:gdLst>
              <a:gd name="connsiteX0" fmla="*/ 0 w 6096000"/>
              <a:gd name="connsiteY0" fmla="*/ 149763 h 898560"/>
              <a:gd name="connsiteX1" fmla="*/ 149763 w 6096000"/>
              <a:gd name="connsiteY1" fmla="*/ 0 h 898560"/>
              <a:gd name="connsiteX2" fmla="*/ 5946237 w 6096000"/>
              <a:gd name="connsiteY2" fmla="*/ 0 h 898560"/>
              <a:gd name="connsiteX3" fmla="*/ 6096000 w 6096000"/>
              <a:gd name="connsiteY3" fmla="*/ 149763 h 898560"/>
              <a:gd name="connsiteX4" fmla="*/ 6096000 w 6096000"/>
              <a:gd name="connsiteY4" fmla="*/ 748797 h 898560"/>
              <a:gd name="connsiteX5" fmla="*/ 5946237 w 6096000"/>
              <a:gd name="connsiteY5" fmla="*/ 898560 h 898560"/>
              <a:gd name="connsiteX6" fmla="*/ 149763 w 6096000"/>
              <a:gd name="connsiteY6" fmla="*/ 898560 h 898560"/>
              <a:gd name="connsiteX7" fmla="*/ 0 w 6096000"/>
              <a:gd name="connsiteY7" fmla="*/ 748797 h 898560"/>
              <a:gd name="connsiteX8" fmla="*/ 0 w 6096000"/>
              <a:gd name="connsiteY8" fmla="*/ 149763 h 8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98560">
                <a:moveTo>
                  <a:pt x="0" y="149763"/>
                </a:moveTo>
                <a:cubicBezTo>
                  <a:pt x="0" y="67051"/>
                  <a:pt x="67051" y="0"/>
                  <a:pt x="149763" y="0"/>
                </a:cubicBezTo>
                <a:lnTo>
                  <a:pt x="5946237" y="0"/>
                </a:lnTo>
                <a:cubicBezTo>
                  <a:pt x="6028949" y="0"/>
                  <a:pt x="6096000" y="67051"/>
                  <a:pt x="6096000" y="149763"/>
                </a:cubicBezTo>
                <a:lnTo>
                  <a:pt x="6096000" y="748797"/>
                </a:lnTo>
                <a:cubicBezTo>
                  <a:pt x="6096000" y="831509"/>
                  <a:pt x="6028949" y="898560"/>
                  <a:pt x="5946237" y="898560"/>
                </a:cubicBezTo>
                <a:lnTo>
                  <a:pt x="149763" y="898560"/>
                </a:lnTo>
                <a:cubicBezTo>
                  <a:pt x="67051" y="898560"/>
                  <a:pt x="0" y="831509"/>
                  <a:pt x="0" y="748797"/>
                </a:cubicBezTo>
                <a:lnTo>
                  <a:pt x="0" y="1497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24" tIns="181024" rIns="181024" bIns="181024" numCol="1" spcCol="1270" anchor="ctr" anchorCtr="0">
            <a:noAutofit/>
          </a:bodyPr>
          <a:lstStyle/>
          <a:p>
            <a:pPr lvl="0"/>
            <a:r>
              <a:rPr lang="zh-CN" altLang="zh-CN" sz="1600" b="1" dirty="0"/>
              <a:t>立法保护施救人的</a:t>
            </a:r>
            <a:r>
              <a:rPr lang="zh-CN" altLang="zh-CN" sz="1600" b="1" dirty="0" smtClean="0"/>
              <a:t>权益</a:t>
            </a:r>
            <a:endParaRPr lang="zh-CN" altLang="zh-CN" sz="1600" dirty="0"/>
          </a:p>
        </p:txBody>
      </p:sp>
      <p:sp>
        <p:nvSpPr>
          <p:cNvPr id="40" name="任意多边形 39"/>
          <p:cNvSpPr/>
          <p:nvPr/>
        </p:nvSpPr>
        <p:spPr>
          <a:xfrm>
            <a:off x="1939835" y="2789419"/>
            <a:ext cx="6096000" cy="794880"/>
          </a:xfrm>
          <a:custGeom>
            <a:avLst/>
            <a:gdLst>
              <a:gd name="connsiteX0" fmla="*/ 0 w 6096000"/>
              <a:gd name="connsiteY0" fmla="*/ 0 h 794880"/>
              <a:gd name="connsiteX1" fmla="*/ 6096000 w 6096000"/>
              <a:gd name="connsiteY1" fmla="*/ 0 h 794880"/>
              <a:gd name="connsiteX2" fmla="*/ 6096000 w 6096000"/>
              <a:gd name="connsiteY2" fmla="*/ 794880 h 794880"/>
              <a:gd name="connsiteX3" fmla="*/ 0 w 6096000"/>
              <a:gd name="connsiteY3" fmla="*/ 794880 h 794880"/>
              <a:gd name="connsiteX4" fmla="*/ 0 w 6096000"/>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94880">
                <a:moveTo>
                  <a:pt x="0" y="0"/>
                </a:moveTo>
                <a:lnTo>
                  <a:pt x="6096000" y="0"/>
                </a:lnTo>
                <a:lnTo>
                  <a:pt x="6096000"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zh-CN" altLang="en-US" sz="2800" kern="1200"/>
          </a:p>
        </p:txBody>
      </p:sp>
      <p:sp>
        <p:nvSpPr>
          <p:cNvPr id="42" name="任意多边形 41"/>
          <p:cNvSpPr/>
          <p:nvPr/>
        </p:nvSpPr>
        <p:spPr>
          <a:xfrm>
            <a:off x="1939835" y="4482858"/>
            <a:ext cx="6096000" cy="794880"/>
          </a:xfrm>
          <a:custGeom>
            <a:avLst/>
            <a:gdLst>
              <a:gd name="connsiteX0" fmla="*/ 0 w 6096000"/>
              <a:gd name="connsiteY0" fmla="*/ 0 h 794880"/>
              <a:gd name="connsiteX1" fmla="*/ 6096000 w 6096000"/>
              <a:gd name="connsiteY1" fmla="*/ 0 h 794880"/>
              <a:gd name="connsiteX2" fmla="*/ 6096000 w 6096000"/>
              <a:gd name="connsiteY2" fmla="*/ 794880 h 794880"/>
              <a:gd name="connsiteX3" fmla="*/ 0 w 6096000"/>
              <a:gd name="connsiteY3" fmla="*/ 794880 h 794880"/>
              <a:gd name="connsiteX4" fmla="*/ 0 w 6096000"/>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94880">
                <a:moveTo>
                  <a:pt x="0" y="0"/>
                </a:moveTo>
                <a:lnTo>
                  <a:pt x="6096000" y="0"/>
                </a:lnTo>
                <a:lnTo>
                  <a:pt x="6096000"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zh-CN" altLang="en-US" sz="2800" kern="1200"/>
          </a:p>
        </p:txBody>
      </p:sp>
      <p:sp>
        <p:nvSpPr>
          <p:cNvPr id="2" name="流程图: 预定义过程 1"/>
          <p:cNvSpPr/>
          <p:nvPr/>
        </p:nvSpPr>
        <p:spPr>
          <a:xfrm>
            <a:off x="2087358" y="2503513"/>
            <a:ext cx="5748861" cy="2388921"/>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zh-CN" sz="1200" dirty="0"/>
              <a:t>之前我们也已经提到，要想在短时间内改善现状，最直接有效的方法就是立法。</a:t>
            </a:r>
          </a:p>
          <a:p>
            <a:r>
              <a:rPr lang="zh-CN" altLang="zh-CN" sz="1200" dirty="0"/>
              <a:t>从两个角度立法：①立法对讹人老人实行惩罚 </a:t>
            </a:r>
          </a:p>
          <a:p>
            <a:r>
              <a:rPr lang="zh-CN" altLang="zh-CN" sz="1200" dirty="0"/>
              <a:t>②立法保护助人为乐者，免除施救责任</a:t>
            </a:r>
          </a:p>
          <a:p>
            <a:r>
              <a:rPr lang="zh-CN" altLang="zh-CN" sz="1200" dirty="0"/>
              <a:t>我们可以从很多其讹人案例中发现，即使最后老人被定为恶意欺诈，驳回索赔要求，也没有其他法律来惩罚这种行为。我们也可以认为，这种法律的空缺也是助长此类风气的重要原因。没有强有力的惩罚，摔倒老人讹诈好心人的结果只有骗到钱和没骗到钱两种，老人并不会有所损失，这也是一起起相似案例接连发生的原因。</a:t>
            </a:r>
          </a:p>
          <a:p>
            <a:r>
              <a:rPr lang="zh-CN" altLang="zh-CN" sz="1200" dirty="0"/>
              <a:t>立法对讹人老人实行惩罚也许是对这种问题最直接的一种解决方法，但是具体的条款应该如何设立，标准应该如何制定都还需要探讨</a:t>
            </a:r>
            <a:r>
              <a:rPr lang="zh-CN" altLang="zh-CN" sz="1200" dirty="0" smtClean="0"/>
              <a:t>。</a:t>
            </a:r>
            <a:endParaRPr lang="zh-CN" altLang="zh-CN" sz="1200" dirty="0"/>
          </a:p>
        </p:txBody>
      </p:sp>
      <p:sp>
        <p:nvSpPr>
          <p:cNvPr id="41" name="流程图: 预定义过程 40"/>
          <p:cNvSpPr/>
          <p:nvPr/>
        </p:nvSpPr>
        <p:spPr>
          <a:xfrm>
            <a:off x="2099437" y="2503513"/>
            <a:ext cx="5748861" cy="2388921"/>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zh-CN" sz="1200" dirty="0"/>
              <a:t>另一方面，我们也可以从为好心人免责的角度出发，开展立法工作。我们可以适当的参考美国《好撒玛利亚人法》（</a:t>
            </a:r>
            <a:r>
              <a:rPr lang="en-US" altLang="zh-CN" sz="1200" dirty="0"/>
              <a:t>Good Samaritan laws</a:t>
            </a:r>
            <a:r>
              <a:rPr lang="zh-CN" altLang="zh-CN" sz="1200" dirty="0"/>
              <a:t>）。《好撒玛利亚人法》是关于在紧急状态下，施救者因其无偿的救助行为，给被救助者造成某种损害时免除责任的法律条文。对于陌生人对受伤者进行紧急医疗抢救中出现的失误，一般给与责任上的赦免，对于造成的伤害不需要付法律责任。这种情形必须是在</a:t>
            </a:r>
            <a:r>
              <a:rPr lang="en-US" altLang="zh-CN" sz="1200" dirty="0" err="1">
                <a:hlinkClick r:id="rId2"/>
              </a:rPr>
              <a:t>紧急事件</a:t>
            </a:r>
            <a:r>
              <a:rPr lang="zh-CN" altLang="zh-CN" sz="1200" dirty="0"/>
              <a:t>发生现场，而且这种救助是无偿的。 我们可以逐步建立这样的机制，完善相关法律。</a:t>
            </a:r>
          </a:p>
          <a:p>
            <a:r>
              <a:rPr lang="en-US" altLang="zh-CN" sz="1200" dirty="0"/>
              <a:t>2011</a:t>
            </a:r>
            <a:r>
              <a:rPr lang="zh-CN" altLang="zh-CN" sz="1200" dirty="0"/>
              <a:t>年深圳市人大表示，《助人行为保护条例》已被列入政府立法计划，内容涉及助人行为免责制度以及助人行为免予起诉制度。深圳制定《助人行为保护条例》与其他许多奖励见义勇为者的地方法规不同，它是关于见义勇为者救助行为责任保护方面的规定，可填补国内相关立法链条空白</a:t>
            </a:r>
            <a:r>
              <a:rPr lang="zh-CN" altLang="zh-CN" sz="1200" dirty="0" smtClean="0"/>
              <a:t>。</a:t>
            </a:r>
            <a:endParaRPr lang="zh-CN" altLang="zh-CN" sz="1200" dirty="0"/>
          </a:p>
        </p:txBody>
      </p:sp>
    </p:spTree>
    <p:extLst>
      <p:ext uri="{BB962C8B-B14F-4D97-AF65-F5344CB8AC3E}">
        <p14:creationId xmlns:p14="http://schemas.microsoft.com/office/powerpoint/2010/main" val="3798354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6.17284E-7 L 0.15417 -0.00062 " pathEditMode="relative" rAng="0" ptsTypes="AA">
                                      <p:cBhvr>
                                        <p:cTn id="6" dur="2000" fill="hold"/>
                                        <p:tgtEl>
                                          <p:spTgt spid="49"/>
                                        </p:tgtEl>
                                        <p:attrNameLst>
                                          <p:attrName>ppt_x</p:attrName>
                                          <p:attrName>ppt_y</p:attrName>
                                        </p:attrNameLst>
                                      </p:cBhvr>
                                      <p:rCtr x="7708" y="-31"/>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grpId="1" nodeType="clickEffect">
                                  <p:stCondLst>
                                    <p:cond delay="0"/>
                                  </p:stCondLst>
                                  <p:childTnLst>
                                    <p:animEffect transition="out" filter="randombar(horizontal)">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animBg="1"/>
      <p:bldP spid="2" grpId="1" animBg="1"/>
      <p:bldP spid="41" grpId="0" animBg="1"/>
      <p:bldP spid="4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1088" y="51470"/>
            <a:ext cx="1238611" cy="1280963"/>
            <a:chOff x="24859" y="-79188"/>
            <a:chExt cx="1268440" cy="1311813"/>
          </a:xfrm>
        </p:grpSpPr>
        <p:grpSp>
          <p:nvGrpSpPr>
            <p:cNvPr id="5" name="组合 4"/>
            <p:cNvGrpSpPr/>
            <p:nvPr userDrawn="1"/>
          </p:nvGrpSpPr>
          <p:grpSpPr>
            <a:xfrm>
              <a:off x="66154" y="-79188"/>
              <a:ext cx="1227145" cy="131181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40"/>
            <p:cNvSpPr txBox="1"/>
            <p:nvPr userDrawn="1"/>
          </p:nvSpPr>
          <p:spPr>
            <a:xfrm>
              <a:off x="44452" y="447120"/>
              <a:ext cx="533716"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7" name="TextBox 44"/>
            <p:cNvSpPr txBox="1"/>
            <p:nvPr userDrawn="1"/>
          </p:nvSpPr>
          <p:spPr>
            <a:xfrm>
              <a:off x="24859" y="688642"/>
              <a:ext cx="1254698"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Resolve</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7" name="组合 46"/>
          <p:cNvGrpSpPr/>
          <p:nvPr/>
        </p:nvGrpSpPr>
        <p:grpSpPr>
          <a:xfrm>
            <a:off x="22393" y="1323053"/>
            <a:ext cx="1569538" cy="1278368"/>
            <a:chOff x="-59390" y="1323053"/>
            <a:chExt cx="1569538" cy="1278368"/>
          </a:xfrm>
        </p:grpSpPr>
        <p:grpSp>
          <p:nvGrpSpPr>
            <p:cNvPr id="10" name="组合 9"/>
            <p:cNvGrpSpPr/>
            <p:nvPr/>
          </p:nvGrpSpPr>
          <p:grpSpPr>
            <a:xfrm>
              <a:off x="68624" y="1323053"/>
              <a:ext cx="1441524" cy="1278368"/>
              <a:chOff x="17006" y="1330121"/>
              <a:chExt cx="1476241" cy="1309155"/>
            </a:xfrm>
          </p:grpSpPr>
          <p:grpSp>
            <p:nvGrpSpPr>
              <p:cNvPr id="11" name="组合 10"/>
              <p:cNvGrpSpPr/>
              <p:nvPr userDrawn="1"/>
            </p:nvGrpSpPr>
            <p:grpSpPr>
              <a:xfrm>
                <a:off x="64855" y="1330121"/>
                <a:ext cx="1207165" cy="1309155"/>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41"/>
              <p:cNvSpPr txBox="1"/>
              <p:nvPr userDrawn="1"/>
            </p:nvSpPr>
            <p:spPr>
              <a:xfrm>
                <a:off x="180878" y="1864800"/>
                <a:ext cx="533716" cy="378227"/>
              </a:xfrm>
              <a:prstGeom prst="rect">
                <a:avLst/>
              </a:prstGeom>
              <a:noFill/>
            </p:spPr>
            <p:txBody>
              <a:bodyPr wrap="square" rtlCol="0">
                <a:spAutoFit/>
              </a:bodyPr>
              <a:lstStyle/>
              <a:p>
                <a:pPr algn="ctr"/>
                <a:r>
                  <a:rPr lang="en-US" altLang="zh-CN" b="1" dirty="0" smtClean="0">
                    <a:solidFill>
                      <a:schemeClr val="bg1"/>
                    </a:solidFill>
                    <a:latin typeface="Gill Sans MT Condensed" pitchFamily="34" charset="0"/>
                    <a:ea typeface="Arial Unicode MS" pitchFamily="34" charset="-122"/>
                    <a:cs typeface="Arial Unicode MS" pitchFamily="34" charset="-122"/>
                  </a:rPr>
                  <a:t>01</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13" name="TextBox 45"/>
              <p:cNvSpPr txBox="1"/>
              <p:nvPr userDrawn="1"/>
            </p:nvSpPr>
            <p:spPr>
              <a:xfrm>
                <a:off x="17006" y="2086847"/>
                <a:ext cx="1476241"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16" name="TextBox 44"/>
            <p:cNvSpPr txBox="1"/>
            <p:nvPr/>
          </p:nvSpPr>
          <p:spPr>
            <a:xfrm>
              <a:off x="-59390" y="2067694"/>
              <a:ext cx="1225191" cy="369332"/>
            </a:xfrm>
            <a:prstGeom prst="rect">
              <a:avLst/>
            </a:prstGeom>
            <a:noFill/>
          </p:spPr>
          <p:txBody>
            <a:bodyPr wrap="square" rtlCol="0">
              <a:spAutoFit/>
            </a:bodyPr>
            <a:lstStyle/>
            <a:p>
              <a:pPr algn="ctr"/>
              <a:r>
                <a:rPr lang="en-US" altLang="zh-CN" b="1" dirty="0" smtClean="0">
                  <a:solidFill>
                    <a:schemeClr val="bg1"/>
                  </a:solidFill>
                  <a:latin typeface="Gill Sans MT Condensed" pitchFamily="34" charset="0"/>
                  <a:ea typeface="Arial Unicode MS" pitchFamily="34" charset="-122"/>
                  <a:cs typeface="Arial Unicode MS" pitchFamily="34" charset="-122"/>
                </a:rPr>
                <a:t>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8" name="组合 47"/>
          <p:cNvGrpSpPr/>
          <p:nvPr/>
        </p:nvGrpSpPr>
        <p:grpSpPr>
          <a:xfrm>
            <a:off x="171412" y="2602431"/>
            <a:ext cx="1225191" cy="1277452"/>
            <a:chOff x="115348" y="2633870"/>
            <a:chExt cx="1225191" cy="1277452"/>
          </a:xfrm>
        </p:grpSpPr>
        <p:grpSp>
          <p:nvGrpSpPr>
            <p:cNvPr id="17" name="组合 16"/>
            <p:cNvGrpSpPr/>
            <p:nvPr/>
          </p:nvGrpSpPr>
          <p:grpSpPr>
            <a:xfrm>
              <a:off x="153991" y="2633870"/>
              <a:ext cx="1178704" cy="1277452"/>
              <a:chOff x="45363" y="2724408"/>
              <a:chExt cx="1207091" cy="1308217"/>
            </a:xfrm>
          </p:grpSpPr>
          <p:grpSp>
            <p:nvGrpSpPr>
              <p:cNvPr id="18" name="组合 17"/>
              <p:cNvGrpSpPr/>
              <p:nvPr userDrawn="1"/>
            </p:nvGrpSpPr>
            <p:grpSpPr>
              <a:xfrm>
                <a:off x="45363" y="2724408"/>
                <a:ext cx="1207091" cy="1308217"/>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42"/>
              <p:cNvSpPr txBox="1"/>
              <p:nvPr userDrawn="1"/>
            </p:nvSpPr>
            <p:spPr>
              <a:xfrm>
                <a:off x="219716" y="3321127"/>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02</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22" name="TextBox 44"/>
            <p:cNvSpPr txBox="1"/>
            <p:nvPr/>
          </p:nvSpPr>
          <p:spPr>
            <a:xfrm>
              <a:off x="115348" y="3465981"/>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p:nvGrpSpPr>
        <p:grpSpPr>
          <a:xfrm>
            <a:off x="163568" y="3885499"/>
            <a:ext cx="1225191" cy="1277226"/>
            <a:chOff x="123283" y="3926379"/>
            <a:chExt cx="1225191" cy="1277226"/>
          </a:xfrm>
        </p:grpSpPr>
        <p:grpSp>
          <p:nvGrpSpPr>
            <p:cNvPr id="23" name="组合 22"/>
            <p:cNvGrpSpPr/>
            <p:nvPr/>
          </p:nvGrpSpPr>
          <p:grpSpPr>
            <a:xfrm>
              <a:off x="169051" y="3926379"/>
              <a:ext cx="1172588" cy="1277226"/>
              <a:chOff x="12617" y="3795886"/>
              <a:chExt cx="1200828" cy="1307986"/>
            </a:xfrm>
          </p:grpSpPr>
          <p:grpSp>
            <p:nvGrpSpPr>
              <p:cNvPr id="24" name="组合 23"/>
              <p:cNvGrpSpPr/>
              <p:nvPr userDrawn="1"/>
            </p:nvGrpSpPr>
            <p:grpSpPr>
              <a:xfrm>
                <a:off x="12617" y="3795886"/>
                <a:ext cx="1200828" cy="130798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43"/>
              <p:cNvSpPr txBox="1"/>
              <p:nvPr userDrawn="1"/>
            </p:nvSpPr>
            <p:spPr>
              <a:xfrm>
                <a:off x="135143" y="4330729"/>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03</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0" name="TextBox 44"/>
            <p:cNvSpPr txBox="1"/>
            <p:nvPr/>
          </p:nvSpPr>
          <p:spPr>
            <a:xfrm>
              <a:off x="123283" y="4666068"/>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  Step</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4236954" y="1019712"/>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未来</a:t>
            </a:r>
            <a:r>
              <a:rPr lang="zh-CN" altLang="en-US" sz="2200" dirty="0" smtClean="0">
                <a:latin typeface="微软雅黑" panose="020B0503020204020204" pitchFamily="34" charset="-122"/>
                <a:ea typeface="微软雅黑" panose="020B0503020204020204" pitchFamily="34" charset="-122"/>
              </a:rPr>
              <a:t>展望</a:t>
            </a:r>
            <a:endParaRPr lang="zh-CN" altLang="en-US" sz="2200" dirty="0">
              <a:latin typeface="微软雅黑" panose="020B0503020204020204" pitchFamily="34" charset="-122"/>
              <a:ea typeface="微软雅黑" panose="020B0503020204020204" pitchFamily="34" charset="-122"/>
            </a:endParaRPr>
          </a:p>
        </p:txBody>
      </p:sp>
      <p:sp>
        <p:nvSpPr>
          <p:cNvPr id="40" name="任意多边形 39"/>
          <p:cNvSpPr/>
          <p:nvPr/>
        </p:nvSpPr>
        <p:spPr>
          <a:xfrm>
            <a:off x="1939835" y="2789419"/>
            <a:ext cx="6096000" cy="794880"/>
          </a:xfrm>
          <a:custGeom>
            <a:avLst/>
            <a:gdLst>
              <a:gd name="connsiteX0" fmla="*/ 0 w 6096000"/>
              <a:gd name="connsiteY0" fmla="*/ 0 h 794880"/>
              <a:gd name="connsiteX1" fmla="*/ 6096000 w 6096000"/>
              <a:gd name="connsiteY1" fmla="*/ 0 h 794880"/>
              <a:gd name="connsiteX2" fmla="*/ 6096000 w 6096000"/>
              <a:gd name="connsiteY2" fmla="*/ 794880 h 794880"/>
              <a:gd name="connsiteX3" fmla="*/ 0 w 6096000"/>
              <a:gd name="connsiteY3" fmla="*/ 794880 h 794880"/>
              <a:gd name="connsiteX4" fmla="*/ 0 w 6096000"/>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94880">
                <a:moveTo>
                  <a:pt x="0" y="0"/>
                </a:moveTo>
                <a:lnTo>
                  <a:pt x="6096000" y="0"/>
                </a:lnTo>
                <a:lnTo>
                  <a:pt x="6096000"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zh-CN" altLang="en-US" sz="2800" kern="1200"/>
          </a:p>
        </p:txBody>
      </p:sp>
      <p:sp>
        <p:nvSpPr>
          <p:cNvPr id="42" name="任意多边形 41"/>
          <p:cNvSpPr/>
          <p:nvPr/>
        </p:nvSpPr>
        <p:spPr>
          <a:xfrm>
            <a:off x="1939835" y="4482858"/>
            <a:ext cx="6096000" cy="794880"/>
          </a:xfrm>
          <a:custGeom>
            <a:avLst/>
            <a:gdLst>
              <a:gd name="connsiteX0" fmla="*/ 0 w 6096000"/>
              <a:gd name="connsiteY0" fmla="*/ 0 h 794880"/>
              <a:gd name="connsiteX1" fmla="*/ 6096000 w 6096000"/>
              <a:gd name="connsiteY1" fmla="*/ 0 h 794880"/>
              <a:gd name="connsiteX2" fmla="*/ 6096000 w 6096000"/>
              <a:gd name="connsiteY2" fmla="*/ 794880 h 794880"/>
              <a:gd name="connsiteX3" fmla="*/ 0 w 6096000"/>
              <a:gd name="connsiteY3" fmla="*/ 794880 h 794880"/>
              <a:gd name="connsiteX4" fmla="*/ 0 w 6096000"/>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94880">
                <a:moveTo>
                  <a:pt x="0" y="0"/>
                </a:moveTo>
                <a:lnTo>
                  <a:pt x="6096000" y="0"/>
                </a:lnTo>
                <a:lnTo>
                  <a:pt x="6096000"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zh-CN" altLang="en-US" sz="2800" kern="1200"/>
          </a:p>
        </p:txBody>
      </p:sp>
      <p:sp>
        <p:nvSpPr>
          <p:cNvPr id="3" name="流程图: 多文档 2"/>
          <p:cNvSpPr/>
          <p:nvPr/>
        </p:nvSpPr>
        <p:spPr>
          <a:xfrm>
            <a:off x="2188285" y="1707655"/>
            <a:ext cx="5984115" cy="3415988"/>
          </a:xfrm>
          <a:prstGeom prst="flowChartMultidocumen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zh-CN" sz="1400" dirty="0"/>
              <a:t>我们就“见死不救”问题采访了陈果老师，我们问起“老师在遇到有人突然晕倒或者摔倒在地的情况会选择怎么办</a:t>
            </a:r>
            <a:r>
              <a:rPr lang="en-US" altLang="zh-CN" sz="1400" dirty="0"/>
              <a:t>?</a:t>
            </a:r>
            <a:r>
              <a:rPr lang="zh-CN" altLang="zh-CN" sz="1400" dirty="0"/>
              <a:t>”时，她斩钉截铁的回答我们她一定会救。“当你开始犹豫，质疑自己施救的行为时就已经不道德了；救人是一定要救的，但是也要保护好自己，可以找个路人帮你拍下视频作证，等等。”老师的这一番话引发了我们的思考，大家都把“老人讹人”问题归为一种道德问题，我们都会去批判以怨报德的老人没有道德，但我们是不是忽略了那些沉默的大多数？他们也许口口声声在说着别人的不道德，但当自己遇到这样的情况时却不去施救，这其实也是一种不道德的行为，是应该被社会谴责的。</a:t>
            </a:r>
          </a:p>
          <a:p>
            <a:pPr algn="ctr"/>
            <a:endParaRPr lang="zh-CN" altLang="en-US" sz="1600" dirty="0"/>
          </a:p>
        </p:txBody>
      </p:sp>
      <p:sp>
        <p:nvSpPr>
          <p:cNvPr id="43" name="流程图: 多文档 42"/>
          <p:cNvSpPr/>
          <p:nvPr/>
        </p:nvSpPr>
        <p:spPr>
          <a:xfrm>
            <a:off x="2202727" y="1727512"/>
            <a:ext cx="5984115" cy="3415988"/>
          </a:xfrm>
          <a:prstGeom prst="flowChartMultidocument">
            <a:avLst/>
          </a:prstGeom>
        </p:spPr>
        <p:style>
          <a:lnRef idx="3">
            <a:schemeClr val="lt1"/>
          </a:lnRef>
          <a:fillRef idx="1">
            <a:schemeClr val="accent5"/>
          </a:fillRef>
          <a:effectRef idx="1">
            <a:schemeClr val="accent5"/>
          </a:effectRef>
          <a:fontRef idx="minor">
            <a:schemeClr val="lt1"/>
          </a:fontRef>
        </p:style>
        <p:txBody>
          <a:bodyPr rtlCol="0" anchor="ctr"/>
          <a:lstStyle/>
          <a:p>
            <a:pPr lvl="0"/>
            <a:r>
              <a:rPr lang="zh-CN" altLang="zh-CN" sz="1200" dirty="0"/>
              <a:t>教育的改变</a:t>
            </a:r>
          </a:p>
          <a:p>
            <a:r>
              <a:rPr lang="zh-CN" altLang="zh-CN" sz="1200" dirty="0"/>
              <a:t>“见死不救”的现状不能表示中国人素质低下。我们不能总灌输中国人素质低的意识给国人，虽说反思自己的不足是必要的，但是不停的贬低自己除了让自己更加没信心以外没有任何帮助。我们不能只因为这样的一些案例，就指责中国人道德沦丧，我们应该反思的是更为深层的问题：是什么造成了现在这种局面，怎么做才能改善它？</a:t>
            </a:r>
          </a:p>
          <a:p>
            <a:r>
              <a:rPr lang="zh-CN" altLang="zh-CN" sz="1200" dirty="0"/>
              <a:t>陈果老师表示，中国的经济发展太快，而道德文明建设却没有跟上发展的脚步，有很大原因在于教育，我们是不是应该转移现在教育的重点？我们长期实行的以知识为主的教育模式是不是已经不适合现在的社会？我们是不是可以在之后的实践中，渐渐将教育重心从知识转向技能？</a:t>
            </a:r>
          </a:p>
          <a:p>
            <a:r>
              <a:rPr lang="zh-CN" altLang="zh-CN" sz="1200" dirty="0"/>
              <a:t>陈果老师的提问促使我们思考，然而教育问题由于牵涉面广泛，有很大的时滞性，想要改革需要很长时间，见效也比较慢。这是一个值得我们长期思考的问题。</a:t>
            </a:r>
          </a:p>
          <a:p>
            <a:pPr algn="ctr"/>
            <a:endParaRPr lang="zh-CN" altLang="en-US" sz="1600" dirty="0"/>
          </a:p>
        </p:txBody>
      </p:sp>
      <p:sp>
        <p:nvSpPr>
          <p:cNvPr id="44" name="流程图: 多文档 43"/>
          <p:cNvSpPr/>
          <p:nvPr/>
        </p:nvSpPr>
        <p:spPr>
          <a:xfrm>
            <a:off x="2195170" y="1687798"/>
            <a:ext cx="5984115" cy="3415988"/>
          </a:xfrm>
          <a:prstGeom prst="flowChartMultidocument">
            <a:avLst/>
          </a:prstGeom>
        </p:spPr>
        <p:style>
          <a:lnRef idx="3">
            <a:schemeClr val="lt1"/>
          </a:lnRef>
          <a:fillRef idx="1">
            <a:schemeClr val="accent5"/>
          </a:fillRef>
          <a:effectRef idx="1">
            <a:schemeClr val="accent5"/>
          </a:effectRef>
          <a:fontRef idx="minor">
            <a:schemeClr val="lt1"/>
          </a:fontRef>
        </p:style>
        <p:txBody>
          <a:bodyPr rtlCol="0" anchor="ctr"/>
          <a:lstStyle/>
          <a:p>
            <a:pPr lvl="0"/>
            <a:r>
              <a:rPr lang="zh-CN" altLang="zh-CN" sz="1300" dirty="0"/>
              <a:t>高于道德的爱</a:t>
            </a:r>
          </a:p>
          <a:p>
            <a:r>
              <a:rPr lang="zh-CN" altLang="zh-CN" sz="1200" dirty="0"/>
              <a:t>我们的社会无非有这样三个层面：法律、道德、爱。法律是行为的底线，人类用法律来限制自己，以免犯极为不道德的行为。而道德比法律的境界稍高一点，不违法的事情不一定就是道德的，例如在看到老人倒地却选择袖手旁观的人，他们虽然没有违法，但他们是不道德的。而爱则是我们追求的最高境界，当我们心中有了爱，我们会向爱护家人一样爱护我们身边的每一个人（甚至是陌生人），我们的所有行为都基于爱。这时，我们不再需要法律和道德，因为我们所做的事早已高于它们。</a:t>
            </a:r>
          </a:p>
          <a:p>
            <a:r>
              <a:rPr lang="zh-CN" altLang="zh-CN" sz="1200" dirty="0"/>
              <a:t>我们追求的目标无非就是人人心中都有这份大爱，虽然很难实现，但是把它作为一个理想来激励我们也未尝不可。我们在加强立法时也应该给公众注入更多正能量，唤醒人们心中大爱，这才是</a:t>
            </a:r>
            <a:r>
              <a:rPr lang="zh-CN" altLang="zh-CN" sz="1200" dirty="0" smtClean="0"/>
              <a:t>解决问题</a:t>
            </a:r>
            <a:endParaRPr lang="en-US" altLang="zh-CN" sz="1200" dirty="0" smtClean="0"/>
          </a:p>
          <a:p>
            <a:r>
              <a:rPr lang="zh-CN" altLang="zh-CN" sz="1200" dirty="0" smtClean="0"/>
              <a:t>的</a:t>
            </a:r>
            <a:r>
              <a:rPr lang="zh-CN" altLang="zh-CN" sz="1200" dirty="0"/>
              <a:t>根本途径。</a:t>
            </a:r>
          </a:p>
        </p:txBody>
      </p:sp>
    </p:spTree>
    <p:extLst>
      <p:ext uri="{BB962C8B-B14F-4D97-AF65-F5344CB8AC3E}">
        <p14:creationId xmlns:p14="http://schemas.microsoft.com/office/powerpoint/2010/main" val="475797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iterate type="lt">
                                    <p:tmPct val="0"/>
                                  </p:iterate>
                                  <p:childTnLst>
                                    <p:anim calcmode="discrete" valueType="str">
                                      <p:cBhvr override="childStyle">
                                        <p:cTn id="6" dur="2000" fill="hold"/>
                                        <p:tgtEl>
                                          <p:spTgt spid="3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1" nodeType="clickEffect">
                                  <p:stCondLst>
                                    <p:cond delay="0"/>
                                  </p:stCondLst>
                                  <p:iterate type="lt">
                                    <p:tmPct val="10000"/>
                                  </p:iterate>
                                  <p:childTnLst>
                                    <p:animMotion origin="layout" path="M 2.5E-6 -4.69136E-6 L 2.5E-6 -0.07222 " pathEditMode="relative" rAng="0" ptsTypes="AA">
                                      <p:cBhvr>
                                        <p:cTn id="10" dur="250" accel="50000" decel="50000" autoRev="1" fill="hold">
                                          <p:stCondLst>
                                            <p:cond delay="0"/>
                                          </p:stCondLst>
                                        </p:cTn>
                                        <p:tgtEl>
                                          <p:spTgt spid="35"/>
                                        </p:tgtEl>
                                        <p:attrNameLst>
                                          <p:attrName>ppt_x</p:attrName>
                                          <p:attrName>ppt_y</p:attrName>
                                        </p:attrNameLst>
                                      </p:cBhvr>
                                      <p:rCtr x="0" y="-3611"/>
                                    </p:animMotion>
                                    <p:animRot by="1500000">
                                      <p:cBhvr>
                                        <p:cTn id="11" dur="125" fill="hold">
                                          <p:stCondLst>
                                            <p:cond delay="0"/>
                                          </p:stCondLst>
                                        </p:cTn>
                                        <p:tgtEl>
                                          <p:spTgt spid="35"/>
                                        </p:tgtEl>
                                        <p:attrNameLst>
                                          <p:attrName>r</p:attrName>
                                        </p:attrNameLst>
                                      </p:cBhvr>
                                    </p:animRot>
                                    <p:animRot by="-1500000">
                                      <p:cBhvr>
                                        <p:cTn id="12" dur="125" fill="hold">
                                          <p:stCondLst>
                                            <p:cond delay="125"/>
                                          </p:stCondLst>
                                        </p:cTn>
                                        <p:tgtEl>
                                          <p:spTgt spid="35"/>
                                        </p:tgtEl>
                                        <p:attrNameLst>
                                          <p:attrName>r</p:attrName>
                                        </p:attrNameLst>
                                      </p:cBhvr>
                                    </p:animRot>
                                    <p:animRot by="-1500000">
                                      <p:cBhvr>
                                        <p:cTn id="13" dur="125" fill="hold">
                                          <p:stCondLst>
                                            <p:cond delay="250"/>
                                          </p:stCondLst>
                                        </p:cTn>
                                        <p:tgtEl>
                                          <p:spTgt spid="35"/>
                                        </p:tgtEl>
                                        <p:attrNameLst>
                                          <p:attrName>r</p:attrName>
                                        </p:attrNameLst>
                                      </p:cBhvr>
                                    </p:animRot>
                                    <p:animRot by="1500000">
                                      <p:cBhvr>
                                        <p:cTn id="14" dur="125" fill="hold">
                                          <p:stCondLst>
                                            <p:cond delay="375"/>
                                          </p:stCondLst>
                                        </p:cTn>
                                        <p:tgtEl>
                                          <p:spTgt spid="3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dissolv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dissolve">
                                      <p:cBhvr>
                                        <p:cTn id="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animBg="1"/>
      <p:bldP spid="3" grpId="0" animBg="1"/>
      <p:bldP spid="43"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1440" name="Group 80"/>
          <p:cNvGrpSpPr>
            <a:grpSpLocks/>
          </p:cNvGrpSpPr>
          <p:nvPr/>
        </p:nvGrpSpPr>
        <p:grpSpPr bwMode="auto">
          <a:xfrm>
            <a:off x="2121694" y="1935957"/>
            <a:ext cx="1451372" cy="417910"/>
            <a:chOff x="822" y="1626"/>
            <a:chExt cx="1219" cy="351"/>
          </a:xfrm>
        </p:grpSpPr>
        <p:sp>
          <p:nvSpPr>
            <p:cNvPr id="7199" name="Freeform 43"/>
            <p:cNvSpPr>
              <a:spLocks/>
            </p:cNvSpPr>
            <p:nvPr/>
          </p:nvSpPr>
          <p:spPr bwMode="invGray">
            <a:xfrm>
              <a:off x="822" y="1626"/>
              <a:ext cx="311" cy="351"/>
            </a:xfrm>
            <a:custGeom>
              <a:avLst/>
              <a:gdLst>
                <a:gd name="T0" fmla="*/ 256 w 147"/>
                <a:gd name="T1" fmla="*/ 307 h 166"/>
                <a:gd name="T2" fmla="*/ 165 w 147"/>
                <a:gd name="T3" fmla="*/ 351 h 166"/>
                <a:gd name="T4" fmla="*/ 0 w 147"/>
                <a:gd name="T5" fmla="*/ 178 h 166"/>
                <a:gd name="T6" fmla="*/ 165 w 147"/>
                <a:gd name="T7" fmla="*/ 0 h 166"/>
                <a:gd name="T8" fmla="*/ 307 w 147"/>
                <a:gd name="T9" fmla="*/ 118 h 166"/>
                <a:gd name="T10" fmla="*/ 235 w 147"/>
                <a:gd name="T11" fmla="*/ 118 h 166"/>
                <a:gd name="T12" fmla="*/ 165 w 147"/>
                <a:gd name="T13" fmla="*/ 63 h 166"/>
                <a:gd name="T14" fmla="*/ 74 w 147"/>
                <a:gd name="T15" fmla="*/ 178 h 166"/>
                <a:gd name="T16" fmla="*/ 165 w 147"/>
                <a:gd name="T17" fmla="*/ 290 h 166"/>
                <a:gd name="T18" fmla="*/ 245 w 147"/>
                <a:gd name="T19" fmla="*/ 218 h 166"/>
                <a:gd name="T20" fmla="*/ 169 w 147"/>
                <a:gd name="T21" fmla="*/ 218 h 166"/>
                <a:gd name="T22" fmla="*/ 169 w 147"/>
                <a:gd name="T23" fmla="*/ 163 h 166"/>
                <a:gd name="T24" fmla="*/ 311 w 147"/>
                <a:gd name="T25" fmla="*/ 163 h 166"/>
                <a:gd name="T26" fmla="*/ 311 w 147"/>
                <a:gd name="T27" fmla="*/ 343 h 166"/>
                <a:gd name="T28" fmla="*/ 264 w 147"/>
                <a:gd name="T29" fmla="*/ 343 h 166"/>
                <a:gd name="T30" fmla="*/ 256 w 147"/>
                <a:gd name="T31" fmla="*/ 307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7" h="166">
                  <a:moveTo>
                    <a:pt x="121" y="145"/>
                  </a:moveTo>
                  <a:cubicBezTo>
                    <a:pt x="109" y="160"/>
                    <a:pt x="93" y="166"/>
                    <a:pt x="78" y="166"/>
                  </a:cubicBezTo>
                  <a:cubicBezTo>
                    <a:pt x="29" y="166"/>
                    <a:pt x="0" y="130"/>
                    <a:pt x="0" y="84"/>
                  </a:cubicBezTo>
                  <a:cubicBezTo>
                    <a:pt x="0" y="37"/>
                    <a:pt x="29" y="0"/>
                    <a:pt x="78" y="0"/>
                  </a:cubicBezTo>
                  <a:cubicBezTo>
                    <a:pt x="110" y="0"/>
                    <a:pt x="141" y="20"/>
                    <a:pt x="145" y="56"/>
                  </a:cubicBezTo>
                  <a:cubicBezTo>
                    <a:pt x="111" y="56"/>
                    <a:pt x="111" y="56"/>
                    <a:pt x="111" y="56"/>
                  </a:cubicBezTo>
                  <a:cubicBezTo>
                    <a:pt x="107" y="39"/>
                    <a:pt x="94" y="30"/>
                    <a:pt x="78" y="30"/>
                  </a:cubicBezTo>
                  <a:cubicBezTo>
                    <a:pt x="47" y="30"/>
                    <a:pt x="35" y="56"/>
                    <a:pt x="35" y="84"/>
                  </a:cubicBezTo>
                  <a:cubicBezTo>
                    <a:pt x="35" y="110"/>
                    <a:pt x="47" y="137"/>
                    <a:pt x="78" y="137"/>
                  </a:cubicBezTo>
                  <a:cubicBezTo>
                    <a:pt x="100" y="137"/>
                    <a:pt x="114" y="125"/>
                    <a:pt x="116" y="103"/>
                  </a:cubicBezTo>
                  <a:cubicBezTo>
                    <a:pt x="80" y="103"/>
                    <a:pt x="80" y="103"/>
                    <a:pt x="80" y="103"/>
                  </a:cubicBezTo>
                  <a:cubicBezTo>
                    <a:pt x="80" y="77"/>
                    <a:pt x="80" y="77"/>
                    <a:pt x="80" y="77"/>
                  </a:cubicBezTo>
                  <a:cubicBezTo>
                    <a:pt x="147" y="77"/>
                    <a:pt x="147" y="77"/>
                    <a:pt x="147" y="77"/>
                  </a:cubicBezTo>
                  <a:cubicBezTo>
                    <a:pt x="147" y="162"/>
                    <a:pt x="147" y="162"/>
                    <a:pt x="147" y="162"/>
                  </a:cubicBezTo>
                  <a:cubicBezTo>
                    <a:pt x="125" y="162"/>
                    <a:pt x="125" y="162"/>
                    <a:pt x="125" y="162"/>
                  </a:cubicBezTo>
                  <a:lnTo>
                    <a:pt x="121" y="145"/>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7200" name="Freeform 44"/>
            <p:cNvSpPr>
              <a:spLocks/>
            </p:cNvSpPr>
            <p:nvPr/>
          </p:nvSpPr>
          <p:spPr bwMode="invGray">
            <a:xfrm>
              <a:off x="1186" y="1721"/>
              <a:ext cx="157" cy="248"/>
            </a:xfrm>
            <a:custGeom>
              <a:avLst/>
              <a:gdLst>
                <a:gd name="T0" fmla="*/ 0 w 74"/>
                <a:gd name="T1" fmla="*/ 6 h 117"/>
                <a:gd name="T2" fmla="*/ 64 w 74"/>
                <a:gd name="T3" fmla="*/ 6 h 117"/>
                <a:gd name="T4" fmla="*/ 64 w 74"/>
                <a:gd name="T5" fmla="*/ 51 h 117"/>
                <a:gd name="T6" fmla="*/ 64 w 74"/>
                <a:gd name="T7" fmla="*/ 51 h 117"/>
                <a:gd name="T8" fmla="*/ 142 w 74"/>
                <a:gd name="T9" fmla="*/ 0 h 117"/>
                <a:gd name="T10" fmla="*/ 157 w 74"/>
                <a:gd name="T11" fmla="*/ 2 h 117"/>
                <a:gd name="T12" fmla="*/ 157 w 74"/>
                <a:gd name="T13" fmla="*/ 64 h 117"/>
                <a:gd name="T14" fmla="*/ 134 w 74"/>
                <a:gd name="T15" fmla="*/ 61 h 117"/>
                <a:gd name="T16" fmla="*/ 68 w 74"/>
                <a:gd name="T17" fmla="*/ 140 h 117"/>
                <a:gd name="T18" fmla="*/ 68 w 74"/>
                <a:gd name="T19" fmla="*/ 248 h 117"/>
                <a:gd name="T20" fmla="*/ 0 w 74"/>
                <a:gd name="T21" fmla="*/ 248 h 117"/>
                <a:gd name="T22" fmla="*/ 0 w 74"/>
                <a:gd name="T23" fmla="*/ 6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 h="117">
                  <a:moveTo>
                    <a:pt x="0" y="3"/>
                  </a:moveTo>
                  <a:cubicBezTo>
                    <a:pt x="30" y="3"/>
                    <a:pt x="30" y="3"/>
                    <a:pt x="30" y="3"/>
                  </a:cubicBezTo>
                  <a:cubicBezTo>
                    <a:pt x="30" y="24"/>
                    <a:pt x="30" y="24"/>
                    <a:pt x="30" y="24"/>
                  </a:cubicBezTo>
                  <a:cubicBezTo>
                    <a:pt x="30" y="24"/>
                    <a:pt x="30" y="24"/>
                    <a:pt x="30" y="24"/>
                  </a:cubicBezTo>
                  <a:cubicBezTo>
                    <a:pt x="36" y="10"/>
                    <a:pt x="52" y="0"/>
                    <a:pt x="67" y="0"/>
                  </a:cubicBezTo>
                  <a:cubicBezTo>
                    <a:pt x="69" y="0"/>
                    <a:pt x="72" y="0"/>
                    <a:pt x="74" y="1"/>
                  </a:cubicBezTo>
                  <a:cubicBezTo>
                    <a:pt x="74" y="30"/>
                    <a:pt x="74" y="30"/>
                    <a:pt x="74" y="30"/>
                  </a:cubicBezTo>
                  <a:cubicBezTo>
                    <a:pt x="71" y="29"/>
                    <a:pt x="66" y="29"/>
                    <a:pt x="63" y="29"/>
                  </a:cubicBezTo>
                  <a:cubicBezTo>
                    <a:pt x="40" y="29"/>
                    <a:pt x="32" y="46"/>
                    <a:pt x="32" y="66"/>
                  </a:cubicBezTo>
                  <a:cubicBezTo>
                    <a:pt x="32" y="117"/>
                    <a:pt x="32" y="117"/>
                    <a:pt x="32" y="117"/>
                  </a:cubicBezTo>
                  <a:cubicBezTo>
                    <a:pt x="0" y="117"/>
                    <a:pt x="0" y="117"/>
                    <a:pt x="0" y="117"/>
                  </a:cubicBezTo>
                  <a:lnTo>
                    <a:pt x="0" y="3"/>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7201" name="Freeform 45"/>
            <p:cNvSpPr>
              <a:spLocks noEditPoints="1"/>
            </p:cNvSpPr>
            <p:nvPr/>
          </p:nvSpPr>
          <p:spPr bwMode="invGray">
            <a:xfrm>
              <a:off x="1358" y="1721"/>
              <a:ext cx="247" cy="256"/>
            </a:xfrm>
            <a:custGeom>
              <a:avLst/>
              <a:gdLst>
                <a:gd name="T0" fmla="*/ 68 w 117"/>
                <a:gd name="T1" fmla="*/ 144 h 121"/>
                <a:gd name="T2" fmla="*/ 127 w 117"/>
                <a:gd name="T3" fmla="*/ 205 h 121"/>
                <a:gd name="T4" fmla="*/ 179 w 117"/>
                <a:gd name="T5" fmla="*/ 173 h 121"/>
                <a:gd name="T6" fmla="*/ 236 w 117"/>
                <a:gd name="T7" fmla="*/ 173 h 121"/>
                <a:gd name="T8" fmla="*/ 125 w 117"/>
                <a:gd name="T9" fmla="*/ 256 h 121"/>
                <a:gd name="T10" fmla="*/ 0 w 117"/>
                <a:gd name="T11" fmla="*/ 127 h 121"/>
                <a:gd name="T12" fmla="*/ 125 w 117"/>
                <a:gd name="T13" fmla="*/ 0 h 121"/>
                <a:gd name="T14" fmla="*/ 241 w 117"/>
                <a:gd name="T15" fmla="*/ 144 h 121"/>
                <a:gd name="T16" fmla="*/ 68 w 117"/>
                <a:gd name="T17" fmla="*/ 144 h 121"/>
                <a:gd name="T18" fmla="*/ 175 w 117"/>
                <a:gd name="T19" fmla="*/ 102 h 121"/>
                <a:gd name="T20" fmla="*/ 122 w 117"/>
                <a:gd name="T21" fmla="*/ 49 h 121"/>
                <a:gd name="T22" fmla="*/ 68 w 117"/>
                <a:gd name="T23" fmla="*/ 102 h 121"/>
                <a:gd name="T24" fmla="*/ 175 w 117"/>
                <a:gd name="T25" fmla="*/ 102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7" h="121">
                  <a:moveTo>
                    <a:pt x="32" y="68"/>
                  </a:moveTo>
                  <a:cubicBezTo>
                    <a:pt x="33" y="88"/>
                    <a:pt x="42" y="97"/>
                    <a:pt x="60" y="97"/>
                  </a:cubicBezTo>
                  <a:cubicBezTo>
                    <a:pt x="73" y="97"/>
                    <a:pt x="83" y="89"/>
                    <a:pt x="85" y="82"/>
                  </a:cubicBezTo>
                  <a:cubicBezTo>
                    <a:pt x="112" y="82"/>
                    <a:pt x="112" y="82"/>
                    <a:pt x="112" y="82"/>
                  </a:cubicBezTo>
                  <a:cubicBezTo>
                    <a:pt x="104" y="109"/>
                    <a:pt x="85" y="121"/>
                    <a:pt x="59" y="121"/>
                  </a:cubicBezTo>
                  <a:cubicBezTo>
                    <a:pt x="23" y="121"/>
                    <a:pt x="0" y="96"/>
                    <a:pt x="0" y="60"/>
                  </a:cubicBezTo>
                  <a:cubicBezTo>
                    <a:pt x="0" y="26"/>
                    <a:pt x="24" y="0"/>
                    <a:pt x="59" y="0"/>
                  </a:cubicBezTo>
                  <a:cubicBezTo>
                    <a:pt x="98" y="0"/>
                    <a:pt x="117" y="33"/>
                    <a:pt x="114" y="68"/>
                  </a:cubicBezTo>
                  <a:lnTo>
                    <a:pt x="32" y="68"/>
                  </a:lnTo>
                  <a:close/>
                  <a:moveTo>
                    <a:pt x="83" y="48"/>
                  </a:moveTo>
                  <a:cubicBezTo>
                    <a:pt x="80" y="32"/>
                    <a:pt x="73" y="23"/>
                    <a:pt x="58" y="23"/>
                  </a:cubicBezTo>
                  <a:cubicBezTo>
                    <a:pt x="38" y="23"/>
                    <a:pt x="32" y="39"/>
                    <a:pt x="32" y="48"/>
                  </a:cubicBezTo>
                  <a:lnTo>
                    <a:pt x="83" y="48"/>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7202" name="Freeform 46"/>
            <p:cNvSpPr>
              <a:spLocks noEditPoints="1"/>
            </p:cNvSpPr>
            <p:nvPr/>
          </p:nvSpPr>
          <p:spPr bwMode="invGray">
            <a:xfrm>
              <a:off x="1629" y="1721"/>
              <a:ext cx="237" cy="256"/>
            </a:xfrm>
            <a:custGeom>
              <a:avLst/>
              <a:gdLst>
                <a:gd name="T0" fmla="*/ 8 w 112"/>
                <a:gd name="T1" fmla="*/ 80 h 121"/>
                <a:gd name="T2" fmla="*/ 121 w 112"/>
                <a:gd name="T3" fmla="*/ 0 h 121"/>
                <a:gd name="T4" fmla="*/ 229 w 112"/>
                <a:gd name="T5" fmla="*/ 68 h 121"/>
                <a:gd name="T6" fmla="*/ 229 w 112"/>
                <a:gd name="T7" fmla="*/ 195 h 121"/>
                <a:gd name="T8" fmla="*/ 237 w 112"/>
                <a:gd name="T9" fmla="*/ 248 h 121"/>
                <a:gd name="T10" fmla="*/ 169 w 112"/>
                <a:gd name="T11" fmla="*/ 248 h 121"/>
                <a:gd name="T12" fmla="*/ 165 w 112"/>
                <a:gd name="T13" fmla="*/ 224 h 121"/>
                <a:gd name="T14" fmla="*/ 83 w 112"/>
                <a:gd name="T15" fmla="*/ 256 h 121"/>
                <a:gd name="T16" fmla="*/ 0 w 112"/>
                <a:gd name="T17" fmla="*/ 182 h 121"/>
                <a:gd name="T18" fmla="*/ 83 w 112"/>
                <a:gd name="T19" fmla="*/ 108 h 121"/>
                <a:gd name="T20" fmla="*/ 161 w 112"/>
                <a:gd name="T21" fmla="*/ 76 h 121"/>
                <a:gd name="T22" fmla="*/ 118 w 112"/>
                <a:gd name="T23" fmla="*/ 44 h 121"/>
                <a:gd name="T24" fmla="*/ 74 w 112"/>
                <a:gd name="T25" fmla="*/ 80 h 121"/>
                <a:gd name="T26" fmla="*/ 8 w 112"/>
                <a:gd name="T27" fmla="*/ 80 h 121"/>
                <a:gd name="T28" fmla="*/ 161 w 112"/>
                <a:gd name="T29" fmla="*/ 129 h 121"/>
                <a:gd name="T30" fmla="*/ 106 w 112"/>
                <a:gd name="T31" fmla="*/ 144 h 121"/>
                <a:gd name="T32" fmla="*/ 66 w 112"/>
                <a:gd name="T33" fmla="*/ 180 h 121"/>
                <a:gd name="T34" fmla="*/ 108 w 112"/>
                <a:gd name="T35" fmla="*/ 212 h 121"/>
                <a:gd name="T36" fmla="*/ 161 w 112"/>
                <a:gd name="T37" fmla="*/ 154 h 121"/>
                <a:gd name="T38" fmla="*/ 161 w 112"/>
                <a:gd name="T39" fmla="*/ 129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2" h="121">
                  <a:moveTo>
                    <a:pt x="4" y="38"/>
                  </a:moveTo>
                  <a:cubicBezTo>
                    <a:pt x="5" y="9"/>
                    <a:pt x="32" y="0"/>
                    <a:pt x="57" y="0"/>
                  </a:cubicBezTo>
                  <a:cubicBezTo>
                    <a:pt x="80" y="0"/>
                    <a:pt x="108" y="5"/>
                    <a:pt x="108" y="32"/>
                  </a:cubicBezTo>
                  <a:cubicBezTo>
                    <a:pt x="108" y="92"/>
                    <a:pt x="108" y="92"/>
                    <a:pt x="108" y="92"/>
                  </a:cubicBezTo>
                  <a:cubicBezTo>
                    <a:pt x="108" y="102"/>
                    <a:pt x="109" y="113"/>
                    <a:pt x="112" y="117"/>
                  </a:cubicBezTo>
                  <a:cubicBezTo>
                    <a:pt x="80" y="117"/>
                    <a:pt x="80" y="117"/>
                    <a:pt x="80" y="117"/>
                  </a:cubicBezTo>
                  <a:cubicBezTo>
                    <a:pt x="79" y="114"/>
                    <a:pt x="78" y="110"/>
                    <a:pt x="78" y="106"/>
                  </a:cubicBezTo>
                  <a:cubicBezTo>
                    <a:pt x="68" y="117"/>
                    <a:pt x="53" y="121"/>
                    <a:pt x="39" y="121"/>
                  </a:cubicBezTo>
                  <a:cubicBezTo>
                    <a:pt x="17" y="121"/>
                    <a:pt x="0" y="110"/>
                    <a:pt x="0" y="86"/>
                  </a:cubicBezTo>
                  <a:cubicBezTo>
                    <a:pt x="0" y="60"/>
                    <a:pt x="19" y="54"/>
                    <a:pt x="39" y="51"/>
                  </a:cubicBezTo>
                  <a:cubicBezTo>
                    <a:pt x="58" y="49"/>
                    <a:pt x="76" y="49"/>
                    <a:pt x="76" y="36"/>
                  </a:cubicBezTo>
                  <a:cubicBezTo>
                    <a:pt x="76" y="23"/>
                    <a:pt x="67" y="21"/>
                    <a:pt x="56" y="21"/>
                  </a:cubicBezTo>
                  <a:cubicBezTo>
                    <a:pt x="44" y="21"/>
                    <a:pt x="36" y="26"/>
                    <a:pt x="35" y="38"/>
                  </a:cubicBezTo>
                  <a:lnTo>
                    <a:pt x="4" y="38"/>
                  </a:lnTo>
                  <a:close/>
                  <a:moveTo>
                    <a:pt x="76" y="61"/>
                  </a:moveTo>
                  <a:cubicBezTo>
                    <a:pt x="71" y="66"/>
                    <a:pt x="60" y="66"/>
                    <a:pt x="50" y="68"/>
                  </a:cubicBezTo>
                  <a:cubicBezTo>
                    <a:pt x="40" y="70"/>
                    <a:pt x="31" y="73"/>
                    <a:pt x="31" y="85"/>
                  </a:cubicBezTo>
                  <a:cubicBezTo>
                    <a:pt x="31" y="97"/>
                    <a:pt x="41" y="100"/>
                    <a:pt x="51" y="100"/>
                  </a:cubicBezTo>
                  <a:cubicBezTo>
                    <a:pt x="75" y="100"/>
                    <a:pt x="76" y="80"/>
                    <a:pt x="76" y="73"/>
                  </a:cubicBezTo>
                  <a:lnTo>
                    <a:pt x="76" y="61"/>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7203" name="Freeform 47"/>
            <p:cNvSpPr>
              <a:spLocks/>
            </p:cNvSpPr>
            <p:nvPr/>
          </p:nvSpPr>
          <p:spPr bwMode="invGray">
            <a:xfrm>
              <a:off x="1885" y="1656"/>
              <a:ext cx="156" cy="317"/>
            </a:xfrm>
            <a:custGeom>
              <a:avLst/>
              <a:gdLst>
                <a:gd name="T0" fmla="*/ 108 w 74"/>
                <a:gd name="T1" fmla="*/ 72 h 150"/>
                <a:gd name="T2" fmla="*/ 156 w 74"/>
                <a:gd name="T3" fmla="*/ 72 h 150"/>
                <a:gd name="T4" fmla="*/ 156 w 74"/>
                <a:gd name="T5" fmla="*/ 116 h 150"/>
                <a:gd name="T6" fmla="*/ 108 w 74"/>
                <a:gd name="T7" fmla="*/ 116 h 150"/>
                <a:gd name="T8" fmla="*/ 108 w 74"/>
                <a:gd name="T9" fmla="*/ 237 h 150"/>
                <a:gd name="T10" fmla="*/ 135 w 74"/>
                <a:gd name="T11" fmla="*/ 264 h 150"/>
                <a:gd name="T12" fmla="*/ 156 w 74"/>
                <a:gd name="T13" fmla="*/ 262 h 150"/>
                <a:gd name="T14" fmla="*/ 156 w 74"/>
                <a:gd name="T15" fmla="*/ 315 h 150"/>
                <a:gd name="T16" fmla="*/ 116 w 74"/>
                <a:gd name="T17" fmla="*/ 317 h 150"/>
                <a:gd name="T18" fmla="*/ 40 w 74"/>
                <a:gd name="T19" fmla="*/ 260 h 150"/>
                <a:gd name="T20" fmla="*/ 40 w 74"/>
                <a:gd name="T21" fmla="*/ 116 h 150"/>
                <a:gd name="T22" fmla="*/ 0 w 74"/>
                <a:gd name="T23" fmla="*/ 116 h 150"/>
                <a:gd name="T24" fmla="*/ 0 w 74"/>
                <a:gd name="T25" fmla="*/ 72 h 150"/>
                <a:gd name="T26" fmla="*/ 40 w 74"/>
                <a:gd name="T27" fmla="*/ 72 h 150"/>
                <a:gd name="T28" fmla="*/ 40 w 74"/>
                <a:gd name="T29" fmla="*/ 0 h 150"/>
                <a:gd name="T30" fmla="*/ 108 w 74"/>
                <a:gd name="T31" fmla="*/ 0 h 150"/>
                <a:gd name="T32" fmla="*/ 108 w 74"/>
                <a:gd name="T33" fmla="*/ 72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50">
                  <a:moveTo>
                    <a:pt x="51" y="34"/>
                  </a:moveTo>
                  <a:cubicBezTo>
                    <a:pt x="74" y="34"/>
                    <a:pt x="74" y="34"/>
                    <a:pt x="74" y="34"/>
                  </a:cubicBezTo>
                  <a:cubicBezTo>
                    <a:pt x="74" y="55"/>
                    <a:pt x="74" y="55"/>
                    <a:pt x="74" y="55"/>
                  </a:cubicBezTo>
                  <a:cubicBezTo>
                    <a:pt x="51" y="55"/>
                    <a:pt x="51" y="55"/>
                    <a:pt x="51" y="55"/>
                  </a:cubicBezTo>
                  <a:cubicBezTo>
                    <a:pt x="51" y="112"/>
                    <a:pt x="51" y="112"/>
                    <a:pt x="51" y="112"/>
                  </a:cubicBezTo>
                  <a:cubicBezTo>
                    <a:pt x="51" y="122"/>
                    <a:pt x="53" y="125"/>
                    <a:pt x="64" y="125"/>
                  </a:cubicBezTo>
                  <a:cubicBezTo>
                    <a:pt x="67" y="125"/>
                    <a:pt x="71" y="125"/>
                    <a:pt x="74" y="124"/>
                  </a:cubicBezTo>
                  <a:cubicBezTo>
                    <a:pt x="74" y="149"/>
                    <a:pt x="74" y="149"/>
                    <a:pt x="74" y="149"/>
                  </a:cubicBezTo>
                  <a:cubicBezTo>
                    <a:pt x="69" y="150"/>
                    <a:pt x="62" y="150"/>
                    <a:pt x="55" y="150"/>
                  </a:cubicBezTo>
                  <a:cubicBezTo>
                    <a:pt x="36" y="150"/>
                    <a:pt x="19" y="145"/>
                    <a:pt x="19" y="123"/>
                  </a:cubicBezTo>
                  <a:cubicBezTo>
                    <a:pt x="19" y="55"/>
                    <a:pt x="19" y="55"/>
                    <a:pt x="19" y="55"/>
                  </a:cubicBezTo>
                  <a:cubicBezTo>
                    <a:pt x="0" y="55"/>
                    <a:pt x="0" y="55"/>
                    <a:pt x="0" y="55"/>
                  </a:cubicBezTo>
                  <a:cubicBezTo>
                    <a:pt x="0" y="34"/>
                    <a:pt x="0" y="34"/>
                    <a:pt x="0" y="34"/>
                  </a:cubicBezTo>
                  <a:cubicBezTo>
                    <a:pt x="19" y="34"/>
                    <a:pt x="19" y="34"/>
                    <a:pt x="19" y="34"/>
                  </a:cubicBezTo>
                  <a:cubicBezTo>
                    <a:pt x="19" y="0"/>
                    <a:pt x="19" y="0"/>
                    <a:pt x="19" y="0"/>
                  </a:cubicBezTo>
                  <a:cubicBezTo>
                    <a:pt x="51" y="0"/>
                    <a:pt x="51" y="0"/>
                    <a:pt x="51" y="0"/>
                  </a:cubicBezTo>
                  <a:lnTo>
                    <a:pt x="51" y="34"/>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grpSp>
      <p:grpSp>
        <p:nvGrpSpPr>
          <p:cNvPr id="3" name="组合 2"/>
          <p:cNvGrpSpPr/>
          <p:nvPr/>
        </p:nvGrpSpPr>
        <p:grpSpPr>
          <a:xfrm>
            <a:off x="4160002" y="1935447"/>
            <a:ext cx="1653076" cy="398860"/>
            <a:chOff x="4022669" y="2580596"/>
            <a:chExt cx="2204101" cy="531813"/>
          </a:xfrm>
        </p:grpSpPr>
        <p:sp>
          <p:nvSpPr>
            <p:cNvPr id="7191" name="Freeform 48"/>
            <p:cNvSpPr>
              <a:spLocks noEditPoints="1"/>
            </p:cNvSpPr>
            <p:nvPr/>
          </p:nvSpPr>
          <p:spPr bwMode="invGray">
            <a:xfrm>
              <a:off x="5399711" y="2691721"/>
              <a:ext cx="396875" cy="406400"/>
            </a:xfrm>
            <a:custGeom>
              <a:avLst/>
              <a:gdLst>
                <a:gd name="T0" fmla="*/ 125 w 118"/>
                <a:gd name="T1" fmla="*/ 0 h 121"/>
                <a:gd name="T2" fmla="*/ 250 w 118"/>
                <a:gd name="T3" fmla="*/ 127 h 121"/>
                <a:gd name="T4" fmla="*/ 125 w 118"/>
                <a:gd name="T5" fmla="*/ 256 h 121"/>
                <a:gd name="T6" fmla="*/ 0 w 118"/>
                <a:gd name="T7" fmla="*/ 127 h 121"/>
                <a:gd name="T8" fmla="*/ 125 w 118"/>
                <a:gd name="T9" fmla="*/ 0 h 121"/>
                <a:gd name="T10" fmla="*/ 125 w 118"/>
                <a:gd name="T11" fmla="*/ 205 h 121"/>
                <a:gd name="T12" fmla="*/ 184 w 118"/>
                <a:gd name="T13" fmla="*/ 127 h 121"/>
                <a:gd name="T14" fmla="*/ 125 w 118"/>
                <a:gd name="T15" fmla="*/ 49 h 121"/>
                <a:gd name="T16" fmla="*/ 66 w 118"/>
                <a:gd name="T17" fmla="*/ 127 h 121"/>
                <a:gd name="T18" fmla="*/ 125 w 118"/>
                <a:gd name="T19" fmla="*/ 205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 h="121">
                  <a:moveTo>
                    <a:pt x="59" y="0"/>
                  </a:moveTo>
                  <a:cubicBezTo>
                    <a:pt x="95" y="0"/>
                    <a:pt x="118" y="24"/>
                    <a:pt x="118" y="60"/>
                  </a:cubicBezTo>
                  <a:cubicBezTo>
                    <a:pt x="118" y="97"/>
                    <a:pt x="95" y="121"/>
                    <a:pt x="59" y="121"/>
                  </a:cubicBezTo>
                  <a:cubicBezTo>
                    <a:pt x="23" y="121"/>
                    <a:pt x="0" y="97"/>
                    <a:pt x="0" y="60"/>
                  </a:cubicBezTo>
                  <a:cubicBezTo>
                    <a:pt x="0" y="24"/>
                    <a:pt x="23" y="0"/>
                    <a:pt x="59" y="0"/>
                  </a:cubicBezTo>
                  <a:close/>
                  <a:moveTo>
                    <a:pt x="59" y="97"/>
                  </a:moveTo>
                  <a:cubicBezTo>
                    <a:pt x="80" y="97"/>
                    <a:pt x="87" y="78"/>
                    <a:pt x="87" y="60"/>
                  </a:cubicBezTo>
                  <a:cubicBezTo>
                    <a:pt x="87" y="42"/>
                    <a:pt x="80" y="23"/>
                    <a:pt x="59" y="23"/>
                  </a:cubicBezTo>
                  <a:cubicBezTo>
                    <a:pt x="37" y="23"/>
                    <a:pt x="31" y="42"/>
                    <a:pt x="31" y="60"/>
                  </a:cubicBezTo>
                  <a:cubicBezTo>
                    <a:pt x="31" y="78"/>
                    <a:pt x="37" y="97"/>
                    <a:pt x="59" y="97"/>
                  </a:cubicBez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7192" name="Freeform 49"/>
            <p:cNvSpPr>
              <a:spLocks noEditPoints="1"/>
            </p:cNvSpPr>
            <p:nvPr/>
          </p:nvSpPr>
          <p:spPr bwMode="invGray">
            <a:xfrm>
              <a:off x="4022669" y="2689001"/>
              <a:ext cx="376238" cy="406400"/>
            </a:xfrm>
            <a:custGeom>
              <a:avLst/>
              <a:gdLst>
                <a:gd name="T0" fmla="*/ 8 w 112"/>
                <a:gd name="T1" fmla="*/ 80 h 121"/>
                <a:gd name="T2" fmla="*/ 123 w 112"/>
                <a:gd name="T3" fmla="*/ 0 h 121"/>
                <a:gd name="T4" fmla="*/ 229 w 112"/>
                <a:gd name="T5" fmla="*/ 68 h 121"/>
                <a:gd name="T6" fmla="*/ 229 w 112"/>
                <a:gd name="T7" fmla="*/ 195 h 121"/>
                <a:gd name="T8" fmla="*/ 237 w 112"/>
                <a:gd name="T9" fmla="*/ 248 h 121"/>
                <a:gd name="T10" fmla="*/ 169 w 112"/>
                <a:gd name="T11" fmla="*/ 248 h 121"/>
                <a:gd name="T12" fmla="*/ 165 w 112"/>
                <a:gd name="T13" fmla="*/ 224 h 121"/>
                <a:gd name="T14" fmla="*/ 83 w 112"/>
                <a:gd name="T15" fmla="*/ 256 h 121"/>
                <a:gd name="T16" fmla="*/ 0 w 112"/>
                <a:gd name="T17" fmla="*/ 182 h 121"/>
                <a:gd name="T18" fmla="*/ 83 w 112"/>
                <a:gd name="T19" fmla="*/ 108 h 121"/>
                <a:gd name="T20" fmla="*/ 163 w 112"/>
                <a:gd name="T21" fmla="*/ 76 h 121"/>
                <a:gd name="T22" fmla="*/ 118 w 112"/>
                <a:gd name="T23" fmla="*/ 44 h 121"/>
                <a:gd name="T24" fmla="*/ 74 w 112"/>
                <a:gd name="T25" fmla="*/ 80 h 121"/>
                <a:gd name="T26" fmla="*/ 8 w 112"/>
                <a:gd name="T27" fmla="*/ 80 h 121"/>
                <a:gd name="T28" fmla="*/ 163 w 112"/>
                <a:gd name="T29" fmla="*/ 129 h 121"/>
                <a:gd name="T30" fmla="*/ 108 w 112"/>
                <a:gd name="T31" fmla="*/ 144 h 121"/>
                <a:gd name="T32" fmla="*/ 68 w 112"/>
                <a:gd name="T33" fmla="*/ 180 h 121"/>
                <a:gd name="T34" fmla="*/ 108 w 112"/>
                <a:gd name="T35" fmla="*/ 212 h 121"/>
                <a:gd name="T36" fmla="*/ 163 w 112"/>
                <a:gd name="T37" fmla="*/ 154 h 121"/>
                <a:gd name="T38" fmla="*/ 163 w 112"/>
                <a:gd name="T39" fmla="*/ 129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2" h="121">
                  <a:moveTo>
                    <a:pt x="4" y="38"/>
                  </a:moveTo>
                  <a:cubicBezTo>
                    <a:pt x="6" y="9"/>
                    <a:pt x="32" y="0"/>
                    <a:pt x="58" y="0"/>
                  </a:cubicBezTo>
                  <a:cubicBezTo>
                    <a:pt x="81" y="0"/>
                    <a:pt x="108" y="5"/>
                    <a:pt x="108" y="32"/>
                  </a:cubicBezTo>
                  <a:cubicBezTo>
                    <a:pt x="108" y="92"/>
                    <a:pt x="108" y="92"/>
                    <a:pt x="108" y="92"/>
                  </a:cubicBezTo>
                  <a:cubicBezTo>
                    <a:pt x="108" y="102"/>
                    <a:pt x="109" y="113"/>
                    <a:pt x="112" y="117"/>
                  </a:cubicBezTo>
                  <a:cubicBezTo>
                    <a:pt x="80" y="117"/>
                    <a:pt x="80" y="117"/>
                    <a:pt x="80" y="117"/>
                  </a:cubicBezTo>
                  <a:cubicBezTo>
                    <a:pt x="79" y="114"/>
                    <a:pt x="78" y="110"/>
                    <a:pt x="78" y="106"/>
                  </a:cubicBezTo>
                  <a:cubicBezTo>
                    <a:pt x="68" y="117"/>
                    <a:pt x="53" y="121"/>
                    <a:pt x="39" y="121"/>
                  </a:cubicBezTo>
                  <a:cubicBezTo>
                    <a:pt x="18" y="121"/>
                    <a:pt x="0" y="110"/>
                    <a:pt x="0" y="86"/>
                  </a:cubicBezTo>
                  <a:cubicBezTo>
                    <a:pt x="0" y="60"/>
                    <a:pt x="20" y="54"/>
                    <a:pt x="39" y="51"/>
                  </a:cubicBezTo>
                  <a:cubicBezTo>
                    <a:pt x="59" y="49"/>
                    <a:pt x="77" y="49"/>
                    <a:pt x="77" y="36"/>
                  </a:cubicBezTo>
                  <a:cubicBezTo>
                    <a:pt x="77" y="23"/>
                    <a:pt x="67" y="21"/>
                    <a:pt x="56" y="21"/>
                  </a:cubicBezTo>
                  <a:cubicBezTo>
                    <a:pt x="44" y="21"/>
                    <a:pt x="37" y="26"/>
                    <a:pt x="35" y="38"/>
                  </a:cubicBezTo>
                  <a:lnTo>
                    <a:pt x="4" y="38"/>
                  </a:lnTo>
                  <a:close/>
                  <a:moveTo>
                    <a:pt x="77" y="61"/>
                  </a:moveTo>
                  <a:cubicBezTo>
                    <a:pt x="71" y="66"/>
                    <a:pt x="60" y="66"/>
                    <a:pt x="51" y="68"/>
                  </a:cubicBezTo>
                  <a:cubicBezTo>
                    <a:pt x="41" y="70"/>
                    <a:pt x="32" y="73"/>
                    <a:pt x="32" y="85"/>
                  </a:cubicBezTo>
                  <a:cubicBezTo>
                    <a:pt x="32" y="97"/>
                    <a:pt x="41" y="100"/>
                    <a:pt x="51" y="100"/>
                  </a:cubicBezTo>
                  <a:cubicBezTo>
                    <a:pt x="76" y="100"/>
                    <a:pt x="77" y="80"/>
                    <a:pt x="77" y="73"/>
                  </a:cubicBezTo>
                  <a:lnTo>
                    <a:pt x="77" y="61"/>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7193" name="Freeform 50"/>
            <p:cNvSpPr>
              <a:spLocks/>
            </p:cNvSpPr>
            <p:nvPr/>
          </p:nvSpPr>
          <p:spPr bwMode="invGray">
            <a:xfrm>
              <a:off x="4472786" y="2689681"/>
              <a:ext cx="379413" cy="406400"/>
            </a:xfrm>
            <a:custGeom>
              <a:avLst/>
              <a:gdLst>
                <a:gd name="T0" fmla="*/ 171 w 113"/>
                <a:gd name="T1" fmla="*/ 91 h 121"/>
                <a:gd name="T2" fmla="*/ 123 w 113"/>
                <a:gd name="T3" fmla="*/ 49 h 121"/>
                <a:gd name="T4" fmla="*/ 66 w 113"/>
                <a:gd name="T5" fmla="*/ 129 h 121"/>
                <a:gd name="T6" fmla="*/ 121 w 113"/>
                <a:gd name="T7" fmla="*/ 205 h 121"/>
                <a:gd name="T8" fmla="*/ 173 w 113"/>
                <a:gd name="T9" fmla="*/ 157 h 121"/>
                <a:gd name="T10" fmla="*/ 239 w 113"/>
                <a:gd name="T11" fmla="*/ 157 h 121"/>
                <a:gd name="T12" fmla="*/ 123 w 113"/>
                <a:gd name="T13" fmla="*/ 256 h 121"/>
                <a:gd name="T14" fmla="*/ 0 w 113"/>
                <a:gd name="T15" fmla="*/ 131 h 121"/>
                <a:gd name="T16" fmla="*/ 123 w 113"/>
                <a:gd name="T17" fmla="*/ 0 h 121"/>
                <a:gd name="T18" fmla="*/ 237 w 113"/>
                <a:gd name="T19" fmla="*/ 91 h 121"/>
                <a:gd name="T20" fmla="*/ 171 w 113"/>
                <a:gd name="T21" fmla="*/ 91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21">
                  <a:moveTo>
                    <a:pt x="81" y="43"/>
                  </a:moveTo>
                  <a:cubicBezTo>
                    <a:pt x="79" y="30"/>
                    <a:pt x="71" y="23"/>
                    <a:pt x="58" y="23"/>
                  </a:cubicBezTo>
                  <a:cubicBezTo>
                    <a:pt x="38" y="23"/>
                    <a:pt x="31" y="44"/>
                    <a:pt x="31" y="61"/>
                  </a:cubicBezTo>
                  <a:cubicBezTo>
                    <a:pt x="31" y="77"/>
                    <a:pt x="38" y="97"/>
                    <a:pt x="57" y="97"/>
                  </a:cubicBezTo>
                  <a:cubicBezTo>
                    <a:pt x="72" y="97"/>
                    <a:pt x="80" y="88"/>
                    <a:pt x="82" y="74"/>
                  </a:cubicBezTo>
                  <a:cubicBezTo>
                    <a:pt x="113" y="74"/>
                    <a:pt x="113" y="74"/>
                    <a:pt x="113" y="74"/>
                  </a:cubicBezTo>
                  <a:cubicBezTo>
                    <a:pt x="109" y="104"/>
                    <a:pt x="88" y="121"/>
                    <a:pt x="58" y="121"/>
                  </a:cubicBezTo>
                  <a:cubicBezTo>
                    <a:pt x="23" y="121"/>
                    <a:pt x="0" y="96"/>
                    <a:pt x="0" y="62"/>
                  </a:cubicBezTo>
                  <a:cubicBezTo>
                    <a:pt x="0" y="26"/>
                    <a:pt x="21" y="0"/>
                    <a:pt x="58" y="0"/>
                  </a:cubicBezTo>
                  <a:cubicBezTo>
                    <a:pt x="85" y="0"/>
                    <a:pt x="110" y="14"/>
                    <a:pt x="112" y="43"/>
                  </a:cubicBezTo>
                  <a:lnTo>
                    <a:pt x="81" y="43"/>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7196" name="Freeform 53"/>
            <p:cNvSpPr>
              <a:spLocks noEditPoints="1"/>
            </p:cNvSpPr>
            <p:nvPr/>
          </p:nvSpPr>
          <p:spPr bwMode="invGray">
            <a:xfrm>
              <a:off x="5186021" y="2580596"/>
              <a:ext cx="104775" cy="531813"/>
            </a:xfrm>
            <a:custGeom>
              <a:avLst/>
              <a:gdLst>
                <a:gd name="T0" fmla="*/ 66 w 66"/>
                <a:gd name="T1" fmla="*/ 55 h 335"/>
                <a:gd name="T2" fmla="*/ 0 w 66"/>
                <a:gd name="T3" fmla="*/ 55 h 335"/>
                <a:gd name="T4" fmla="*/ 0 w 66"/>
                <a:gd name="T5" fmla="*/ 0 h 335"/>
                <a:gd name="T6" fmla="*/ 66 w 66"/>
                <a:gd name="T7" fmla="*/ 0 h 335"/>
                <a:gd name="T8" fmla="*/ 66 w 66"/>
                <a:gd name="T9" fmla="*/ 55 h 335"/>
                <a:gd name="T10" fmla="*/ 0 w 66"/>
                <a:gd name="T11" fmla="*/ 93 h 335"/>
                <a:gd name="T12" fmla="*/ 66 w 66"/>
                <a:gd name="T13" fmla="*/ 93 h 335"/>
                <a:gd name="T14" fmla="*/ 66 w 66"/>
                <a:gd name="T15" fmla="*/ 335 h 335"/>
                <a:gd name="T16" fmla="*/ 0 w 66"/>
                <a:gd name="T17" fmla="*/ 335 h 335"/>
                <a:gd name="T18" fmla="*/ 0 w 66"/>
                <a:gd name="T19" fmla="*/ 93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335">
                  <a:moveTo>
                    <a:pt x="66" y="55"/>
                  </a:moveTo>
                  <a:lnTo>
                    <a:pt x="0" y="55"/>
                  </a:lnTo>
                  <a:lnTo>
                    <a:pt x="0" y="0"/>
                  </a:lnTo>
                  <a:lnTo>
                    <a:pt x="66" y="0"/>
                  </a:lnTo>
                  <a:lnTo>
                    <a:pt x="66" y="55"/>
                  </a:lnTo>
                  <a:close/>
                  <a:moveTo>
                    <a:pt x="0" y="93"/>
                  </a:moveTo>
                  <a:lnTo>
                    <a:pt x="66" y="93"/>
                  </a:lnTo>
                  <a:lnTo>
                    <a:pt x="66" y="335"/>
                  </a:lnTo>
                  <a:lnTo>
                    <a:pt x="0" y="335"/>
                  </a:lnTo>
                  <a:lnTo>
                    <a:pt x="0" y="93"/>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7197" name="Freeform 54"/>
            <p:cNvSpPr>
              <a:spLocks/>
            </p:cNvSpPr>
            <p:nvPr/>
          </p:nvSpPr>
          <p:spPr bwMode="invGray">
            <a:xfrm>
              <a:off x="5864820" y="2689907"/>
              <a:ext cx="361950" cy="393700"/>
            </a:xfrm>
            <a:custGeom>
              <a:avLst/>
              <a:gdLst>
                <a:gd name="T0" fmla="*/ 0 w 108"/>
                <a:gd name="T1" fmla="*/ 6 h 117"/>
                <a:gd name="T2" fmla="*/ 63 w 108"/>
                <a:gd name="T3" fmla="*/ 6 h 117"/>
                <a:gd name="T4" fmla="*/ 63 w 108"/>
                <a:gd name="T5" fmla="*/ 40 h 117"/>
                <a:gd name="T6" fmla="*/ 65 w 108"/>
                <a:gd name="T7" fmla="*/ 40 h 117"/>
                <a:gd name="T8" fmla="*/ 139 w 108"/>
                <a:gd name="T9" fmla="*/ 0 h 117"/>
                <a:gd name="T10" fmla="*/ 228 w 108"/>
                <a:gd name="T11" fmla="*/ 100 h 117"/>
                <a:gd name="T12" fmla="*/ 228 w 108"/>
                <a:gd name="T13" fmla="*/ 248 h 117"/>
                <a:gd name="T14" fmla="*/ 160 w 108"/>
                <a:gd name="T15" fmla="*/ 248 h 117"/>
                <a:gd name="T16" fmla="*/ 160 w 108"/>
                <a:gd name="T17" fmla="*/ 112 h 117"/>
                <a:gd name="T18" fmla="*/ 118 w 108"/>
                <a:gd name="T19" fmla="*/ 53 h 117"/>
                <a:gd name="T20" fmla="*/ 68 w 108"/>
                <a:gd name="T21" fmla="*/ 121 h 117"/>
                <a:gd name="T22" fmla="*/ 68 w 108"/>
                <a:gd name="T23" fmla="*/ 248 h 117"/>
                <a:gd name="T24" fmla="*/ 0 w 108"/>
                <a:gd name="T25" fmla="*/ 248 h 117"/>
                <a:gd name="T26" fmla="*/ 0 w 108"/>
                <a:gd name="T27" fmla="*/ 6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8" h="117">
                  <a:moveTo>
                    <a:pt x="0" y="3"/>
                  </a:moveTo>
                  <a:cubicBezTo>
                    <a:pt x="30" y="3"/>
                    <a:pt x="30" y="3"/>
                    <a:pt x="30" y="3"/>
                  </a:cubicBezTo>
                  <a:cubicBezTo>
                    <a:pt x="30" y="19"/>
                    <a:pt x="30" y="19"/>
                    <a:pt x="30" y="19"/>
                  </a:cubicBezTo>
                  <a:cubicBezTo>
                    <a:pt x="31" y="19"/>
                    <a:pt x="31" y="19"/>
                    <a:pt x="31" y="19"/>
                  </a:cubicBezTo>
                  <a:cubicBezTo>
                    <a:pt x="39" y="6"/>
                    <a:pt x="53" y="0"/>
                    <a:pt x="66" y="0"/>
                  </a:cubicBezTo>
                  <a:cubicBezTo>
                    <a:pt x="100" y="0"/>
                    <a:pt x="108" y="19"/>
                    <a:pt x="108" y="47"/>
                  </a:cubicBezTo>
                  <a:cubicBezTo>
                    <a:pt x="108" y="117"/>
                    <a:pt x="108" y="117"/>
                    <a:pt x="108" y="117"/>
                  </a:cubicBezTo>
                  <a:cubicBezTo>
                    <a:pt x="76" y="117"/>
                    <a:pt x="76" y="117"/>
                    <a:pt x="76" y="117"/>
                  </a:cubicBezTo>
                  <a:cubicBezTo>
                    <a:pt x="76" y="53"/>
                    <a:pt x="76" y="53"/>
                    <a:pt x="76" y="53"/>
                  </a:cubicBezTo>
                  <a:cubicBezTo>
                    <a:pt x="76" y="34"/>
                    <a:pt x="71" y="25"/>
                    <a:pt x="56" y="25"/>
                  </a:cubicBezTo>
                  <a:cubicBezTo>
                    <a:pt x="39" y="25"/>
                    <a:pt x="32" y="34"/>
                    <a:pt x="32" y="57"/>
                  </a:cubicBezTo>
                  <a:cubicBezTo>
                    <a:pt x="32" y="117"/>
                    <a:pt x="32" y="117"/>
                    <a:pt x="32" y="117"/>
                  </a:cubicBezTo>
                  <a:cubicBezTo>
                    <a:pt x="0" y="117"/>
                    <a:pt x="0" y="117"/>
                    <a:pt x="0" y="117"/>
                  </a:cubicBezTo>
                  <a:lnTo>
                    <a:pt x="0" y="3"/>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grpSp>
      <p:sp>
        <p:nvSpPr>
          <p:cNvPr id="271416" name="Freeform 56"/>
          <p:cNvSpPr>
            <a:spLocks noEditPoints="1"/>
          </p:cNvSpPr>
          <p:nvPr/>
        </p:nvSpPr>
        <p:spPr bwMode="invGray">
          <a:xfrm>
            <a:off x="3265885" y="2318147"/>
            <a:ext cx="494109" cy="685800"/>
          </a:xfrm>
          <a:custGeom>
            <a:avLst/>
            <a:gdLst>
              <a:gd name="T0" fmla="*/ 490748 w 196"/>
              <a:gd name="T1" fmla="*/ 813547 h 272"/>
              <a:gd name="T2" fmla="*/ 487386 w 196"/>
              <a:gd name="T3" fmla="*/ 813547 h 272"/>
              <a:gd name="T4" fmla="*/ 289071 w 196"/>
              <a:gd name="T5" fmla="*/ 914400 h 272"/>
              <a:gd name="T6" fmla="*/ 0 w 196"/>
              <a:gd name="T7" fmla="*/ 564776 h 272"/>
              <a:gd name="T8" fmla="*/ 285709 w 196"/>
              <a:gd name="T9" fmla="*/ 228600 h 272"/>
              <a:gd name="T10" fmla="*/ 477303 w 196"/>
              <a:gd name="T11" fmla="*/ 326091 h 272"/>
              <a:gd name="T12" fmla="*/ 480664 w 196"/>
              <a:gd name="T13" fmla="*/ 326091 h 272"/>
              <a:gd name="T14" fmla="*/ 480664 w 196"/>
              <a:gd name="T15" fmla="*/ 0 h 272"/>
              <a:gd name="T16" fmla="*/ 658812 w 196"/>
              <a:gd name="T17" fmla="*/ 0 h 272"/>
              <a:gd name="T18" fmla="*/ 658812 w 196"/>
              <a:gd name="T19" fmla="*/ 894229 h 272"/>
              <a:gd name="T20" fmla="*/ 490748 w 196"/>
              <a:gd name="T21" fmla="*/ 894229 h 272"/>
              <a:gd name="T22" fmla="*/ 490748 w 196"/>
              <a:gd name="T23" fmla="*/ 813547 h 272"/>
              <a:gd name="T24" fmla="*/ 332767 w 196"/>
              <a:gd name="T25" fmla="*/ 363071 h 272"/>
              <a:gd name="T26" fmla="*/ 178148 w 196"/>
              <a:gd name="T27" fmla="*/ 571500 h 272"/>
              <a:gd name="T28" fmla="*/ 332767 w 196"/>
              <a:gd name="T29" fmla="*/ 779929 h 272"/>
              <a:gd name="T30" fmla="*/ 487386 w 196"/>
              <a:gd name="T31" fmla="*/ 568138 h 272"/>
              <a:gd name="T32" fmla="*/ 332767 w 196"/>
              <a:gd name="T33" fmla="*/ 363071 h 2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272">
                <a:moveTo>
                  <a:pt x="146" y="242"/>
                </a:moveTo>
                <a:cubicBezTo>
                  <a:pt x="145" y="242"/>
                  <a:pt x="145" y="242"/>
                  <a:pt x="145" y="242"/>
                </a:cubicBezTo>
                <a:cubicBezTo>
                  <a:pt x="133" y="263"/>
                  <a:pt x="111" y="272"/>
                  <a:pt x="86" y="272"/>
                </a:cubicBezTo>
                <a:cubicBezTo>
                  <a:pt x="28" y="272"/>
                  <a:pt x="0" y="222"/>
                  <a:pt x="0" y="168"/>
                </a:cubicBezTo>
                <a:cubicBezTo>
                  <a:pt x="0" y="116"/>
                  <a:pt x="29" y="68"/>
                  <a:pt x="85" y="68"/>
                </a:cubicBezTo>
                <a:cubicBezTo>
                  <a:pt x="108" y="68"/>
                  <a:pt x="130" y="78"/>
                  <a:pt x="142" y="97"/>
                </a:cubicBezTo>
                <a:cubicBezTo>
                  <a:pt x="143" y="97"/>
                  <a:pt x="143" y="97"/>
                  <a:pt x="143" y="97"/>
                </a:cubicBezTo>
                <a:cubicBezTo>
                  <a:pt x="143" y="0"/>
                  <a:pt x="143" y="0"/>
                  <a:pt x="143" y="0"/>
                </a:cubicBezTo>
                <a:cubicBezTo>
                  <a:pt x="196" y="0"/>
                  <a:pt x="196" y="0"/>
                  <a:pt x="196" y="0"/>
                </a:cubicBezTo>
                <a:cubicBezTo>
                  <a:pt x="196" y="266"/>
                  <a:pt x="196" y="266"/>
                  <a:pt x="196" y="266"/>
                </a:cubicBezTo>
                <a:cubicBezTo>
                  <a:pt x="146" y="266"/>
                  <a:pt x="146" y="266"/>
                  <a:pt x="146" y="266"/>
                </a:cubicBezTo>
                <a:lnTo>
                  <a:pt x="146" y="242"/>
                </a:lnTo>
                <a:close/>
                <a:moveTo>
                  <a:pt x="99" y="108"/>
                </a:moveTo>
                <a:cubicBezTo>
                  <a:pt x="65" y="108"/>
                  <a:pt x="53" y="138"/>
                  <a:pt x="53" y="170"/>
                </a:cubicBezTo>
                <a:cubicBezTo>
                  <a:pt x="53" y="200"/>
                  <a:pt x="67" y="232"/>
                  <a:pt x="99" y="232"/>
                </a:cubicBezTo>
                <a:cubicBezTo>
                  <a:pt x="134" y="232"/>
                  <a:pt x="145" y="201"/>
                  <a:pt x="145" y="169"/>
                </a:cubicBezTo>
                <a:cubicBezTo>
                  <a:pt x="145" y="138"/>
                  <a:pt x="134" y="108"/>
                  <a:pt x="99" y="108"/>
                </a:cubicBez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17" name="Freeform 57"/>
          <p:cNvSpPr>
            <a:spLocks/>
          </p:cNvSpPr>
          <p:nvPr/>
        </p:nvSpPr>
        <p:spPr bwMode="invGray">
          <a:xfrm>
            <a:off x="3830241" y="2489597"/>
            <a:ext cx="313134" cy="498872"/>
          </a:xfrm>
          <a:custGeom>
            <a:avLst/>
            <a:gdLst>
              <a:gd name="T0" fmla="*/ 0 w 124"/>
              <a:gd name="T1" fmla="*/ 20156 h 198"/>
              <a:gd name="T2" fmla="*/ 168352 w 124"/>
              <a:gd name="T3" fmla="*/ 20156 h 198"/>
              <a:gd name="T4" fmla="*/ 168352 w 124"/>
              <a:gd name="T5" fmla="*/ 137736 h 198"/>
              <a:gd name="T6" fmla="*/ 171719 w 124"/>
              <a:gd name="T7" fmla="*/ 137736 h 198"/>
              <a:gd name="T8" fmla="*/ 377108 w 124"/>
              <a:gd name="T9" fmla="*/ 0 h 198"/>
              <a:gd name="T10" fmla="*/ 417512 w 124"/>
              <a:gd name="T11" fmla="*/ 6719 h 198"/>
              <a:gd name="T12" fmla="*/ 417512 w 124"/>
              <a:gd name="T13" fmla="*/ 171330 h 198"/>
              <a:gd name="T14" fmla="*/ 353538 w 124"/>
              <a:gd name="T15" fmla="*/ 167970 h 198"/>
              <a:gd name="T16" fmla="*/ 175086 w 124"/>
              <a:gd name="T17" fmla="*/ 372894 h 198"/>
              <a:gd name="T18" fmla="*/ 175086 w 124"/>
              <a:gd name="T19" fmla="*/ 665162 h 198"/>
              <a:gd name="T20" fmla="*/ 0 w 124"/>
              <a:gd name="T21" fmla="*/ 665162 h 198"/>
              <a:gd name="T22" fmla="*/ 0 w 124"/>
              <a:gd name="T23" fmla="*/ 20156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198">
                <a:moveTo>
                  <a:pt x="0" y="6"/>
                </a:moveTo>
                <a:cubicBezTo>
                  <a:pt x="50" y="6"/>
                  <a:pt x="50" y="6"/>
                  <a:pt x="50" y="6"/>
                </a:cubicBezTo>
                <a:cubicBezTo>
                  <a:pt x="50" y="41"/>
                  <a:pt x="50" y="41"/>
                  <a:pt x="50" y="41"/>
                </a:cubicBezTo>
                <a:cubicBezTo>
                  <a:pt x="51" y="41"/>
                  <a:pt x="51" y="41"/>
                  <a:pt x="51" y="41"/>
                </a:cubicBezTo>
                <a:cubicBezTo>
                  <a:pt x="60" y="17"/>
                  <a:pt x="86" y="0"/>
                  <a:pt x="112" y="0"/>
                </a:cubicBezTo>
                <a:cubicBezTo>
                  <a:pt x="116" y="0"/>
                  <a:pt x="120" y="1"/>
                  <a:pt x="124" y="2"/>
                </a:cubicBezTo>
                <a:cubicBezTo>
                  <a:pt x="124" y="51"/>
                  <a:pt x="124" y="51"/>
                  <a:pt x="124" y="51"/>
                </a:cubicBezTo>
                <a:cubicBezTo>
                  <a:pt x="119" y="50"/>
                  <a:pt x="111" y="50"/>
                  <a:pt x="105" y="50"/>
                </a:cubicBezTo>
                <a:cubicBezTo>
                  <a:pt x="66" y="50"/>
                  <a:pt x="52" y="78"/>
                  <a:pt x="52" y="111"/>
                </a:cubicBezTo>
                <a:cubicBezTo>
                  <a:pt x="52" y="198"/>
                  <a:pt x="52" y="198"/>
                  <a:pt x="52" y="198"/>
                </a:cubicBezTo>
                <a:cubicBezTo>
                  <a:pt x="0" y="198"/>
                  <a:pt x="0" y="198"/>
                  <a:pt x="0" y="198"/>
                </a:cubicBezTo>
                <a:lnTo>
                  <a:pt x="0" y="6"/>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18" name="Rectangle 58"/>
          <p:cNvSpPr>
            <a:spLocks noChangeArrowheads="1"/>
          </p:cNvSpPr>
          <p:nvPr/>
        </p:nvSpPr>
        <p:spPr bwMode="invGray">
          <a:xfrm>
            <a:off x="4200525" y="2505075"/>
            <a:ext cx="134541" cy="483394"/>
          </a:xfrm>
          <a:prstGeom prst="rect">
            <a:avLst/>
          </a:pr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fontAlgn="base" hangingPunct="1">
              <a:spcBef>
                <a:spcPct val="0"/>
              </a:spcBef>
              <a:spcAft>
                <a:spcPct val="0"/>
              </a:spcAft>
            </a:pPr>
            <a:endParaRPr lang="zh-CN" altLang="en-US" sz="1800">
              <a:solidFill>
                <a:srgbClr val="FFFFFF"/>
              </a:solidFill>
              <a:ea typeface="宋体" panose="02010600030101010101" pitchFamily="2" charset="-122"/>
            </a:endParaRPr>
          </a:p>
        </p:txBody>
      </p:sp>
      <p:sp>
        <p:nvSpPr>
          <p:cNvPr id="271419" name="Freeform 59"/>
          <p:cNvSpPr>
            <a:spLocks/>
          </p:cNvSpPr>
          <p:nvPr/>
        </p:nvSpPr>
        <p:spPr bwMode="invGray">
          <a:xfrm>
            <a:off x="4392216" y="2505075"/>
            <a:ext cx="479822" cy="483394"/>
          </a:xfrm>
          <a:custGeom>
            <a:avLst/>
            <a:gdLst>
              <a:gd name="T0" fmla="*/ 417512 w 403"/>
              <a:gd name="T1" fmla="*/ 644525 h 406"/>
              <a:gd name="T2" fmla="*/ 222250 w 403"/>
              <a:gd name="T3" fmla="*/ 644525 h 406"/>
              <a:gd name="T4" fmla="*/ 0 w 403"/>
              <a:gd name="T5" fmla="*/ 0 h 406"/>
              <a:gd name="T6" fmla="*/ 185737 w 403"/>
              <a:gd name="T7" fmla="*/ 0 h 406"/>
              <a:gd name="T8" fmla="*/ 323850 w 403"/>
              <a:gd name="T9" fmla="*/ 439738 h 406"/>
              <a:gd name="T10" fmla="*/ 323850 w 403"/>
              <a:gd name="T11" fmla="*/ 439738 h 406"/>
              <a:gd name="T12" fmla="*/ 460375 w 403"/>
              <a:gd name="T13" fmla="*/ 0 h 406"/>
              <a:gd name="T14" fmla="*/ 639762 w 403"/>
              <a:gd name="T15" fmla="*/ 0 h 406"/>
              <a:gd name="T16" fmla="*/ 417512 w 403"/>
              <a:gd name="T17" fmla="*/ 644525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6">
                <a:moveTo>
                  <a:pt x="263" y="406"/>
                </a:moveTo>
                <a:lnTo>
                  <a:pt x="140" y="406"/>
                </a:lnTo>
                <a:lnTo>
                  <a:pt x="0" y="0"/>
                </a:lnTo>
                <a:lnTo>
                  <a:pt x="117" y="0"/>
                </a:lnTo>
                <a:lnTo>
                  <a:pt x="204" y="277"/>
                </a:lnTo>
                <a:lnTo>
                  <a:pt x="290" y="0"/>
                </a:lnTo>
                <a:lnTo>
                  <a:pt x="403" y="0"/>
                </a:lnTo>
                <a:lnTo>
                  <a:pt x="263" y="406"/>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20" name="Freeform 60"/>
          <p:cNvSpPr>
            <a:spLocks noEditPoints="1"/>
          </p:cNvSpPr>
          <p:nvPr/>
        </p:nvSpPr>
        <p:spPr bwMode="invGray">
          <a:xfrm>
            <a:off x="4872038" y="2489597"/>
            <a:ext cx="492919" cy="514350"/>
          </a:xfrm>
          <a:custGeom>
            <a:avLst/>
            <a:gdLst>
              <a:gd name="T0" fmla="*/ 177719 w 196"/>
              <a:gd name="T1" fmla="*/ 386603 h 204"/>
              <a:gd name="T2" fmla="*/ 338672 w 196"/>
              <a:gd name="T3" fmla="*/ 551329 h 204"/>
              <a:gd name="T4" fmla="*/ 476153 w 196"/>
              <a:gd name="T5" fmla="*/ 467285 h 204"/>
              <a:gd name="T6" fmla="*/ 633753 w 196"/>
              <a:gd name="T7" fmla="*/ 467285 h 204"/>
              <a:gd name="T8" fmla="*/ 331966 w 196"/>
              <a:gd name="T9" fmla="*/ 685800 h 204"/>
              <a:gd name="T10" fmla="*/ 0 w 196"/>
              <a:gd name="T11" fmla="*/ 342900 h 204"/>
              <a:gd name="T12" fmla="*/ 331966 w 196"/>
              <a:gd name="T13" fmla="*/ 0 h 204"/>
              <a:gd name="T14" fmla="*/ 643812 w 196"/>
              <a:gd name="T15" fmla="*/ 386603 h 204"/>
              <a:gd name="T16" fmla="*/ 177719 w 196"/>
              <a:gd name="T17" fmla="*/ 386603 h 204"/>
              <a:gd name="T18" fmla="*/ 466093 w 196"/>
              <a:gd name="T19" fmla="*/ 272303 h 204"/>
              <a:gd name="T20" fmla="*/ 325259 w 196"/>
              <a:gd name="T21" fmla="*/ 134471 h 204"/>
              <a:gd name="T22" fmla="*/ 177719 w 196"/>
              <a:gd name="T23" fmla="*/ 272303 h 204"/>
              <a:gd name="T24" fmla="*/ 466093 w 196"/>
              <a:gd name="T25" fmla="*/ 272303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04">
                <a:moveTo>
                  <a:pt x="53" y="115"/>
                </a:moveTo>
                <a:cubicBezTo>
                  <a:pt x="55" y="148"/>
                  <a:pt x="71" y="164"/>
                  <a:pt x="101" y="164"/>
                </a:cubicBezTo>
                <a:cubicBezTo>
                  <a:pt x="122" y="164"/>
                  <a:pt x="139" y="151"/>
                  <a:pt x="142" y="139"/>
                </a:cubicBezTo>
                <a:cubicBezTo>
                  <a:pt x="189" y="139"/>
                  <a:pt x="189" y="139"/>
                  <a:pt x="189" y="139"/>
                </a:cubicBezTo>
                <a:cubicBezTo>
                  <a:pt x="174" y="184"/>
                  <a:pt x="142" y="204"/>
                  <a:pt x="99" y="204"/>
                </a:cubicBezTo>
                <a:cubicBezTo>
                  <a:pt x="38" y="204"/>
                  <a:pt x="0" y="162"/>
                  <a:pt x="0" y="102"/>
                </a:cubicBezTo>
                <a:cubicBezTo>
                  <a:pt x="0" y="44"/>
                  <a:pt x="40" y="0"/>
                  <a:pt x="99" y="0"/>
                </a:cubicBezTo>
                <a:cubicBezTo>
                  <a:pt x="164" y="0"/>
                  <a:pt x="196" y="56"/>
                  <a:pt x="192" y="115"/>
                </a:cubicBezTo>
                <a:lnTo>
                  <a:pt x="53" y="115"/>
                </a:lnTo>
                <a:close/>
                <a:moveTo>
                  <a:pt x="139" y="81"/>
                </a:moveTo>
                <a:cubicBezTo>
                  <a:pt x="135" y="54"/>
                  <a:pt x="123" y="40"/>
                  <a:pt x="97" y="40"/>
                </a:cubicBezTo>
                <a:cubicBezTo>
                  <a:pt x="64" y="40"/>
                  <a:pt x="54" y="66"/>
                  <a:pt x="53" y="81"/>
                </a:cubicBezTo>
                <a:lnTo>
                  <a:pt x="139" y="81"/>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21" name="Freeform 61"/>
          <p:cNvSpPr>
            <a:spLocks/>
          </p:cNvSpPr>
          <p:nvPr/>
        </p:nvSpPr>
        <p:spPr bwMode="invGray">
          <a:xfrm>
            <a:off x="5405438" y="2489597"/>
            <a:ext cx="448866" cy="514350"/>
          </a:xfrm>
          <a:custGeom>
            <a:avLst/>
            <a:gdLst>
              <a:gd name="T0" fmla="*/ 168115 w 178"/>
              <a:gd name="T1" fmla="*/ 457200 h 204"/>
              <a:gd name="T2" fmla="*/ 305969 w 178"/>
              <a:gd name="T3" fmla="*/ 564776 h 204"/>
              <a:gd name="T4" fmla="*/ 420287 w 178"/>
              <a:gd name="T5" fmla="*/ 480732 h 204"/>
              <a:gd name="T6" fmla="*/ 218549 w 178"/>
              <a:gd name="T7" fmla="*/ 383241 h 204"/>
              <a:gd name="T8" fmla="*/ 13449 w 178"/>
              <a:gd name="T9" fmla="*/ 208429 h 204"/>
              <a:gd name="T10" fmla="*/ 295882 w 178"/>
              <a:gd name="T11" fmla="*/ 0 h 204"/>
              <a:gd name="T12" fmla="*/ 581677 w 178"/>
              <a:gd name="T13" fmla="*/ 208429 h 204"/>
              <a:gd name="T14" fmla="*/ 413562 w 178"/>
              <a:gd name="T15" fmla="*/ 208429 h 204"/>
              <a:gd name="T16" fmla="*/ 289157 w 178"/>
              <a:gd name="T17" fmla="*/ 121024 h 204"/>
              <a:gd name="T18" fmla="*/ 191651 w 178"/>
              <a:gd name="T19" fmla="*/ 181535 h 204"/>
              <a:gd name="T20" fmla="*/ 393388 w 178"/>
              <a:gd name="T21" fmla="*/ 275665 h 204"/>
              <a:gd name="T22" fmla="*/ 598488 w 178"/>
              <a:gd name="T23" fmla="*/ 457200 h 204"/>
              <a:gd name="T24" fmla="*/ 302606 w 178"/>
              <a:gd name="T25" fmla="*/ 685800 h 204"/>
              <a:gd name="T26" fmla="*/ 0 w 178"/>
              <a:gd name="T27" fmla="*/ 457200 h 204"/>
              <a:gd name="T28" fmla="*/ 168115 w 178"/>
              <a:gd name="T29" fmla="*/ 45720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204">
                <a:moveTo>
                  <a:pt x="50" y="136"/>
                </a:moveTo>
                <a:cubicBezTo>
                  <a:pt x="50" y="159"/>
                  <a:pt x="70" y="168"/>
                  <a:pt x="91" y="168"/>
                </a:cubicBezTo>
                <a:cubicBezTo>
                  <a:pt x="106" y="168"/>
                  <a:pt x="125" y="162"/>
                  <a:pt x="125" y="143"/>
                </a:cubicBezTo>
                <a:cubicBezTo>
                  <a:pt x="125" y="127"/>
                  <a:pt x="103" y="122"/>
                  <a:pt x="65" y="114"/>
                </a:cubicBezTo>
                <a:cubicBezTo>
                  <a:pt x="35" y="107"/>
                  <a:pt x="4" y="96"/>
                  <a:pt x="4" y="62"/>
                </a:cubicBezTo>
                <a:cubicBezTo>
                  <a:pt x="4" y="13"/>
                  <a:pt x="47" y="0"/>
                  <a:pt x="88" y="0"/>
                </a:cubicBezTo>
                <a:cubicBezTo>
                  <a:pt x="130" y="0"/>
                  <a:pt x="169" y="15"/>
                  <a:pt x="173" y="62"/>
                </a:cubicBezTo>
                <a:cubicBezTo>
                  <a:pt x="123" y="62"/>
                  <a:pt x="123" y="62"/>
                  <a:pt x="123" y="62"/>
                </a:cubicBezTo>
                <a:cubicBezTo>
                  <a:pt x="121" y="41"/>
                  <a:pt x="105" y="36"/>
                  <a:pt x="86" y="36"/>
                </a:cubicBezTo>
                <a:cubicBezTo>
                  <a:pt x="75" y="36"/>
                  <a:pt x="57" y="38"/>
                  <a:pt x="57" y="54"/>
                </a:cubicBezTo>
                <a:cubicBezTo>
                  <a:pt x="57" y="73"/>
                  <a:pt x="87" y="75"/>
                  <a:pt x="117" y="82"/>
                </a:cubicBezTo>
                <a:cubicBezTo>
                  <a:pt x="148" y="89"/>
                  <a:pt x="178" y="101"/>
                  <a:pt x="178" y="136"/>
                </a:cubicBezTo>
                <a:cubicBezTo>
                  <a:pt x="178" y="187"/>
                  <a:pt x="134" y="204"/>
                  <a:pt x="90" y="204"/>
                </a:cubicBezTo>
                <a:cubicBezTo>
                  <a:pt x="45" y="204"/>
                  <a:pt x="2" y="187"/>
                  <a:pt x="0" y="136"/>
                </a:cubicBezTo>
                <a:lnTo>
                  <a:pt x="50" y="136"/>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22" name="Freeform 62"/>
          <p:cNvSpPr>
            <a:spLocks noEditPoints="1"/>
          </p:cNvSpPr>
          <p:nvPr/>
        </p:nvSpPr>
        <p:spPr bwMode="invGray">
          <a:xfrm>
            <a:off x="2842023" y="3146822"/>
            <a:ext cx="288131" cy="408384"/>
          </a:xfrm>
          <a:custGeom>
            <a:avLst/>
            <a:gdLst>
              <a:gd name="T0" fmla="*/ 384175 w 114"/>
              <a:gd name="T1" fmla="*/ 373092 h 162"/>
              <a:gd name="T2" fmla="*/ 185348 w 114"/>
              <a:gd name="T3" fmla="*/ 544512 h 162"/>
              <a:gd name="T4" fmla="*/ 13480 w 114"/>
              <a:gd name="T5" fmla="*/ 420148 h 162"/>
              <a:gd name="T6" fmla="*/ 117948 w 114"/>
              <a:gd name="T7" fmla="*/ 420148 h 162"/>
              <a:gd name="T8" fmla="*/ 198827 w 114"/>
              <a:gd name="T9" fmla="*/ 470566 h 162"/>
              <a:gd name="T10" fmla="*/ 283076 w 114"/>
              <a:gd name="T11" fmla="*/ 376453 h 162"/>
              <a:gd name="T12" fmla="*/ 283076 w 114"/>
              <a:gd name="T13" fmla="*/ 326035 h 162"/>
              <a:gd name="T14" fmla="*/ 283076 w 114"/>
              <a:gd name="T15" fmla="*/ 326035 h 162"/>
              <a:gd name="T16" fmla="*/ 165128 w 114"/>
              <a:gd name="T17" fmla="*/ 386536 h 162"/>
              <a:gd name="T18" fmla="*/ 0 w 114"/>
              <a:gd name="T19" fmla="*/ 191588 h 162"/>
              <a:gd name="T20" fmla="*/ 168498 w 114"/>
              <a:gd name="T21" fmla="*/ 0 h 162"/>
              <a:gd name="T22" fmla="*/ 283076 w 114"/>
              <a:gd name="T23" fmla="*/ 60501 h 162"/>
              <a:gd name="T24" fmla="*/ 283076 w 114"/>
              <a:gd name="T25" fmla="*/ 60501 h 162"/>
              <a:gd name="T26" fmla="*/ 283076 w 114"/>
              <a:gd name="T27" fmla="*/ 10084 h 162"/>
              <a:gd name="T28" fmla="*/ 384175 w 114"/>
              <a:gd name="T29" fmla="*/ 10084 h 162"/>
              <a:gd name="T30" fmla="*/ 384175 w 114"/>
              <a:gd name="T31" fmla="*/ 373092 h 162"/>
              <a:gd name="T32" fmla="*/ 283076 w 114"/>
              <a:gd name="T33" fmla="*/ 198310 h 162"/>
              <a:gd name="T34" fmla="*/ 192088 w 114"/>
              <a:gd name="T35" fmla="*/ 80668 h 162"/>
              <a:gd name="T36" fmla="*/ 107839 w 114"/>
              <a:gd name="T37" fmla="*/ 188226 h 162"/>
              <a:gd name="T38" fmla="*/ 192088 w 114"/>
              <a:gd name="T39" fmla="*/ 305868 h 162"/>
              <a:gd name="T40" fmla="*/ 283076 w 114"/>
              <a:gd name="T41" fmla="*/ 198310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4" h="162">
                <a:moveTo>
                  <a:pt x="114" y="111"/>
                </a:moveTo>
                <a:cubicBezTo>
                  <a:pt x="114" y="130"/>
                  <a:pt x="108" y="162"/>
                  <a:pt x="55" y="162"/>
                </a:cubicBezTo>
                <a:cubicBezTo>
                  <a:pt x="32" y="162"/>
                  <a:pt x="6" y="151"/>
                  <a:pt x="4" y="125"/>
                </a:cubicBezTo>
                <a:cubicBezTo>
                  <a:pt x="35" y="125"/>
                  <a:pt x="35" y="125"/>
                  <a:pt x="35" y="125"/>
                </a:cubicBezTo>
                <a:cubicBezTo>
                  <a:pt x="38" y="136"/>
                  <a:pt x="48" y="140"/>
                  <a:pt x="59" y="140"/>
                </a:cubicBezTo>
                <a:cubicBezTo>
                  <a:pt x="77" y="140"/>
                  <a:pt x="85" y="128"/>
                  <a:pt x="84" y="112"/>
                </a:cubicBezTo>
                <a:cubicBezTo>
                  <a:pt x="84" y="97"/>
                  <a:pt x="84" y="97"/>
                  <a:pt x="84" y="97"/>
                </a:cubicBezTo>
                <a:cubicBezTo>
                  <a:pt x="84" y="97"/>
                  <a:pt x="84" y="97"/>
                  <a:pt x="84" y="97"/>
                </a:cubicBezTo>
                <a:cubicBezTo>
                  <a:pt x="77" y="109"/>
                  <a:pt x="63" y="115"/>
                  <a:pt x="49" y="115"/>
                </a:cubicBezTo>
                <a:cubicBezTo>
                  <a:pt x="15" y="115"/>
                  <a:pt x="0" y="88"/>
                  <a:pt x="0" y="57"/>
                </a:cubicBezTo>
                <a:cubicBezTo>
                  <a:pt x="0" y="27"/>
                  <a:pt x="17" y="0"/>
                  <a:pt x="50" y="0"/>
                </a:cubicBezTo>
                <a:cubicBezTo>
                  <a:pt x="65" y="0"/>
                  <a:pt x="76" y="5"/>
                  <a:pt x="84" y="18"/>
                </a:cubicBezTo>
                <a:cubicBezTo>
                  <a:pt x="84" y="18"/>
                  <a:pt x="84" y="18"/>
                  <a:pt x="84" y="18"/>
                </a:cubicBezTo>
                <a:cubicBezTo>
                  <a:pt x="84" y="3"/>
                  <a:pt x="84" y="3"/>
                  <a:pt x="84" y="3"/>
                </a:cubicBezTo>
                <a:cubicBezTo>
                  <a:pt x="114" y="3"/>
                  <a:pt x="114" y="3"/>
                  <a:pt x="114" y="3"/>
                </a:cubicBezTo>
                <a:lnTo>
                  <a:pt x="114" y="111"/>
                </a:lnTo>
                <a:close/>
                <a:moveTo>
                  <a:pt x="84" y="59"/>
                </a:moveTo>
                <a:cubicBezTo>
                  <a:pt x="84" y="40"/>
                  <a:pt x="78" y="24"/>
                  <a:pt x="57" y="24"/>
                </a:cubicBezTo>
                <a:cubicBezTo>
                  <a:pt x="40" y="24"/>
                  <a:pt x="32" y="39"/>
                  <a:pt x="32" y="56"/>
                </a:cubicBezTo>
                <a:cubicBezTo>
                  <a:pt x="32" y="73"/>
                  <a:pt x="38" y="91"/>
                  <a:pt x="57" y="91"/>
                </a:cubicBezTo>
                <a:cubicBezTo>
                  <a:pt x="75" y="91"/>
                  <a:pt x="84" y="76"/>
                  <a:pt x="84" y="59"/>
                </a:cubicBez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23" name="Freeform 63"/>
          <p:cNvSpPr>
            <a:spLocks/>
          </p:cNvSpPr>
          <p:nvPr/>
        </p:nvSpPr>
        <p:spPr bwMode="invGray">
          <a:xfrm>
            <a:off x="3193256" y="3146823"/>
            <a:ext cx="185738" cy="297656"/>
          </a:xfrm>
          <a:custGeom>
            <a:avLst/>
            <a:gdLst>
              <a:gd name="T0" fmla="*/ 0 w 74"/>
              <a:gd name="T1" fmla="*/ 10090 h 118"/>
              <a:gd name="T2" fmla="*/ 100399 w 74"/>
              <a:gd name="T3" fmla="*/ 10090 h 118"/>
              <a:gd name="T4" fmla="*/ 100399 w 74"/>
              <a:gd name="T5" fmla="*/ 80720 h 118"/>
              <a:gd name="T6" fmla="*/ 103745 w 74"/>
              <a:gd name="T7" fmla="*/ 80720 h 118"/>
              <a:gd name="T8" fmla="*/ 227570 w 74"/>
              <a:gd name="T9" fmla="*/ 0 h 118"/>
              <a:gd name="T10" fmla="*/ 247650 w 74"/>
              <a:gd name="T11" fmla="*/ 3363 h 118"/>
              <a:gd name="T12" fmla="*/ 247650 w 74"/>
              <a:gd name="T13" fmla="*/ 100900 h 118"/>
              <a:gd name="T14" fmla="*/ 210837 w 74"/>
              <a:gd name="T15" fmla="*/ 97537 h 118"/>
              <a:gd name="T16" fmla="*/ 107092 w 74"/>
              <a:gd name="T17" fmla="*/ 221981 h 118"/>
              <a:gd name="T18" fmla="*/ 107092 w 74"/>
              <a:gd name="T19" fmla="*/ 396875 h 118"/>
              <a:gd name="T20" fmla="*/ 0 w 74"/>
              <a:gd name="T21" fmla="*/ 396875 h 118"/>
              <a:gd name="T22" fmla="*/ 0 w 74"/>
              <a:gd name="T23" fmla="*/ 10090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 h="118">
                <a:moveTo>
                  <a:pt x="0" y="3"/>
                </a:moveTo>
                <a:cubicBezTo>
                  <a:pt x="30" y="3"/>
                  <a:pt x="30" y="3"/>
                  <a:pt x="30" y="3"/>
                </a:cubicBezTo>
                <a:cubicBezTo>
                  <a:pt x="30" y="24"/>
                  <a:pt x="30" y="24"/>
                  <a:pt x="30" y="24"/>
                </a:cubicBezTo>
                <a:cubicBezTo>
                  <a:pt x="31" y="24"/>
                  <a:pt x="31" y="24"/>
                  <a:pt x="31" y="24"/>
                </a:cubicBezTo>
                <a:cubicBezTo>
                  <a:pt x="37" y="10"/>
                  <a:pt x="52" y="0"/>
                  <a:pt x="68" y="0"/>
                </a:cubicBezTo>
                <a:cubicBezTo>
                  <a:pt x="70" y="0"/>
                  <a:pt x="72" y="0"/>
                  <a:pt x="74" y="1"/>
                </a:cubicBezTo>
                <a:cubicBezTo>
                  <a:pt x="74" y="30"/>
                  <a:pt x="74" y="30"/>
                  <a:pt x="74" y="30"/>
                </a:cubicBezTo>
                <a:cubicBezTo>
                  <a:pt x="72" y="30"/>
                  <a:pt x="67" y="29"/>
                  <a:pt x="63" y="29"/>
                </a:cubicBezTo>
                <a:cubicBezTo>
                  <a:pt x="40" y="29"/>
                  <a:pt x="32" y="46"/>
                  <a:pt x="32" y="66"/>
                </a:cubicBezTo>
                <a:cubicBezTo>
                  <a:pt x="32" y="118"/>
                  <a:pt x="32" y="118"/>
                  <a:pt x="32" y="118"/>
                </a:cubicBezTo>
                <a:cubicBezTo>
                  <a:pt x="0" y="118"/>
                  <a:pt x="0" y="118"/>
                  <a:pt x="0" y="118"/>
                </a:cubicBezTo>
                <a:lnTo>
                  <a:pt x="0" y="3"/>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24" name="Freeform 64"/>
          <p:cNvSpPr>
            <a:spLocks noEditPoints="1"/>
          </p:cNvSpPr>
          <p:nvPr/>
        </p:nvSpPr>
        <p:spPr bwMode="invGray">
          <a:xfrm>
            <a:off x="3399235" y="3146822"/>
            <a:ext cx="292894" cy="304800"/>
          </a:xfrm>
          <a:custGeom>
            <a:avLst/>
            <a:gdLst>
              <a:gd name="T0" fmla="*/ 104364 w 116"/>
              <a:gd name="T1" fmla="*/ 228390 h 121"/>
              <a:gd name="T2" fmla="*/ 201996 w 116"/>
              <a:gd name="T3" fmla="*/ 325792 h 121"/>
              <a:gd name="T4" fmla="*/ 282794 w 116"/>
              <a:gd name="T5" fmla="*/ 275412 h 121"/>
              <a:gd name="T6" fmla="*/ 377059 w 116"/>
              <a:gd name="T7" fmla="*/ 275412 h 121"/>
              <a:gd name="T8" fmla="*/ 195263 w 116"/>
              <a:gd name="T9" fmla="*/ 406400 h 121"/>
              <a:gd name="T10" fmla="*/ 0 w 116"/>
              <a:gd name="T11" fmla="*/ 204879 h 121"/>
              <a:gd name="T12" fmla="*/ 195263 w 116"/>
              <a:gd name="T13" fmla="*/ 0 h 121"/>
              <a:gd name="T14" fmla="*/ 383792 w 116"/>
              <a:gd name="T15" fmla="*/ 228390 h 121"/>
              <a:gd name="T16" fmla="*/ 104364 w 116"/>
              <a:gd name="T17" fmla="*/ 228390 h 121"/>
              <a:gd name="T18" fmla="*/ 279427 w 116"/>
              <a:gd name="T19" fmla="*/ 161217 h 121"/>
              <a:gd name="T20" fmla="*/ 195263 w 116"/>
              <a:gd name="T21" fmla="*/ 80608 h 121"/>
              <a:gd name="T22" fmla="*/ 104364 w 116"/>
              <a:gd name="T23" fmla="*/ 161217 h 121"/>
              <a:gd name="T24" fmla="*/ 279427 w 116"/>
              <a:gd name="T25" fmla="*/ 16121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6" h="121">
                <a:moveTo>
                  <a:pt x="31" y="68"/>
                </a:moveTo>
                <a:cubicBezTo>
                  <a:pt x="32" y="88"/>
                  <a:pt x="42" y="97"/>
                  <a:pt x="60" y="97"/>
                </a:cubicBezTo>
                <a:cubicBezTo>
                  <a:pt x="72" y="97"/>
                  <a:pt x="82" y="90"/>
                  <a:pt x="84" y="82"/>
                </a:cubicBezTo>
                <a:cubicBezTo>
                  <a:pt x="112" y="82"/>
                  <a:pt x="112" y="82"/>
                  <a:pt x="112" y="82"/>
                </a:cubicBezTo>
                <a:cubicBezTo>
                  <a:pt x="103" y="110"/>
                  <a:pt x="84" y="121"/>
                  <a:pt x="58" y="121"/>
                </a:cubicBezTo>
                <a:cubicBezTo>
                  <a:pt x="22" y="121"/>
                  <a:pt x="0" y="96"/>
                  <a:pt x="0" y="61"/>
                </a:cubicBezTo>
                <a:cubicBezTo>
                  <a:pt x="0" y="26"/>
                  <a:pt x="24" y="0"/>
                  <a:pt x="58" y="0"/>
                </a:cubicBezTo>
                <a:cubicBezTo>
                  <a:pt x="98" y="0"/>
                  <a:pt x="116" y="33"/>
                  <a:pt x="114" y="68"/>
                </a:cubicBezTo>
                <a:lnTo>
                  <a:pt x="31" y="68"/>
                </a:lnTo>
                <a:close/>
                <a:moveTo>
                  <a:pt x="83" y="48"/>
                </a:moveTo>
                <a:cubicBezTo>
                  <a:pt x="80" y="32"/>
                  <a:pt x="73" y="24"/>
                  <a:pt x="58" y="24"/>
                </a:cubicBezTo>
                <a:cubicBezTo>
                  <a:pt x="38" y="24"/>
                  <a:pt x="32" y="39"/>
                  <a:pt x="31" y="48"/>
                </a:cubicBezTo>
                <a:lnTo>
                  <a:pt x="83" y="48"/>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25" name="Freeform 65"/>
          <p:cNvSpPr>
            <a:spLocks noEditPoints="1"/>
          </p:cNvSpPr>
          <p:nvPr/>
        </p:nvSpPr>
        <p:spPr bwMode="invGray">
          <a:xfrm>
            <a:off x="3724275" y="3146822"/>
            <a:ext cx="282179" cy="304800"/>
          </a:xfrm>
          <a:custGeom>
            <a:avLst/>
            <a:gdLst>
              <a:gd name="T0" fmla="*/ 10078 w 112"/>
              <a:gd name="T1" fmla="*/ 127630 h 121"/>
              <a:gd name="T2" fmla="*/ 191478 w 112"/>
              <a:gd name="T3" fmla="*/ 0 h 121"/>
              <a:gd name="T4" fmla="*/ 362801 w 112"/>
              <a:gd name="T5" fmla="*/ 110836 h 121"/>
              <a:gd name="T6" fmla="*/ 362801 w 112"/>
              <a:gd name="T7" fmla="*/ 308998 h 121"/>
              <a:gd name="T8" fmla="*/ 376238 w 112"/>
              <a:gd name="T9" fmla="*/ 396324 h 121"/>
              <a:gd name="T10" fmla="*/ 268741 w 112"/>
              <a:gd name="T11" fmla="*/ 396324 h 121"/>
              <a:gd name="T12" fmla="*/ 262023 w 112"/>
              <a:gd name="T13" fmla="*/ 359379 h 121"/>
              <a:gd name="T14" fmla="*/ 131011 w 112"/>
              <a:gd name="T15" fmla="*/ 406400 h 121"/>
              <a:gd name="T16" fmla="*/ 0 w 112"/>
              <a:gd name="T17" fmla="*/ 292205 h 121"/>
              <a:gd name="T18" fmla="*/ 131011 w 112"/>
              <a:gd name="T19" fmla="*/ 174651 h 121"/>
              <a:gd name="T20" fmla="*/ 255304 w 112"/>
              <a:gd name="T21" fmla="*/ 124271 h 121"/>
              <a:gd name="T22" fmla="*/ 188119 w 112"/>
              <a:gd name="T23" fmla="*/ 70532 h 121"/>
              <a:gd name="T24" fmla="*/ 117574 w 112"/>
              <a:gd name="T25" fmla="*/ 127630 h 121"/>
              <a:gd name="T26" fmla="*/ 10078 w 112"/>
              <a:gd name="T27" fmla="*/ 127630 h 121"/>
              <a:gd name="T28" fmla="*/ 255304 w 112"/>
              <a:gd name="T29" fmla="*/ 208238 h 121"/>
              <a:gd name="T30" fmla="*/ 167963 w 112"/>
              <a:gd name="T31" fmla="*/ 228390 h 121"/>
              <a:gd name="T32" fmla="*/ 104137 w 112"/>
              <a:gd name="T33" fmla="*/ 285488 h 121"/>
              <a:gd name="T34" fmla="*/ 171323 w 112"/>
              <a:gd name="T35" fmla="*/ 335868 h 121"/>
              <a:gd name="T36" fmla="*/ 255304 w 112"/>
              <a:gd name="T37" fmla="*/ 248542 h 121"/>
              <a:gd name="T38" fmla="*/ 255304 w 112"/>
              <a:gd name="T39" fmla="*/ 208238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2" h="121">
                <a:moveTo>
                  <a:pt x="3" y="38"/>
                </a:moveTo>
                <a:cubicBezTo>
                  <a:pt x="5" y="9"/>
                  <a:pt x="32" y="0"/>
                  <a:pt x="57" y="0"/>
                </a:cubicBezTo>
                <a:cubicBezTo>
                  <a:pt x="80" y="0"/>
                  <a:pt x="108" y="5"/>
                  <a:pt x="108" y="33"/>
                </a:cubicBezTo>
                <a:cubicBezTo>
                  <a:pt x="108" y="92"/>
                  <a:pt x="108" y="92"/>
                  <a:pt x="108" y="92"/>
                </a:cubicBezTo>
                <a:cubicBezTo>
                  <a:pt x="108" y="103"/>
                  <a:pt x="109" y="113"/>
                  <a:pt x="112" y="118"/>
                </a:cubicBezTo>
                <a:cubicBezTo>
                  <a:pt x="80" y="118"/>
                  <a:pt x="80" y="118"/>
                  <a:pt x="80" y="118"/>
                </a:cubicBezTo>
                <a:cubicBezTo>
                  <a:pt x="79" y="114"/>
                  <a:pt x="78" y="111"/>
                  <a:pt x="78" y="107"/>
                </a:cubicBezTo>
                <a:cubicBezTo>
                  <a:pt x="68" y="117"/>
                  <a:pt x="53" y="121"/>
                  <a:pt x="39" y="121"/>
                </a:cubicBezTo>
                <a:cubicBezTo>
                  <a:pt x="17" y="121"/>
                  <a:pt x="0" y="110"/>
                  <a:pt x="0" y="87"/>
                </a:cubicBezTo>
                <a:cubicBezTo>
                  <a:pt x="0" y="61"/>
                  <a:pt x="19" y="54"/>
                  <a:pt x="39" y="52"/>
                </a:cubicBezTo>
                <a:cubicBezTo>
                  <a:pt x="58" y="49"/>
                  <a:pt x="76" y="50"/>
                  <a:pt x="76" y="37"/>
                </a:cubicBezTo>
                <a:cubicBezTo>
                  <a:pt x="76" y="23"/>
                  <a:pt x="67" y="21"/>
                  <a:pt x="56" y="21"/>
                </a:cubicBezTo>
                <a:cubicBezTo>
                  <a:pt x="44" y="21"/>
                  <a:pt x="36" y="26"/>
                  <a:pt x="35" y="38"/>
                </a:cubicBezTo>
                <a:lnTo>
                  <a:pt x="3" y="38"/>
                </a:lnTo>
                <a:close/>
                <a:moveTo>
                  <a:pt x="76" y="62"/>
                </a:moveTo>
                <a:cubicBezTo>
                  <a:pt x="71" y="66"/>
                  <a:pt x="60" y="67"/>
                  <a:pt x="50" y="68"/>
                </a:cubicBezTo>
                <a:cubicBezTo>
                  <a:pt x="40" y="70"/>
                  <a:pt x="31" y="74"/>
                  <a:pt x="31" y="85"/>
                </a:cubicBezTo>
                <a:cubicBezTo>
                  <a:pt x="31" y="97"/>
                  <a:pt x="40" y="100"/>
                  <a:pt x="51" y="100"/>
                </a:cubicBezTo>
                <a:cubicBezTo>
                  <a:pt x="75" y="100"/>
                  <a:pt x="76" y="80"/>
                  <a:pt x="76" y="74"/>
                </a:cubicBezTo>
                <a:lnTo>
                  <a:pt x="76" y="62"/>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26" name="Freeform 66"/>
          <p:cNvSpPr>
            <a:spLocks/>
          </p:cNvSpPr>
          <p:nvPr/>
        </p:nvSpPr>
        <p:spPr bwMode="invGray">
          <a:xfrm>
            <a:off x="4029075" y="3069431"/>
            <a:ext cx="186929" cy="377429"/>
          </a:xfrm>
          <a:custGeom>
            <a:avLst/>
            <a:gdLst>
              <a:gd name="T0" fmla="*/ 171772 w 74"/>
              <a:gd name="T1" fmla="*/ 114067 h 150"/>
              <a:gd name="T2" fmla="*/ 249238 w 74"/>
              <a:gd name="T3" fmla="*/ 114067 h 150"/>
              <a:gd name="T4" fmla="*/ 249238 w 74"/>
              <a:gd name="T5" fmla="*/ 184521 h 150"/>
              <a:gd name="T6" fmla="*/ 171772 w 74"/>
              <a:gd name="T7" fmla="*/ 184521 h 150"/>
              <a:gd name="T8" fmla="*/ 171772 w 74"/>
              <a:gd name="T9" fmla="*/ 375751 h 150"/>
              <a:gd name="T10" fmla="*/ 215557 w 74"/>
              <a:gd name="T11" fmla="*/ 419365 h 150"/>
              <a:gd name="T12" fmla="*/ 249238 w 74"/>
              <a:gd name="T13" fmla="*/ 419365 h 150"/>
              <a:gd name="T14" fmla="*/ 249238 w 74"/>
              <a:gd name="T15" fmla="*/ 499883 h 150"/>
              <a:gd name="T16" fmla="*/ 188613 w 74"/>
              <a:gd name="T17" fmla="*/ 503238 h 150"/>
              <a:gd name="T18" fmla="*/ 63994 w 74"/>
              <a:gd name="T19" fmla="*/ 412655 h 150"/>
              <a:gd name="T20" fmla="*/ 63994 w 74"/>
              <a:gd name="T21" fmla="*/ 184521 h 150"/>
              <a:gd name="T22" fmla="*/ 0 w 74"/>
              <a:gd name="T23" fmla="*/ 184521 h 150"/>
              <a:gd name="T24" fmla="*/ 0 w 74"/>
              <a:gd name="T25" fmla="*/ 114067 h 150"/>
              <a:gd name="T26" fmla="*/ 63994 w 74"/>
              <a:gd name="T27" fmla="*/ 114067 h 150"/>
              <a:gd name="T28" fmla="*/ 63994 w 74"/>
              <a:gd name="T29" fmla="*/ 0 h 150"/>
              <a:gd name="T30" fmla="*/ 171772 w 74"/>
              <a:gd name="T31" fmla="*/ 0 h 150"/>
              <a:gd name="T32" fmla="*/ 171772 w 74"/>
              <a:gd name="T33" fmla="*/ 114067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50">
                <a:moveTo>
                  <a:pt x="51" y="34"/>
                </a:moveTo>
                <a:cubicBezTo>
                  <a:pt x="74" y="34"/>
                  <a:pt x="74" y="34"/>
                  <a:pt x="74" y="34"/>
                </a:cubicBezTo>
                <a:cubicBezTo>
                  <a:pt x="74" y="55"/>
                  <a:pt x="74" y="55"/>
                  <a:pt x="74" y="55"/>
                </a:cubicBezTo>
                <a:cubicBezTo>
                  <a:pt x="51" y="55"/>
                  <a:pt x="51" y="55"/>
                  <a:pt x="51" y="55"/>
                </a:cubicBezTo>
                <a:cubicBezTo>
                  <a:pt x="51" y="112"/>
                  <a:pt x="51" y="112"/>
                  <a:pt x="51" y="112"/>
                </a:cubicBezTo>
                <a:cubicBezTo>
                  <a:pt x="51" y="123"/>
                  <a:pt x="54" y="125"/>
                  <a:pt x="64" y="125"/>
                </a:cubicBezTo>
                <a:cubicBezTo>
                  <a:pt x="68" y="125"/>
                  <a:pt x="71" y="125"/>
                  <a:pt x="74" y="125"/>
                </a:cubicBezTo>
                <a:cubicBezTo>
                  <a:pt x="74" y="149"/>
                  <a:pt x="74" y="149"/>
                  <a:pt x="74" y="149"/>
                </a:cubicBezTo>
                <a:cubicBezTo>
                  <a:pt x="69" y="150"/>
                  <a:pt x="62" y="150"/>
                  <a:pt x="56" y="150"/>
                </a:cubicBezTo>
                <a:cubicBezTo>
                  <a:pt x="36" y="150"/>
                  <a:pt x="19" y="146"/>
                  <a:pt x="19" y="123"/>
                </a:cubicBezTo>
                <a:cubicBezTo>
                  <a:pt x="19" y="55"/>
                  <a:pt x="19" y="55"/>
                  <a:pt x="19" y="55"/>
                </a:cubicBezTo>
                <a:cubicBezTo>
                  <a:pt x="0" y="55"/>
                  <a:pt x="0" y="55"/>
                  <a:pt x="0" y="55"/>
                </a:cubicBezTo>
                <a:cubicBezTo>
                  <a:pt x="0" y="34"/>
                  <a:pt x="0" y="34"/>
                  <a:pt x="0" y="34"/>
                </a:cubicBezTo>
                <a:cubicBezTo>
                  <a:pt x="19" y="34"/>
                  <a:pt x="19" y="34"/>
                  <a:pt x="19" y="34"/>
                </a:cubicBezTo>
                <a:cubicBezTo>
                  <a:pt x="19" y="0"/>
                  <a:pt x="19" y="0"/>
                  <a:pt x="19" y="0"/>
                </a:cubicBezTo>
                <a:cubicBezTo>
                  <a:pt x="51" y="0"/>
                  <a:pt x="51" y="0"/>
                  <a:pt x="51" y="0"/>
                </a:cubicBezTo>
                <a:lnTo>
                  <a:pt x="51" y="34"/>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27" name="Freeform 67"/>
          <p:cNvSpPr>
            <a:spLocks/>
          </p:cNvSpPr>
          <p:nvPr/>
        </p:nvSpPr>
        <p:spPr bwMode="invGray">
          <a:xfrm>
            <a:off x="4387453" y="3137298"/>
            <a:ext cx="279797" cy="445294"/>
          </a:xfrm>
          <a:custGeom>
            <a:avLst/>
            <a:gdLst>
              <a:gd name="T0" fmla="*/ 0 w 111"/>
              <a:gd name="T1" fmla="*/ 16772 h 177"/>
              <a:gd name="T2" fmla="*/ 151241 w 111"/>
              <a:gd name="T3" fmla="*/ 16772 h 177"/>
              <a:gd name="T4" fmla="*/ 151241 w 111"/>
              <a:gd name="T5" fmla="*/ 124112 h 177"/>
              <a:gd name="T6" fmla="*/ 154602 w 111"/>
              <a:gd name="T7" fmla="*/ 124112 h 177"/>
              <a:gd name="T8" fmla="*/ 339453 w 111"/>
              <a:gd name="T9" fmla="*/ 0 h 177"/>
              <a:gd name="T10" fmla="*/ 373062 w 111"/>
              <a:gd name="T11" fmla="*/ 6709 h 177"/>
              <a:gd name="T12" fmla="*/ 373062 w 111"/>
              <a:gd name="T13" fmla="*/ 154301 h 177"/>
              <a:gd name="T14" fmla="*/ 315926 w 111"/>
              <a:gd name="T15" fmla="*/ 147593 h 177"/>
              <a:gd name="T16" fmla="*/ 157963 w 111"/>
              <a:gd name="T17" fmla="*/ 332083 h 177"/>
              <a:gd name="T18" fmla="*/ 157963 w 111"/>
              <a:gd name="T19" fmla="*/ 593725 h 177"/>
              <a:gd name="T20" fmla="*/ 0 w 111"/>
              <a:gd name="T21" fmla="*/ 593725 h 177"/>
              <a:gd name="T22" fmla="*/ 0 w 111"/>
              <a:gd name="T23" fmla="*/ 16772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177">
                <a:moveTo>
                  <a:pt x="0" y="5"/>
                </a:moveTo>
                <a:cubicBezTo>
                  <a:pt x="45" y="5"/>
                  <a:pt x="45" y="5"/>
                  <a:pt x="45" y="5"/>
                </a:cubicBezTo>
                <a:cubicBezTo>
                  <a:pt x="45" y="37"/>
                  <a:pt x="45" y="37"/>
                  <a:pt x="45" y="37"/>
                </a:cubicBezTo>
                <a:cubicBezTo>
                  <a:pt x="46" y="37"/>
                  <a:pt x="46" y="37"/>
                  <a:pt x="46" y="37"/>
                </a:cubicBezTo>
                <a:cubicBezTo>
                  <a:pt x="54" y="15"/>
                  <a:pt x="78" y="0"/>
                  <a:pt x="101" y="0"/>
                </a:cubicBezTo>
                <a:cubicBezTo>
                  <a:pt x="104" y="0"/>
                  <a:pt x="108" y="1"/>
                  <a:pt x="111" y="2"/>
                </a:cubicBezTo>
                <a:cubicBezTo>
                  <a:pt x="111" y="46"/>
                  <a:pt x="111" y="46"/>
                  <a:pt x="111" y="46"/>
                </a:cubicBezTo>
                <a:cubicBezTo>
                  <a:pt x="106" y="45"/>
                  <a:pt x="100" y="44"/>
                  <a:pt x="94" y="44"/>
                </a:cubicBezTo>
                <a:cubicBezTo>
                  <a:pt x="59" y="44"/>
                  <a:pt x="47" y="69"/>
                  <a:pt x="47" y="99"/>
                </a:cubicBezTo>
                <a:cubicBezTo>
                  <a:pt x="47" y="177"/>
                  <a:pt x="47" y="177"/>
                  <a:pt x="47" y="177"/>
                </a:cubicBezTo>
                <a:cubicBezTo>
                  <a:pt x="0" y="177"/>
                  <a:pt x="0" y="177"/>
                  <a:pt x="0" y="177"/>
                </a:cubicBezTo>
                <a:lnTo>
                  <a:pt x="0" y="5"/>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28" name="Freeform 68"/>
          <p:cNvSpPr>
            <a:spLocks noEditPoints="1"/>
          </p:cNvSpPr>
          <p:nvPr/>
        </p:nvSpPr>
        <p:spPr bwMode="invGray">
          <a:xfrm>
            <a:off x="4694635" y="3137298"/>
            <a:ext cx="439340" cy="458390"/>
          </a:xfrm>
          <a:custGeom>
            <a:avLst/>
            <a:gdLst>
              <a:gd name="T0" fmla="*/ 158230 w 174"/>
              <a:gd name="T1" fmla="*/ 342533 h 182"/>
              <a:gd name="T2" fmla="*/ 299627 w 174"/>
              <a:gd name="T3" fmla="*/ 490293 h 182"/>
              <a:gd name="T4" fmla="*/ 424191 w 174"/>
              <a:gd name="T5" fmla="*/ 416413 h 182"/>
              <a:gd name="T6" fmla="*/ 565587 w 174"/>
              <a:gd name="T7" fmla="*/ 416413 h 182"/>
              <a:gd name="T8" fmla="*/ 296260 w 174"/>
              <a:gd name="T9" fmla="*/ 611187 h 182"/>
              <a:gd name="T10" fmla="*/ 0 w 174"/>
              <a:gd name="T11" fmla="*/ 305594 h 182"/>
              <a:gd name="T12" fmla="*/ 296260 w 174"/>
              <a:gd name="T13" fmla="*/ 0 h 182"/>
              <a:gd name="T14" fmla="*/ 575687 w 174"/>
              <a:gd name="T15" fmla="*/ 342533 h 182"/>
              <a:gd name="T16" fmla="*/ 158230 w 174"/>
              <a:gd name="T17" fmla="*/ 342533 h 182"/>
              <a:gd name="T18" fmla="*/ 417457 w 174"/>
              <a:gd name="T19" fmla="*/ 245146 h 182"/>
              <a:gd name="T20" fmla="*/ 289527 w 174"/>
              <a:gd name="T21" fmla="*/ 120894 h 182"/>
              <a:gd name="T22" fmla="*/ 158230 w 174"/>
              <a:gd name="T23" fmla="*/ 245146 h 182"/>
              <a:gd name="T24" fmla="*/ 417457 w 174"/>
              <a:gd name="T25" fmla="*/ 245146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182">
                <a:moveTo>
                  <a:pt x="47" y="102"/>
                </a:moveTo>
                <a:cubicBezTo>
                  <a:pt x="48" y="132"/>
                  <a:pt x="63" y="146"/>
                  <a:pt x="89" y="146"/>
                </a:cubicBezTo>
                <a:cubicBezTo>
                  <a:pt x="108" y="146"/>
                  <a:pt x="123" y="134"/>
                  <a:pt x="126" y="124"/>
                </a:cubicBezTo>
                <a:cubicBezTo>
                  <a:pt x="168" y="124"/>
                  <a:pt x="168" y="124"/>
                  <a:pt x="168" y="124"/>
                </a:cubicBezTo>
                <a:cubicBezTo>
                  <a:pt x="155" y="164"/>
                  <a:pt x="126" y="182"/>
                  <a:pt x="88" y="182"/>
                </a:cubicBezTo>
                <a:cubicBezTo>
                  <a:pt x="33" y="182"/>
                  <a:pt x="0" y="144"/>
                  <a:pt x="0" y="91"/>
                </a:cubicBezTo>
                <a:cubicBezTo>
                  <a:pt x="0" y="40"/>
                  <a:pt x="35" y="0"/>
                  <a:pt x="88" y="0"/>
                </a:cubicBezTo>
                <a:cubicBezTo>
                  <a:pt x="146" y="0"/>
                  <a:pt x="174" y="50"/>
                  <a:pt x="171" y="102"/>
                </a:cubicBezTo>
                <a:lnTo>
                  <a:pt x="47" y="102"/>
                </a:lnTo>
                <a:close/>
                <a:moveTo>
                  <a:pt x="124" y="73"/>
                </a:moveTo>
                <a:cubicBezTo>
                  <a:pt x="119" y="49"/>
                  <a:pt x="109" y="36"/>
                  <a:pt x="86" y="36"/>
                </a:cubicBezTo>
                <a:cubicBezTo>
                  <a:pt x="56" y="36"/>
                  <a:pt x="48" y="59"/>
                  <a:pt x="47" y="73"/>
                </a:cubicBezTo>
                <a:lnTo>
                  <a:pt x="124" y="73"/>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29" name="Freeform 69"/>
          <p:cNvSpPr>
            <a:spLocks/>
          </p:cNvSpPr>
          <p:nvPr/>
        </p:nvSpPr>
        <p:spPr bwMode="invGray">
          <a:xfrm>
            <a:off x="5174456" y="3137298"/>
            <a:ext cx="400050" cy="458390"/>
          </a:xfrm>
          <a:custGeom>
            <a:avLst/>
            <a:gdLst>
              <a:gd name="T0" fmla="*/ 150962 w 159"/>
              <a:gd name="T1" fmla="*/ 406339 h 182"/>
              <a:gd name="T2" fmla="*/ 271732 w 159"/>
              <a:gd name="T3" fmla="*/ 503726 h 182"/>
              <a:gd name="T4" fmla="*/ 375728 w 159"/>
              <a:gd name="T5" fmla="*/ 429846 h 182"/>
              <a:gd name="T6" fmla="*/ 197928 w 159"/>
              <a:gd name="T7" fmla="*/ 339175 h 182"/>
              <a:gd name="T8" fmla="*/ 13419 w 159"/>
              <a:gd name="T9" fmla="*/ 188058 h 182"/>
              <a:gd name="T10" fmla="*/ 265023 w 159"/>
              <a:gd name="T11" fmla="*/ 0 h 182"/>
              <a:gd name="T12" fmla="*/ 519981 w 159"/>
              <a:gd name="T13" fmla="*/ 184699 h 182"/>
              <a:gd name="T14" fmla="*/ 369019 w 159"/>
              <a:gd name="T15" fmla="*/ 184699 h 182"/>
              <a:gd name="T16" fmla="*/ 261668 w 159"/>
              <a:gd name="T17" fmla="*/ 107461 h 182"/>
              <a:gd name="T18" fmla="*/ 171091 w 159"/>
              <a:gd name="T19" fmla="*/ 161192 h 182"/>
              <a:gd name="T20" fmla="*/ 352245 w 159"/>
              <a:gd name="T21" fmla="*/ 248505 h 182"/>
              <a:gd name="T22" fmla="*/ 533400 w 159"/>
              <a:gd name="T23" fmla="*/ 409697 h 182"/>
              <a:gd name="T24" fmla="*/ 271732 w 159"/>
              <a:gd name="T25" fmla="*/ 611187 h 182"/>
              <a:gd name="T26" fmla="*/ 0 w 159"/>
              <a:gd name="T27" fmla="*/ 406339 h 182"/>
              <a:gd name="T28" fmla="*/ 150962 w 159"/>
              <a:gd name="T29" fmla="*/ 406339 h 1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 h="182">
                <a:moveTo>
                  <a:pt x="45" y="121"/>
                </a:moveTo>
                <a:cubicBezTo>
                  <a:pt x="45" y="142"/>
                  <a:pt x="63" y="150"/>
                  <a:pt x="81" y="150"/>
                </a:cubicBezTo>
                <a:cubicBezTo>
                  <a:pt x="95" y="150"/>
                  <a:pt x="112" y="145"/>
                  <a:pt x="112" y="128"/>
                </a:cubicBezTo>
                <a:cubicBezTo>
                  <a:pt x="112" y="114"/>
                  <a:pt x="93" y="109"/>
                  <a:pt x="59" y="101"/>
                </a:cubicBezTo>
                <a:cubicBezTo>
                  <a:pt x="31" y="96"/>
                  <a:pt x="4" y="86"/>
                  <a:pt x="4" y="56"/>
                </a:cubicBezTo>
                <a:cubicBezTo>
                  <a:pt x="4" y="12"/>
                  <a:pt x="42" y="0"/>
                  <a:pt x="79" y="0"/>
                </a:cubicBezTo>
                <a:cubicBezTo>
                  <a:pt x="117" y="0"/>
                  <a:pt x="151" y="13"/>
                  <a:pt x="155" y="55"/>
                </a:cubicBezTo>
                <a:cubicBezTo>
                  <a:pt x="110" y="55"/>
                  <a:pt x="110" y="55"/>
                  <a:pt x="110" y="55"/>
                </a:cubicBezTo>
                <a:cubicBezTo>
                  <a:pt x="109" y="37"/>
                  <a:pt x="95" y="32"/>
                  <a:pt x="78" y="32"/>
                </a:cubicBezTo>
                <a:cubicBezTo>
                  <a:pt x="67" y="32"/>
                  <a:pt x="51" y="34"/>
                  <a:pt x="51" y="48"/>
                </a:cubicBezTo>
                <a:cubicBezTo>
                  <a:pt x="51" y="65"/>
                  <a:pt x="78" y="67"/>
                  <a:pt x="105" y="74"/>
                </a:cubicBezTo>
                <a:cubicBezTo>
                  <a:pt x="132" y="80"/>
                  <a:pt x="159" y="90"/>
                  <a:pt x="159" y="122"/>
                </a:cubicBezTo>
                <a:cubicBezTo>
                  <a:pt x="159" y="167"/>
                  <a:pt x="120" y="182"/>
                  <a:pt x="81" y="182"/>
                </a:cubicBezTo>
                <a:cubicBezTo>
                  <a:pt x="41" y="182"/>
                  <a:pt x="2" y="167"/>
                  <a:pt x="0" y="121"/>
                </a:cubicBezTo>
                <a:lnTo>
                  <a:pt x="45" y="121"/>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30" name="Freeform 70"/>
          <p:cNvSpPr>
            <a:spLocks/>
          </p:cNvSpPr>
          <p:nvPr/>
        </p:nvSpPr>
        <p:spPr bwMode="invGray">
          <a:xfrm>
            <a:off x="5644754" y="3149204"/>
            <a:ext cx="406003" cy="446484"/>
          </a:xfrm>
          <a:custGeom>
            <a:avLst/>
            <a:gdLst>
              <a:gd name="T0" fmla="*/ 541337 w 161"/>
              <a:gd name="T1" fmla="*/ 578495 h 177"/>
              <a:gd name="T2" fmla="*/ 390032 w 161"/>
              <a:gd name="T3" fmla="*/ 578495 h 177"/>
              <a:gd name="T4" fmla="*/ 390032 w 161"/>
              <a:gd name="T5" fmla="*/ 497775 h 177"/>
              <a:gd name="T6" fmla="*/ 386669 w 161"/>
              <a:gd name="T7" fmla="*/ 497775 h 177"/>
              <a:gd name="T8" fmla="*/ 211828 w 161"/>
              <a:gd name="T9" fmla="*/ 595312 h 177"/>
              <a:gd name="T10" fmla="*/ 0 w 161"/>
              <a:gd name="T11" fmla="*/ 356515 h 177"/>
              <a:gd name="T12" fmla="*/ 0 w 161"/>
              <a:gd name="T13" fmla="*/ 0 h 177"/>
              <a:gd name="T14" fmla="*/ 158030 w 161"/>
              <a:gd name="T15" fmla="*/ 0 h 177"/>
              <a:gd name="T16" fmla="*/ 158030 w 161"/>
              <a:gd name="T17" fmla="*/ 326244 h 177"/>
              <a:gd name="T18" fmla="*/ 258900 w 161"/>
              <a:gd name="T19" fmla="*/ 467505 h 177"/>
              <a:gd name="T20" fmla="*/ 383307 w 161"/>
              <a:gd name="T21" fmla="*/ 302701 h 177"/>
              <a:gd name="T22" fmla="*/ 383307 w 161"/>
              <a:gd name="T23" fmla="*/ 0 h 177"/>
              <a:gd name="T24" fmla="*/ 541337 w 161"/>
              <a:gd name="T25" fmla="*/ 0 h 177"/>
              <a:gd name="T26" fmla="*/ 541337 w 161"/>
              <a:gd name="T27" fmla="*/ 578495 h 1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1" h="177">
                <a:moveTo>
                  <a:pt x="161" y="172"/>
                </a:moveTo>
                <a:cubicBezTo>
                  <a:pt x="116" y="172"/>
                  <a:pt x="116" y="172"/>
                  <a:pt x="116" y="172"/>
                </a:cubicBezTo>
                <a:cubicBezTo>
                  <a:pt x="116" y="148"/>
                  <a:pt x="116" y="148"/>
                  <a:pt x="116" y="148"/>
                </a:cubicBezTo>
                <a:cubicBezTo>
                  <a:pt x="115" y="148"/>
                  <a:pt x="115" y="148"/>
                  <a:pt x="115" y="148"/>
                </a:cubicBezTo>
                <a:cubicBezTo>
                  <a:pt x="103" y="167"/>
                  <a:pt x="83" y="177"/>
                  <a:pt x="63" y="177"/>
                </a:cubicBezTo>
                <a:cubicBezTo>
                  <a:pt x="13" y="177"/>
                  <a:pt x="0" y="148"/>
                  <a:pt x="0" y="106"/>
                </a:cubicBezTo>
                <a:cubicBezTo>
                  <a:pt x="0" y="0"/>
                  <a:pt x="0" y="0"/>
                  <a:pt x="0" y="0"/>
                </a:cubicBezTo>
                <a:cubicBezTo>
                  <a:pt x="47" y="0"/>
                  <a:pt x="47" y="0"/>
                  <a:pt x="47" y="0"/>
                </a:cubicBezTo>
                <a:cubicBezTo>
                  <a:pt x="47" y="97"/>
                  <a:pt x="47" y="97"/>
                  <a:pt x="47" y="97"/>
                </a:cubicBezTo>
                <a:cubicBezTo>
                  <a:pt x="47" y="125"/>
                  <a:pt x="55" y="139"/>
                  <a:pt x="77" y="139"/>
                </a:cubicBezTo>
                <a:cubicBezTo>
                  <a:pt x="103" y="139"/>
                  <a:pt x="114" y="125"/>
                  <a:pt x="114" y="90"/>
                </a:cubicBezTo>
                <a:cubicBezTo>
                  <a:pt x="114" y="0"/>
                  <a:pt x="114" y="0"/>
                  <a:pt x="114" y="0"/>
                </a:cubicBezTo>
                <a:cubicBezTo>
                  <a:pt x="161" y="0"/>
                  <a:pt x="161" y="0"/>
                  <a:pt x="161" y="0"/>
                </a:cubicBezTo>
                <a:lnTo>
                  <a:pt x="161" y="172"/>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31" name="Rectangle 71"/>
          <p:cNvSpPr>
            <a:spLocks noChangeArrowheads="1"/>
          </p:cNvSpPr>
          <p:nvPr/>
        </p:nvSpPr>
        <p:spPr bwMode="invGray">
          <a:xfrm>
            <a:off x="6147198" y="2986087"/>
            <a:ext cx="120253" cy="596504"/>
          </a:xfrm>
          <a:prstGeom prst="rect">
            <a:avLst/>
          </a:pr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fontAlgn="base" hangingPunct="1">
              <a:spcBef>
                <a:spcPct val="0"/>
              </a:spcBef>
              <a:spcAft>
                <a:spcPct val="0"/>
              </a:spcAft>
            </a:pPr>
            <a:endParaRPr lang="zh-CN" altLang="en-US" sz="1800">
              <a:solidFill>
                <a:srgbClr val="FFFFFF"/>
              </a:solidFill>
              <a:ea typeface="宋体" panose="02010600030101010101" pitchFamily="2" charset="-122"/>
            </a:endParaRPr>
          </a:p>
        </p:txBody>
      </p:sp>
      <p:sp>
        <p:nvSpPr>
          <p:cNvPr id="271432" name="Freeform 72"/>
          <p:cNvSpPr>
            <a:spLocks/>
          </p:cNvSpPr>
          <p:nvPr/>
        </p:nvSpPr>
        <p:spPr bwMode="invGray">
          <a:xfrm>
            <a:off x="6318647" y="3021807"/>
            <a:ext cx="279797" cy="565547"/>
          </a:xfrm>
          <a:custGeom>
            <a:avLst/>
            <a:gdLst>
              <a:gd name="T0" fmla="*/ 255430 w 111"/>
              <a:gd name="T1" fmla="*/ 170921 h 225"/>
              <a:gd name="T2" fmla="*/ 373062 w 111"/>
              <a:gd name="T3" fmla="*/ 170921 h 225"/>
              <a:gd name="T4" fmla="*/ 373062 w 111"/>
              <a:gd name="T5" fmla="*/ 278165 h 225"/>
              <a:gd name="T6" fmla="*/ 255430 w 111"/>
              <a:gd name="T7" fmla="*/ 278165 h 225"/>
              <a:gd name="T8" fmla="*/ 255430 w 111"/>
              <a:gd name="T9" fmla="*/ 563034 h 225"/>
              <a:gd name="T10" fmla="*/ 322648 w 111"/>
              <a:gd name="T11" fmla="*/ 630062 h 225"/>
              <a:gd name="T12" fmla="*/ 373062 w 111"/>
              <a:gd name="T13" fmla="*/ 623359 h 225"/>
              <a:gd name="T14" fmla="*/ 373062 w 111"/>
              <a:gd name="T15" fmla="*/ 747360 h 225"/>
              <a:gd name="T16" fmla="*/ 278956 w 111"/>
              <a:gd name="T17" fmla="*/ 754063 h 225"/>
              <a:gd name="T18" fmla="*/ 97467 w 111"/>
              <a:gd name="T19" fmla="*/ 616656 h 225"/>
              <a:gd name="T20" fmla="*/ 97467 w 111"/>
              <a:gd name="T21" fmla="*/ 278165 h 225"/>
              <a:gd name="T22" fmla="*/ 0 w 111"/>
              <a:gd name="T23" fmla="*/ 278165 h 225"/>
              <a:gd name="T24" fmla="*/ 0 w 111"/>
              <a:gd name="T25" fmla="*/ 170921 h 225"/>
              <a:gd name="T26" fmla="*/ 97467 w 111"/>
              <a:gd name="T27" fmla="*/ 170921 h 225"/>
              <a:gd name="T28" fmla="*/ 97467 w 111"/>
              <a:gd name="T29" fmla="*/ 0 h 225"/>
              <a:gd name="T30" fmla="*/ 255430 w 111"/>
              <a:gd name="T31" fmla="*/ 0 h 225"/>
              <a:gd name="T32" fmla="*/ 255430 w 111"/>
              <a:gd name="T33" fmla="*/ 170921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225">
                <a:moveTo>
                  <a:pt x="76" y="51"/>
                </a:moveTo>
                <a:cubicBezTo>
                  <a:pt x="111" y="51"/>
                  <a:pt x="111" y="51"/>
                  <a:pt x="111" y="51"/>
                </a:cubicBezTo>
                <a:cubicBezTo>
                  <a:pt x="111" y="83"/>
                  <a:pt x="111" y="83"/>
                  <a:pt x="111" y="83"/>
                </a:cubicBezTo>
                <a:cubicBezTo>
                  <a:pt x="76" y="83"/>
                  <a:pt x="76" y="83"/>
                  <a:pt x="76" y="83"/>
                </a:cubicBezTo>
                <a:cubicBezTo>
                  <a:pt x="76" y="168"/>
                  <a:pt x="76" y="168"/>
                  <a:pt x="76" y="168"/>
                </a:cubicBezTo>
                <a:cubicBezTo>
                  <a:pt x="76" y="184"/>
                  <a:pt x="80" y="188"/>
                  <a:pt x="96" y="188"/>
                </a:cubicBezTo>
                <a:cubicBezTo>
                  <a:pt x="101" y="188"/>
                  <a:pt x="106" y="187"/>
                  <a:pt x="111" y="186"/>
                </a:cubicBezTo>
                <a:cubicBezTo>
                  <a:pt x="111" y="223"/>
                  <a:pt x="111" y="223"/>
                  <a:pt x="111" y="223"/>
                </a:cubicBezTo>
                <a:cubicBezTo>
                  <a:pt x="103" y="225"/>
                  <a:pt x="92" y="225"/>
                  <a:pt x="83" y="225"/>
                </a:cubicBezTo>
                <a:cubicBezTo>
                  <a:pt x="54" y="225"/>
                  <a:pt x="29" y="218"/>
                  <a:pt x="29" y="184"/>
                </a:cubicBezTo>
                <a:cubicBezTo>
                  <a:pt x="29" y="83"/>
                  <a:pt x="29" y="83"/>
                  <a:pt x="29" y="83"/>
                </a:cubicBezTo>
                <a:cubicBezTo>
                  <a:pt x="0" y="83"/>
                  <a:pt x="0" y="83"/>
                  <a:pt x="0" y="83"/>
                </a:cubicBezTo>
                <a:cubicBezTo>
                  <a:pt x="0" y="51"/>
                  <a:pt x="0" y="51"/>
                  <a:pt x="0" y="51"/>
                </a:cubicBezTo>
                <a:cubicBezTo>
                  <a:pt x="29" y="51"/>
                  <a:pt x="29" y="51"/>
                  <a:pt x="29" y="51"/>
                </a:cubicBezTo>
                <a:cubicBezTo>
                  <a:pt x="29" y="0"/>
                  <a:pt x="29" y="0"/>
                  <a:pt x="29" y="0"/>
                </a:cubicBezTo>
                <a:cubicBezTo>
                  <a:pt x="76" y="0"/>
                  <a:pt x="76" y="0"/>
                  <a:pt x="76" y="0"/>
                </a:cubicBezTo>
                <a:lnTo>
                  <a:pt x="76" y="51"/>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271433" name="Freeform 73"/>
          <p:cNvSpPr>
            <a:spLocks/>
          </p:cNvSpPr>
          <p:nvPr/>
        </p:nvSpPr>
        <p:spPr bwMode="invGray">
          <a:xfrm>
            <a:off x="6632973" y="3137298"/>
            <a:ext cx="401240" cy="458390"/>
          </a:xfrm>
          <a:custGeom>
            <a:avLst/>
            <a:gdLst>
              <a:gd name="T0" fmla="*/ 151411 w 159"/>
              <a:gd name="T1" fmla="*/ 406339 h 182"/>
              <a:gd name="T2" fmla="*/ 272541 w 159"/>
              <a:gd name="T3" fmla="*/ 503726 h 182"/>
              <a:gd name="T4" fmla="*/ 376846 w 159"/>
              <a:gd name="T5" fmla="*/ 429846 h 182"/>
              <a:gd name="T6" fmla="*/ 198517 w 159"/>
              <a:gd name="T7" fmla="*/ 339175 h 182"/>
              <a:gd name="T8" fmla="*/ 13459 w 159"/>
              <a:gd name="T9" fmla="*/ 188058 h 182"/>
              <a:gd name="T10" fmla="*/ 265811 w 159"/>
              <a:gd name="T11" fmla="*/ 0 h 182"/>
              <a:gd name="T12" fmla="*/ 521528 w 159"/>
              <a:gd name="T13" fmla="*/ 184699 h 182"/>
              <a:gd name="T14" fmla="*/ 370117 w 159"/>
              <a:gd name="T15" fmla="*/ 184699 h 182"/>
              <a:gd name="T16" fmla="*/ 262446 w 159"/>
              <a:gd name="T17" fmla="*/ 107461 h 182"/>
              <a:gd name="T18" fmla="*/ 171600 w 159"/>
              <a:gd name="T19" fmla="*/ 161192 h 182"/>
              <a:gd name="T20" fmla="*/ 353293 w 159"/>
              <a:gd name="T21" fmla="*/ 248505 h 182"/>
              <a:gd name="T22" fmla="*/ 534987 w 159"/>
              <a:gd name="T23" fmla="*/ 409697 h 182"/>
              <a:gd name="T24" fmla="*/ 272541 w 159"/>
              <a:gd name="T25" fmla="*/ 611187 h 182"/>
              <a:gd name="T26" fmla="*/ 0 w 159"/>
              <a:gd name="T27" fmla="*/ 406339 h 182"/>
              <a:gd name="T28" fmla="*/ 151411 w 159"/>
              <a:gd name="T29" fmla="*/ 406339 h 1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 h="182">
                <a:moveTo>
                  <a:pt x="45" y="121"/>
                </a:moveTo>
                <a:cubicBezTo>
                  <a:pt x="45" y="142"/>
                  <a:pt x="63" y="150"/>
                  <a:pt x="81" y="150"/>
                </a:cubicBezTo>
                <a:cubicBezTo>
                  <a:pt x="95" y="150"/>
                  <a:pt x="112" y="145"/>
                  <a:pt x="112" y="128"/>
                </a:cubicBezTo>
                <a:cubicBezTo>
                  <a:pt x="112" y="114"/>
                  <a:pt x="93" y="109"/>
                  <a:pt x="59" y="101"/>
                </a:cubicBezTo>
                <a:cubicBezTo>
                  <a:pt x="31" y="96"/>
                  <a:pt x="4" y="86"/>
                  <a:pt x="4" y="56"/>
                </a:cubicBezTo>
                <a:cubicBezTo>
                  <a:pt x="4" y="12"/>
                  <a:pt x="42" y="0"/>
                  <a:pt x="79" y="0"/>
                </a:cubicBezTo>
                <a:cubicBezTo>
                  <a:pt x="116" y="0"/>
                  <a:pt x="151" y="13"/>
                  <a:pt x="155" y="55"/>
                </a:cubicBezTo>
                <a:cubicBezTo>
                  <a:pt x="110" y="55"/>
                  <a:pt x="110" y="55"/>
                  <a:pt x="110" y="55"/>
                </a:cubicBezTo>
                <a:cubicBezTo>
                  <a:pt x="109" y="37"/>
                  <a:pt x="95" y="32"/>
                  <a:pt x="78" y="32"/>
                </a:cubicBezTo>
                <a:cubicBezTo>
                  <a:pt x="67" y="32"/>
                  <a:pt x="51" y="34"/>
                  <a:pt x="51" y="48"/>
                </a:cubicBezTo>
                <a:cubicBezTo>
                  <a:pt x="51" y="65"/>
                  <a:pt x="78" y="67"/>
                  <a:pt x="105" y="74"/>
                </a:cubicBezTo>
                <a:cubicBezTo>
                  <a:pt x="132" y="80"/>
                  <a:pt x="159" y="90"/>
                  <a:pt x="159" y="122"/>
                </a:cubicBezTo>
                <a:cubicBezTo>
                  <a:pt x="159" y="167"/>
                  <a:pt x="120" y="182"/>
                  <a:pt x="81" y="182"/>
                </a:cubicBezTo>
                <a:cubicBezTo>
                  <a:pt x="41" y="182"/>
                  <a:pt x="2" y="167"/>
                  <a:pt x="0" y="121"/>
                </a:cubicBezTo>
                <a:lnTo>
                  <a:pt x="45" y="121"/>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
        <p:nvSpPr>
          <p:cNvPr id="37" name="Freeform 47"/>
          <p:cNvSpPr>
            <a:spLocks/>
          </p:cNvSpPr>
          <p:nvPr/>
        </p:nvSpPr>
        <p:spPr bwMode="invGray">
          <a:xfrm>
            <a:off x="4787000" y="1946162"/>
            <a:ext cx="185738" cy="377429"/>
          </a:xfrm>
          <a:custGeom>
            <a:avLst/>
            <a:gdLst>
              <a:gd name="T0" fmla="*/ 108 w 74"/>
              <a:gd name="T1" fmla="*/ 72 h 150"/>
              <a:gd name="T2" fmla="*/ 156 w 74"/>
              <a:gd name="T3" fmla="*/ 72 h 150"/>
              <a:gd name="T4" fmla="*/ 156 w 74"/>
              <a:gd name="T5" fmla="*/ 116 h 150"/>
              <a:gd name="T6" fmla="*/ 108 w 74"/>
              <a:gd name="T7" fmla="*/ 116 h 150"/>
              <a:gd name="T8" fmla="*/ 108 w 74"/>
              <a:gd name="T9" fmla="*/ 237 h 150"/>
              <a:gd name="T10" fmla="*/ 135 w 74"/>
              <a:gd name="T11" fmla="*/ 264 h 150"/>
              <a:gd name="T12" fmla="*/ 156 w 74"/>
              <a:gd name="T13" fmla="*/ 262 h 150"/>
              <a:gd name="T14" fmla="*/ 156 w 74"/>
              <a:gd name="T15" fmla="*/ 315 h 150"/>
              <a:gd name="T16" fmla="*/ 116 w 74"/>
              <a:gd name="T17" fmla="*/ 317 h 150"/>
              <a:gd name="T18" fmla="*/ 40 w 74"/>
              <a:gd name="T19" fmla="*/ 260 h 150"/>
              <a:gd name="T20" fmla="*/ 40 w 74"/>
              <a:gd name="T21" fmla="*/ 116 h 150"/>
              <a:gd name="T22" fmla="*/ 0 w 74"/>
              <a:gd name="T23" fmla="*/ 116 h 150"/>
              <a:gd name="T24" fmla="*/ 0 w 74"/>
              <a:gd name="T25" fmla="*/ 72 h 150"/>
              <a:gd name="T26" fmla="*/ 40 w 74"/>
              <a:gd name="T27" fmla="*/ 72 h 150"/>
              <a:gd name="T28" fmla="*/ 40 w 74"/>
              <a:gd name="T29" fmla="*/ 0 h 150"/>
              <a:gd name="T30" fmla="*/ 108 w 74"/>
              <a:gd name="T31" fmla="*/ 0 h 150"/>
              <a:gd name="T32" fmla="*/ 108 w 74"/>
              <a:gd name="T33" fmla="*/ 72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50">
                <a:moveTo>
                  <a:pt x="51" y="34"/>
                </a:moveTo>
                <a:cubicBezTo>
                  <a:pt x="74" y="34"/>
                  <a:pt x="74" y="34"/>
                  <a:pt x="74" y="34"/>
                </a:cubicBezTo>
                <a:cubicBezTo>
                  <a:pt x="74" y="55"/>
                  <a:pt x="74" y="55"/>
                  <a:pt x="74" y="55"/>
                </a:cubicBezTo>
                <a:cubicBezTo>
                  <a:pt x="51" y="55"/>
                  <a:pt x="51" y="55"/>
                  <a:pt x="51" y="55"/>
                </a:cubicBezTo>
                <a:cubicBezTo>
                  <a:pt x="51" y="112"/>
                  <a:pt x="51" y="112"/>
                  <a:pt x="51" y="112"/>
                </a:cubicBezTo>
                <a:cubicBezTo>
                  <a:pt x="51" y="122"/>
                  <a:pt x="53" y="125"/>
                  <a:pt x="64" y="125"/>
                </a:cubicBezTo>
                <a:cubicBezTo>
                  <a:pt x="67" y="125"/>
                  <a:pt x="71" y="125"/>
                  <a:pt x="74" y="124"/>
                </a:cubicBezTo>
                <a:cubicBezTo>
                  <a:pt x="74" y="149"/>
                  <a:pt x="74" y="149"/>
                  <a:pt x="74" y="149"/>
                </a:cubicBezTo>
                <a:cubicBezTo>
                  <a:pt x="69" y="150"/>
                  <a:pt x="62" y="150"/>
                  <a:pt x="55" y="150"/>
                </a:cubicBezTo>
                <a:cubicBezTo>
                  <a:pt x="36" y="150"/>
                  <a:pt x="19" y="145"/>
                  <a:pt x="19" y="123"/>
                </a:cubicBezTo>
                <a:cubicBezTo>
                  <a:pt x="19" y="55"/>
                  <a:pt x="19" y="55"/>
                  <a:pt x="19" y="55"/>
                </a:cubicBezTo>
                <a:cubicBezTo>
                  <a:pt x="0" y="55"/>
                  <a:pt x="0" y="55"/>
                  <a:pt x="0" y="55"/>
                </a:cubicBezTo>
                <a:cubicBezTo>
                  <a:pt x="0" y="34"/>
                  <a:pt x="0" y="34"/>
                  <a:pt x="0" y="34"/>
                </a:cubicBezTo>
                <a:cubicBezTo>
                  <a:pt x="19" y="34"/>
                  <a:pt x="19" y="34"/>
                  <a:pt x="19" y="34"/>
                </a:cubicBezTo>
                <a:cubicBezTo>
                  <a:pt x="19" y="0"/>
                  <a:pt x="19" y="0"/>
                  <a:pt x="19" y="0"/>
                </a:cubicBezTo>
                <a:cubicBezTo>
                  <a:pt x="51" y="0"/>
                  <a:pt x="51" y="0"/>
                  <a:pt x="51" y="0"/>
                </a:cubicBezTo>
                <a:lnTo>
                  <a:pt x="51" y="34"/>
                </a:lnTo>
                <a:close/>
              </a:path>
            </a:pathLst>
          </a:custGeom>
          <a:gradFill rotWithShape="1">
            <a:gsLst>
              <a:gs pos="0">
                <a:srgbClr val="FFFFFF"/>
              </a:gs>
              <a:gs pos="100000">
                <a:srgbClr val="CBE8FD"/>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2257617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71440"/>
                                        </p:tgtEl>
                                        <p:attrNameLst>
                                          <p:attrName>style.visibility</p:attrName>
                                        </p:attrNameLst>
                                      </p:cBhvr>
                                      <p:to>
                                        <p:strVal val="visible"/>
                                      </p:to>
                                    </p:set>
                                    <p:animEffect transition="in" filter="fade">
                                      <p:cBhvr>
                                        <p:cTn id="7" dur="2000"/>
                                        <p:tgtEl>
                                          <p:spTgt spid="271440"/>
                                        </p:tgtEl>
                                      </p:cBhvr>
                                    </p:animEffect>
                                  </p:childTnLst>
                                </p:cTn>
                              </p:par>
                              <p:par>
                                <p:cTn id="8" presetID="35" presetClass="path" presetSubtype="0" accel="50000" decel="50000" fill="hold" nodeType="withEffect">
                                  <p:stCondLst>
                                    <p:cond delay="0"/>
                                  </p:stCondLst>
                                  <p:childTnLst>
                                    <p:animMotion origin="layout" path="M 0.25 1.85185E-6 L 2.5E-6 1.85185E-6 " pathEditMode="relative" rAng="0" ptsTypes="AA">
                                      <p:cBhvr>
                                        <p:cTn id="9" dur="2000" fill="hold"/>
                                        <p:tgtEl>
                                          <p:spTgt spid="271440"/>
                                        </p:tgtEl>
                                        <p:attrNameLst>
                                          <p:attrName>ppt_x</p:attrName>
                                          <p:attrName>ppt_y</p:attrName>
                                        </p:attrNameLst>
                                      </p:cBhvr>
                                      <p:rCtr x="-12500" y="0"/>
                                    </p:animMotion>
                                  </p:childTnLst>
                                </p:cTn>
                              </p:par>
                              <p:par>
                                <p:cTn id="10" presetID="50" presetClass="entr" presetSubtype="0" decel="100000" fill="hold" grpId="0" nodeType="withEffect">
                                  <p:stCondLst>
                                    <p:cond delay="1300"/>
                                  </p:stCondLst>
                                  <p:childTnLst>
                                    <p:set>
                                      <p:cBhvr>
                                        <p:cTn id="11" dur="1" fill="hold">
                                          <p:stCondLst>
                                            <p:cond delay="0"/>
                                          </p:stCondLst>
                                        </p:cTn>
                                        <p:tgtEl>
                                          <p:spTgt spid="271416"/>
                                        </p:tgtEl>
                                        <p:attrNameLst>
                                          <p:attrName>style.visibility</p:attrName>
                                        </p:attrNameLst>
                                      </p:cBhvr>
                                      <p:to>
                                        <p:strVal val="visible"/>
                                      </p:to>
                                    </p:set>
                                    <p:anim calcmode="lin" valueType="num">
                                      <p:cBhvr>
                                        <p:cTn id="12" dur="500" fill="hold"/>
                                        <p:tgtEl>
                                          <p:spTgt spid="271416"/>
                                        </p:tgtEl>
                                        <p:attrNameLst>
                                          <p:attrName>ppt_w</p:attrName>
                                        </p:attrNameLst>
                                      </p:cBhvr>
                                      <p:tavLst>
                                        <p:tav tm="0">
                                          <p:val>
                                            <p:strVal val="#ppt_w+.3"/>
                                          </p:val>
                                        </p:tav>
                                        <p:tav tm="100000">
                                          <p:val>
                                            <p:strVal val="#ppt_w"/>
                                          </p:val>
                                        </p:tav>
                                      </p:tavLst>
                                    </p:anim>
                                    <p:anim calcmode="lin" valueType="num">
                                      <p:cBhvr>
                                        <p:cTn id="13" dur="500" fill="hold"/>
                                        <p:tgtEl>
                                          <p:spTgt spid="271416"/>
                                        </p:tgtEl>
                                        <p:attrNameLst>
                                          <p:attrName>ppt_h</p:attrName>
                                        </p:attrNameLst>
                                      </p:cBhvr>
                                      <p:tavLst>
                                        <p:tav tm="0">
                                          <p:val>
                                            <p:strVal val="#ppt_h"/>
                                          </p:val>
                                        </p:tav>
                                        <p:tav tm="100000">
                                          <p:val>
                                            <p:strVal val="#ppt_h"/>
                                          </p:val>
                                        </p:tav>
                                      </p:tavLst>
                                    </p:anim>
                                    <p:animEffect transition="in" filter="fade">
                                      <p:cBhvr>
                                        <p:cTn id="14" dur="500"/>
                                        <p:tgtEl>
                                          <p:spTgt spid="271416"/>
                                        </p:tgtEl>
                                      </p:cBhvr>
                                    </p:animEffect>
                                  </p:childTnLst>
                                </p:cTn>
                              </p:par>
                              <p:par>
                                <p:cTn id="15" presetID="50" presetClass="entr" presetSubtype="0" decel="100000" fill="hold" grpId="0" nodeType="withEffect">
                                  <p:stCondLst>
                                    <p:cond delay="1400"/>
                                  </p:stCondLst>
                                  <p:childTnLst>
                                    <p:set>
                                      <p:cBhvr>
                                        <p:cTn id="16" dur="1" fill="hold">
                                          <p:stCondLst>
                                            <p:cond delay="0"/>
                                          </p:stCondLst>
                                        </p:cTn>
                                        <p:tgtEl>
                                          <p:spTgt spid="271417"/>
                                        </p:tgtEl>
                                        <p:attrNameLst>
                                          <p:attrName>style.visibility</p:attrName>
                                        </p:attrNameLst>
                                      </p:cBhvr>
                                      <p:to>
                                        <p:strVal val="visible"/>
                                      </p:to>
                                    </p:set>
                                    <p:anim calcmode="lin" valueType="num">
                                      <p:cBhvr>
                                        <p:cTn id="17" dur="500" fill="hold"/>
                                        <p:tgtEl>
                                          <p:spTgt spid="271417"/>
                                        </p:tgtEl>
                                        <p:attrNameLst>
                                          <p:attrName>ppt_w</p:attrName>
                                        </p:attrNameLst>
                                      </p:cBhvr>
                                      <p:tavLst>
                                        <p:tav tm="0">
                                          <p:val>
                                            <p:strVal val="#ppt_w+.3"/>
                                          </p:val>
                                        </p:tav>
                                        <p:tav tm="100000">
                                          <p:val>
                                            <p:strVal val="#ppt_w"/>
                                          </p:val>
                                        </p:tav>
                                      </p:tavLst>
                                    </p:anim>
                                    <p:anim calcmode="lin" valueType="num">
                                      <p:cBhvr>
                                        <p:cTn id="18" dur="500" fill="hold"/>
                                        <p:tgtEl>
                                          <p:spTgt spid="271417"/>
                                        </p:tgtEl>
                                        <p:attrNameLst>
                                          <p:attrName>ppt_h</p:attrName>
                                        </p:attrNameLst>
                                      </p:cBhvr>
                                      <p:tavLst>
                                        <p:tav tm="0">
                                          <p:val>
                                            <p:strVal val="#ppt_h"/>
                                          </p:val>
                                        </p:tav>
                                        <p:tav tm="100000">
                                          <p:val>
                                            <p:strVal val="#ppt_h"/>
                                          </p:val>
                                        </p:tav>
                                      </p:tavLst>
                                    </p:anim>
                                    <p:animEffect transition="in" filter="fade">
                                      <p:cBhvr>
                                        <p:cTn id="19" dur="500"/>
                                        <p:tgtEl>
                                          <p:spTgt spid="271417"/>
                                        </p:tgtEl>
                                      </p:cBhvr>
                                    </p:animEffect>
                                  </p:childTnLst>
                                </p:cTn>
                              </p:par>
                              <p:par>
                                <p:cTn id="20" presetID="50" presetClass="entr" presetSubtype="0" decel="100000" fill="hold" grpId="0" nodeType="withEffect">
                                  <p:stCondLst>
                                    <p:cond delay="1500"/>
                                  </p:stCondLst>
                                  <p:childTnLst>
                                    <p:set>
                                      <p:cBhvr>
                                        <p:cTn id="21" dur="1" fill="hold">
                                          <p:stCondLst>
                                            <p:cond delay="0"/>
                                          </p:stCondLst>
                                        </p:cTn>
                                        <p:tgtEl>
                                          <p:spTgt spid="271418"/>
                                        </p:tgtEl>
                                        <p:attrNameLst>
                                          <p:attrName>style.visibility</p:attrName>
                                        </p:attrNameLst>
                                      </p:cBhvr>
                                      <p:to>
                                        <p:strVal val="visible"/>
                                      </p:to>
                                    </p:set>
                                    <p:anim calcmode="lin" valueType="num">
                                      <p:cBhvr>
                                        <p:cTn id="22" dur="500" fill="hold"/>
                                        <p:tgtEl>
                                          <p:spTgt spid="271418"/>
                                        </p:tgtEl>
                                        <p:attrNameLst>
                                          <p:attrName>ppt_w</p:attrName>
                                        </p:attrNameLst>
                                      </p:cBhvr>
                                      <p:tavLst>
                                        <p:tav tm="0">
                                          <p:val>
                                            <p:strVal val="#ppt_w+.3"/>
                                          </p:val>
                                        </p:tav>
                                        <p:tav tm="100000">
                                          <p:val>
                                            <p:strVal val="#ppt_w"/>
                                          </p:val>
                                        </p:tav>
                                      </p:tavLst>
                                    </p:anim>
                                    <p:anim calcmode="lin" valueType="num">
                                      <p:cBhvr>
                                        <p:cTn id="23" dur="500" fill="hold"/>
                                        <p:tgtEl>
                                          <p:spTgt spid="271418"/>
                                        </p:tgtEl>
                                        <p:attrNameLst>
                                          <p:attrName>ppt_h</p:attrName>
                                        </p:attrNameLst>
                                      </p:cBhvr>
                                      <p:tavLst>
                                        <p:tav tm="0">
                                          <p:val>
                                            <p:strVal val="#ppt_h"/>
                                          </p:val>
                                        </p:tav>
                                        <p:tav tm="100000">
                                          <p:val>
                                            <p:strVal val="#ppt_h"/>
                                          </p:val>
                                        </p:tav>
                                      </p:tavLst>
                                    </p:anim>
                                    <p:animEffect transition="in" filter="fade">
                                      <p:cBhvr>
                                        <p:cTn id="24" dur="500"/>
                                        <p:tgtEl>
                                          <p:spTgt spid="271418"/>
                                        </p:tgtEl>
                                      </p:cBhvr>
                                    </p:animEffect>
                                  </p:childTnLst>
                                </p:cTn>
                              </p:par>
                              <p:par>
                                <p:cTn id="25" presetID="50" presetClass="entr" presetSubtype="0" decel="100000" fill="hold" grpId="0" nodeType="withEffect">
                                  <p:stCondLst>
                                    <p:cond delay="1600"/>
                                  </p:stCondLst>
                                  <p:childTnLst>
                                    <p:set>
                                      <p:cBhvr>
                                        <p:cTn id="26" dur="1" fill="hold">
                                          <p:stCondLst>
                                            <p:cond delay="0"/>
                                          </p:stCondLst>
                                        </p:cTn>
                                        <p:tgtEl>
                                          <p:spTgt spid="271419"/>
                                        </p:tgtEl>
                                        <p:attrNameLst>
                                          <p:attrName>style.visibility</p:attrName>
                                        </p:attrNameLst>
                                      </p:cBhvr>
                                      <p:to>
                                        <p:strVal val="visible"/>
                                      </p:to>
                                    </p:set>
                                    <p:anim calcmode="lin" valueType="num">
                                      <p:cBhvr>
                                        <p:cTn id="27" dur="500" fill="hold"/>
                                        <p:tgtEl>
                                          <p:spTgt spid="271419"/>
                                        </p:tgtEl>
                                        <p:attrNameLst>
                                          <p:attrName>ppt_w</p:attrName>
                                        </p:attrNameLst>
                                      </p:cBhvr>
                                      <p:tavLst>
                                        <p:tav tm="0">
                                          <p:val>
                                            <p:strVal val="#ppt_w+.3"/>
                                          </p:val>
                                        </p:tav>
                                        <p:tav tm="100000">
                                          <p:val>
                                            <p:strVal val="#ppt_w"/>
                                          </p:val>
                                        </p:tav>
                                      </p:tavLst>
                                    </p:anim>
                                    <p:anim calcmode="lin" valueType="num">
                                      <p:cBhvr>
                                        <p:cTn id="28" dur="500" fill="hold"/>
                                        <p:tgtEl>
                                          <p:spTgt spid="271419"/>
                                        </p:tgtEl>
                                        <p:attrNameLst>
                                          <p:attrName>ppt_h</p:attrName>
                                        </p:attrNameLst>
                                      </p:cBhvr>
                                      <p:tavLst>
                                        <p:tav tm="0">
                                          <p:val>
                                            <p:strVal val="#ppt_h"/>
                                          </p:val>
                                        </p:tav>
                                        <p:tav tm="100000">
                                          <p:val>
                                            <p:strVal val="#ppt_h"/>
                                          </p:val>
                                        </p:tav>
                                      </p:tavLst>
                                    </p:anim>
                                    <p:animEffect transition="in" filter="fade">
                                      <p:cBhvr>
                                        <p:cTn id="29" dur="500"/>
                                        <p:tgtEl>
                                          <p:spTgt spid="271419"/>
                                        </p:tgtEl>
                                      </p:cBhvr>
                                    </p:animEffect>
                                  </p:childTnLst>
                                </p:cTn>
                              </p:par>
                              <p:par>
                                <p:cTn id="30" presetID="50" presetClass="entr" presetSubtype="0" decel="100000" fill="hold" grpId="0" nodeType="withEffect">
                                  <p:stCondLst>
                                    <p:cond delay="1700"/>
                                  </p:stCondLst>
                                  <p:childTnLst>
                                    <p:set>
                                      <p:cBhvr>
                                        <p:cTn id="31" dur="1" fill="hold">
                                          <p:stCondLst>
                                            <p:cond delay="0"/>
                                          </p:stCondLst>
                                        </p:cTn>
                                        <p:tgtEl>
                                          <p:spTgt spid="271420"/>
                                        </p:tgtEl>
                                        <p:attrNameLst>
                                          <p:attrName>style.visibility</p:attrName>
                                        </p:attrNameLst>
                                      </p:cBhvr>
                                      <p:to>
                                        <p:strVal val="visible"/>
                                      </p:to>
                                    </p:set>
                                    <p:anim calcmode="lin" valueType="num">
                                      <p:cBhvr>
                                        <p:cTn id="32" dur="500" fill="hold"/>
                                        <p:tgtEl>
                                          <p:spTgt spid="271420"/>
                                        </p:tgtEl>
                                        <p:attrNameLst>
                                          <p:attrName>ppt_w</p:attrName>
                                        </p:attrNameLst>
                                      </p:cBhvr>
                                      <p:tavLst>
                                        <p:tav tm="0">
                                          <p:val>
                                            <p:strVal val="#ppt_w+.3"/>
                                          </p:val>
                                        </p:tav>
                                        <p:tav tm="100000">
                                          <p:val>
                                            <p:strVal val="#ppt_w"/>
                                          </p:val>
                                        </p:tav>
                                      </p:tavLst>
                                    </p:anim>
                                    <p:anim calcmode="lin" valueType="num">
                                      <p:cBhvr>
                                        <p:cTn id="33" dur="500" fill="hold"/>
                                        <p:tgtEl>
                                          <p:spTgt spid="271420"/>
                                        </p:tgtEl>
                                        <p:attrNameLst>
                                          <p:attrName>ppt_h</p:attrName>
                                        </p:attrNameLst>
                                      </p:cBhvr>
                                      <p:tavLst>
                                        <p:tav tm="0">
                                          <p:val>
                                            <p:strVal val="#ppt_h"/>
                                          </p:val>
                                        </p:tav>
                                        <p:tav tm="100000">
                                          <p:val>
                                            <p:strVal val="#ppt_h"/>
                                          </p:val>
                                        </p:tav>
                                      </p:tavLst>
                                    </p:anim>
                                    <p:animEffect transition="in" filter="fade">
                                      <p:cBhvr>
                                        <p:cTn id="34" dur="500"/>
                                        <p:tgtEl>
                                          <p:spTgt spid="271420"/>
                                        </p:tgtEl>
                                      </p:cBhvr>
                                    </p:animEffect>
                                  </p:childTnLst>
                                </p:cTn>
                              </p:par>
                              <p:par>
                                <p:cTn id="35" presetID="50" presetClass="entr" presetSubtype="0" decel="100000" fill="hold" grpId="0" nodeType="withEffect">
                                  <p:stCondLst>
                                    <p:cond delay="1800"/>
                                  </p:stCondLst>
                                  <p:childTnLst>
                                    <p:set>
                                      <p:cBhvr>
                                        <p:cTn id="36" dur="1" fill="hold">
                                          <p:stCondLst>
                                            <p:cond delay="0"/>
                                          </p:stCondLst>
                                        </p:cTn>
                                        <p:tgtEl>
                                          <p:spTgt spid="271421"/>
                                        </p:tgtEl>
                                        <p:attrNameLst>
                                          <p:attrName>style.visibility</p:attrName>
                                        </p:attrNameLst>
                                      </p:cBhvr>
                                      <p:to>
                                        <p:strVal val="visible"/>
                                      </p:to>
                                    </p:set>
                                    <p:anim calcmode="lin" valueType="num">
                                      <p:cBhvr>
                                        <p:cTn id="37" dur="500" fill="hold"/>
                                        <p:tgtEl>
                                          <p:spTgt spid="271421"/>
                                        </p:tgtEl>
                                        <p:attrNameLst>
                                          <p:attrName>ppt_w</p:attrName>
                                        </p:attrNameLst>
                                      </p:cBhvr>
                                      <p:tavLst>
                                        <p:tav tm="0">
                                          <p:val>
                                            <p:strVal val="#ppt_w+.3"/>
                                          </p:val>
                                        </p:tav>
                                        <p:tav tm="100000">
                                          <p:val>
                                            <p:strVal val="#ppt_w"/>
                                          </p:val>
                                        </p:tav>
                                      </p:tavLst>
                                    </p:anim>
                                    <p:anim calcmode="lin" valueType="num">
                                      <p:cBhvr>
                                        <p:cTn id="38" dur="500" fill="hold"/>
                                        <p:tgtEl>
                                          <p:spTgt spid="271421"/>
                                        </p:tgtEl>
                                        <p:attrNameLst>
                                          <p:attrName>ppt_h</p:attrName>
                                        </p:attrNameLst>
                                      </p:cBhvr>
                                      <p:tavLst>
                                        <p:tav tm="0">
                                          <p:val>
                                            <p:strVal val="#ppt_h"/>
                                          </p:val>
                                        </p:tav>
                                        <p:tav tm="100000">
                                          <p:val>
                                            <p:strVal val="#ppt_h"/>
                                          </p:val>
                                        </p:tav>
                                      </p:tavLst>
                                    </p:anim>
                                    <p:animEffect transition="in" filter="fade">
                                      <p:cBhvr>
                                        <p:cTn id="39" dur="500"/>
                                        <p:tgtEl>
                                          <p:spTgt spid="271421"/>
                                        </p:tgtEl>
                                      </p:cBhvr>
                                    </p:animEffect>
                                  </p:childTnLst>
                                </p:cTn>
                              </p:par>
                              <p:par>
                                <p:cTn id="40" presetID="10" presetClass="entr" presetSubtype="0" fill="hold" grpId="0" nodeType="withEffect">
                                  <p:stCondLst>
                                    <p:cond delay="1800"/>
                                  </p:stCondLst>
                                  <p:childTnLst>
                                    <p:set>
                                      <p:cBhvr>
                                        <p:cTn id="41" dur="1" fill="hold">
                                          <p:stCondLst>
                                            <p:cond delay="0"/>
                                          </p:stCondLst>
                                        </p:cTn>
                                        <p:tgtEl>
                                          <p:spTgt spid="271422"/>
                                        </p:tgtEl>
                                        <p:attrNameLst>
                                          <p:attrName>style.visibility</p:attrName>
                                        </p:attrNameLst>
                                      </p:cBhvr>
                                      <p:to>
                                        <p:strVal val="visible"/>
                                      </p:to>
                                    </p:set>
                                    <p:animEffect transition="in" filter="fade">
                                      <p:cBhvr>
                                        <p:cTn id="42" dur="500"/>
                                        <p:tgtEl>
                                          <p:spTgt spid="271422"/>
                                        </p:tgtEl>
                                      </p:cBhvr>
                                    </p:animEffect>
                                  </p:childTnLst>
                                </p:cTn>
                              </p:par>
                              <p:par>
                                <p:cTn id="43" presetID="10" presetClass="entr" presetSubtype="0" fill="hold" grpId="0" nodeType="withEffect">
                                  <p:stCondLst>
                                    <p:cond delay="1900"/>
                                  </p:stCondLst>
                                  <p:childTnLst>
                                    <p:set>
                                      <p:cBhvr>
                                        <p:cTn id="44" dur="1" fill="hold">
                                          <p:stCondLst>
                                            <p:cond delay="0"/>
                                          </p:stCondLst>
                                        </p:cTn>
                                        <p:tgtEl>
                                          <p:spTgt spid="271423"/>
                                        </p:tgtEl>
                                        <p:attrNameLst>
                                          <p:attrName>style.visibility</p:attrName>
                                        </p:attrNameLst>
                                      </p:cBhvr>
                                      <p:to>
                                        <p:strVal val="visible"/>
                                      </p:to>
                                    </p:set>
                                    <p:animEffect transition="in" filter="fade">
                                      <p:cBhvr>
                                        <p:cTn id="45" dur="500"/>
                                        <p:tgtEl>
                                          <p:spTgt spid="271423"/>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271424"/>
                                        </p:tgtEl>
                                        <p:attrNameLst>
                                          <p:attrName>style.visibility</p:attrName>
                                        </p:attrNameLst>
                                      </p:cBhvr>
                                      <p:to>
                                        <p:strVal val="visible"/>
                                      </p:to>
                                    </p:set>
                                    <p:animEffect transition="in" filter="fade">
                                      <p:cBhvr>
                                        <p:cTn id="48" dur="500"/>
                                        <p:tgtEl>
                                          <p:spTgt spid="271424"/>
                                        </p:tgtEl>
                                      </p:cBhvr>
                                    </p:animEffect>
                                  </p:childTnLst>
                                </p:cTn>
                              </p:par>
                              <p:par>
                                <p:cTn id="49" presetID="10" presetClass="entr" presetSubtype="0" fill="hold" grpId="0" nodeType="withEffect">
                                  <p:stCondLst>
                                    <p:cond delay="2100"/>
                                  </p:stCondLst>
                                  <p:childTnLst>
                                    <p:set>
                                      <p:cBhvr>
                                        <p:cTn id="50" dur="1" fill="hold">
                                          <p:stCondLst>
                                            <p:cond delay="0"/>
                                          </p:stCondLst>
                                        </p:cTn>
                                        <p:tgtEl>
                                          <p:spTgt spid="271425"/>
                                        </p:tgtEl>
                                        <p:attrNameLst>
                                          <p:attrName>style.visibility</p:attrName>
                                        </p:attrNameLst>
                                      </p:cBhvr>
                                      <p:to>
                                        <p:strVal val="visible"/>
                                      </p:to>
                                    </p:set>
                                    <p:animEffect transition="in" filter="fade">
                                      <p:cBhvr>
                                        <p:cTn id="51" dur="500"/>
                                        <p:tgtEl>
                                          <p:spTgt spid="271425"/>
                                        </p:tgtEl>
                                      </p:cBhvr>
                                    </p:animEffect>
                                  </p:childTnLst>
                                </p:cTn>
                              </p:par>
                              <p:par>
                                <p:cTn id="52" presetID="10" presetClass="entr" presetSubtype="0" fill="hold" grpId="0" nodeType="withEffect">
                                  <p:stCondLst>
                                    <p:cond delay="2200"/>
                                  </p:stCondLst>
                                  <p:childTnLst>
                                    <p:set>
                                      <p:cBhvr>
                                        <p:cTn id="53" dur="1" fill="hold">
                                          <p:stCondLst>
                                            <p:cond delay="0"/>
                                          </p:stCondLst>
                                        </p:cTn>
                                        <p:tgtEl>
                                          <p:spTgt spid="271426"/>
                                        </p:tgtEl>
                                        <p:attrNameLst>
                                          <p:attrName>style.visibility</p:attrName>
                                        </p:attrNameLst>
                                      </p:cBhvr>
                                      <p:to>
                                        <p:strVal val="visible"/>
                                      </p:to>
                                    </p:set>
                                    <p:animEffect transition="in" filter="fade">
                                      <p:cBhvr>
                                        <p:cTn id="54" dur="500"/>
                                        <p:tgtEl>
                                          <p:spTgt spid="271426"/>
                                        </p:tgtEl>
                                      </p:cBhvr>
                                    </p:animEffect>
                                  </p:childTnLst>
                                </p:cTn>
                              </p:par>
                              <p:par>
                                <p:cTn id="55" presetID="10" presetClass="entr" presetSubtype="0" fill="hold" grpId="0" nodeType="withEffect">
                                  <p:stCondLst>
                                    <p:cond delay="2300"/>
                                  </p:stCondLst>
                                  <p:childTnLst>
                                    <p:set>
                                      <p:cBhvr>
                                        <p:cTn id="56" dur="1" fill="hold">
                                          <p:stCondLst>
                                            <p:cond delay="0"/>
                                          </p:stCondLst>
                                        </p:cTn>
                                        <p:tgtEl>
                                          <p:spTgt spid="271427"/>
                                        </p:tgtEl>
                                        <p:attrNameLst>
                                          <p:attrName>style.visibility</p:attrName>
                                        </p:attrNameLst>
                                      </p:cBhvr>
                                      <p:to>
                                        <p:strVal val="visible"/>
                                      </p:to>
                                    </p:set>
                                    <p:animEffect transition="in" filter="fade">
                                      <p:cBhvr>
                                        <p:cTn id="57" dur="500"/>
                                        <p:tgtEl>
                                          <p:spTgt spid="271427"/>
                                        </p:tgtEl>
                                      </p:cBhvr>
                                    </p:animEffect>
                                  </p:childTnLst>
                                </p:cTn>
                              </p:par>
                              <p:par>
                                <p:cTn id="58" presetID="10" presetClass="entr" presetSubtype="0" fill="hold" grpId="0" nodeType="withEffect">
                                  <p:stCondLst>
                                    <p:cond delay="2400"/>
                                  </p:stCondLst>
                                  <p:childTnLst>
                                    <p:set>
                                      <p:cBhvr>
                                        <p:cTn id="59" dur="1" fill="hold">
                                          <p:stCondLst>
                                            <p:cond delay="0"/>
                                          </p:stCondLst>
                                        </p:cTn>
                                        <p:tgtEl>
                                          <p:spTgt spid="271428"/>
                                        </p:tgtEl>
                                        <p:attrNameLst>
                                          <p:attrName>style.visibility</p:attrName>
                                        </p:attrNameLst>
                                      </p:cBhvr>
                                      <p:to>
                                        <p:strVal val="visible"/>
                                      </p:to>
                                    </p:set>
                                    <p:animEffect transition="in" filter="fade">
                                      <p:cBhvr>
                                        <p:cTn id="60" dur="500"/>
                                        <p:tgtEl>
                                          <p:spTgt spid="271428"/>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271429"/>
                                        </p:tgtEl>
                                        <p:attrNameLst>
                                          <p:attrName>style.visibility</p:attrName>
                                        </p:attrNameLst>
                                      </p:cBhvr>
                                      <p:to>
                                        <p:strVal val="visible"/>
                                      </p:to>
                                    </p:set>
                                    <p:animEffect transition="in" filter="fade">
                                      <p:cBhvr>
                                        <p:cTn id="63" dur="500"/>
                                        <p:tgtEl>
                                          <p:spTgt spid="271429"/>
                                        </p:tgtEl>
                                      </p:cBhvr>
                                    </p:animEffect>
                                  </p:childTnLst>
                                </p:cTn>
                              </p:par>
                              <p:par>
                                <p:cTn id="64" presetID="10" presetClass="entr" presetSubtype="0" fill="hold" grpId="0" nodeType="withEffect">
                                  <p:stCondLst>
                                    <p:cond delay="2600"/>
                                  </p:stCondLst>
                                  <p:childTnLst>
                                    <p:set>
                                      <p:cBhvr>
                                        <p:cTn id="65" dur="1" fill="hold">
                                          <p:stCondLst>
                                            <p:cond delay="0"/>
                                          </p:stCondLst>
                                        </p:cTn>
                                        <p:tgtEl>
                                          <p:spTgt spid="271430"/>
                                        </p:tgtEl>
                                        <p:attrNameLst>
                                          <p:attrName>style.visibility</p:attrName>
                                        </p:attrNameLst>
                                      </p:cBhvr>
                                      <p:to>
                                        <p:strVal val="visible"/>
                                      </p:to>
                                    </p:set>
                                    <p:animEffect transition="in" filter="fade">
                                      <p:cBhvr>
                                        <p:cTn id="66" dur="500"/>
                                        <p:tgtEl>
                                          <p:spTgt spid="271430"/>
                                        </p:tgtEl>
                                      </p:cBhvr>
                                    </p:animEffect>
                                  </p:childTnLst>
                                </p:cTn>
                              </p:par>
                              <p:par>
                                <p:cTn id="67" presetID="10" presetClass="entr" presetSubtype="0" fill="hold" grpId="0" nodeType="withEffect">
                                  <p:stCondLst>
                                    <p:cond delay="2700"/>
                                  </p:stCondLst>
                                  <p:childTnLst>
                                    <p:set>
                                      <p:cBhvr>
                                        <p:cTn id="68" dur="1" fill="hold">
                                          <p:stCondLst>
                                            <p:cond delay="0"/>
                                          </p:stCondLst>
                                        </p:cTn>
                                        <p:tgtEl>
                                          <p:spTgt spid="271431"/>
                                        </p:tgtEl>
                                        <p:attrNameLst>
                                          <p:attrName>style.visibility</p:attrName>
                                        </p:attrNameLst>
                                      </p:cBhvr>
                                      <p:to>
                                        <p:strVal val="visible"/>
                                      </p:to>
                                    </p:set>
                                    <p:animEffect transition="in" filter="fade">
                                      <p:cBhvr>
                                        <p:cTn id="69" dur="500"/>
                                        <p:tgtEl>
                                          <p:spTgt spid="271431"/>
                                        </p:tgtEl>
                                      </p:cBhvr>
                                    </p:animEffect>
                                  </p:childTnLst>
                                </p:cTn>
                              </p:par>
                              <p:par>
                                <p:cTn id="70" presetID="10" presetClass="entr" presetSubtype="0" fill="hold" grpId="0" nodeType="withEffect">
                                  <p:stCondLst>
                                    <p:cond delay="2800"/>
                                  </p:stCondLst>
                                  <p:childTnLst>
                                    <p:set>
                                      <p:cBhvr>
                                        <p:cTn id="71" dur="1" fill="hold">
                                          <p:stCondLst>
                                            <p:cond delay="0"/>
                                          </p:stCondLst>
                                        </p:cTn>
                                        <p:tgtEl>
                                          <p:spTgt spid="271432"/>
                                        </p:tgtEl>
                                        <p:attrNameLst>
                                          <p:attrName>style.visibility</p:attrName>
                                        </p:attrNameLst>
                                      </p:cBhvr>
                                      <p:to>
                                        <p:strVal val="visible"/>
                                      </p:to>
                                    </p:set>
                                    <p:animEffect transition="in" filter="fade">
                                      <p:cBhvr>
                                        <p:cTn id="72" dur="500"/>
                                        <p:tgtEl>
                                          <p:spTgt spid="271432"/>
                                        </p:tgtEl>
                                      </p:cBhvr>
                                    </p:animEffect>
                                  </p:childTnLst>
                                </p:cTn>
                              </p:par>
                              <p:par>
                                <p:cTn id="73" presetID="10" presetClass="entr" presetSubtype="0" fill="hold" grpId="0" nodeType="withEffect">
                                  <p:stCondLst>
                                    <p:cond delay="2900"/>
                                  </p:stCondLst>
                                  <p:childTnLst>
                                    <p:set>
                                      <p:cBhvr>
                                        <p:cTn id="74" dur="1" fill="hold">
                                          <p:stCondLst>
                                            <p:cond delay="0"/>
                                          </p:stCondLst>
                                        </p:cTn>
                                        <p:tgtEl>
                                          <p:spTgt spid="271433"/>
                                        </p:tgtEl>
                                        <p:attrNameLst>
                                          <p:attrName>style.visibility</p:attrName>
                                        </p:attrNameLst>
                                      </p:cBhvr>
                                      <p:to>
                                        <p:strVal val="visible"/>
                                      </p:to>
                                    </p:set>
                                    <p:animEffect transition="in" filter="fade">
                                      <p:cBhvr>
                                        <p:cTn id="75" dur="500"/>
                                        <p:tgtEl>
                                          <p:spTgt spid="271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416" grpId="0" animBg="1"/>
      <p:bldP spid="271417" grpId="0" animBg="1"/>
      <p:bldP spid="271418" grpId="0" animBg="1"/>
      <p:bldP spid="271419" grpId="0" animBg="1"/>
      <p:bldP spid="271420" grpId="0" animBg="1"/>
      <p:bldP spid="271421" grpId="0" animBg="1"/>
      <p:bldP spid="271422" grpId="0" animBg="1"/>
      <p:bldP spid="271423" grpId="0" animBg="1"/>
      <p:bldP spid="271424" grpId="0" animBg="1"/>
      <p:bldP spid="271425" grpId="0" animBg="1"/>
      <p:bldP spid="271426" grpId="0" animBg="1"/>
      <p:bldP spid="271427" grpId="0" animBg="1"/>
      <p:bldP spid="271428" grpId="0" animBg="1"/>
      <p:bldP spid="271429" grpId="0" animBg="1"/>
      <p:bldP spid="271430" grpId="0" animBg="1"/>
      <p:bldP spid="271431" grpId="0" animBg="1"/>
      <p:bldP spid="271432" grpId="0" animBg="1"/>
      <p:bldP spid="2714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Picture 3"/>
          <p:cNvPicPr>
            <a:picLocks noChangeAspect="1" noChangeArrowheads="1"/>
          </p:cNvPicPr>
          <p:nvPr/>
        </p:nvPicPr>
        <p:blipFill>
          <a:blip r:embed="rId3" cstate="print"/>
          <a:srcRect/>
          <a:stretch>
            <a:fillRect/>
          </a:stretch>
        </p:blipFill>
        <p:spPr bwMode="auto">
          <a:xfrm>
            <a:off x="-26587" y="-412932"/>
            <a:ext cx="9528875" cy="6529382"/>
          </a:xfrm>
          <a:prstGeom prst="rect">
            <a:avLst/>
          </a:prstGeom>
          <a:noFill/>
          <a:ln w="9525">
            <a:noFill/>
            <a:miter lim="800000"/>
            <a:headEnd/>
            <a:tailEnd/>
          </a:ln>
          <a:effectLst/>
        </p:spPr>
      </p:pic>
      <p:pic>
        <p:nvPicPr>
          <p:cNvPr id="2" name="Picture 30"/>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3000" y="724904"/>
            <a:ext cx="6858000" cy="5114108"/>
          </a:xfrm>
          <a:prstGeom prst="rect">
            <a:avLst/>
          </a:prstGeom>
          <a:noFill/>
        </p:spPr>
      </p:pic>
      <p:grpSp>
        <p:nvGrpSpPr>
          <p:cNvPr id="3" name="Group 811"/>
          <p:cNvGrpSpPr>
            <a:grpSpLocks/>
          </p:cNvGrpSpPr>
          <p:nvPr/>
        </p:nvGrpSpPr>
        <p:grpSpPr bwMode="auto">
          <a:xfrm>
            <a:off x="8001000" y="2828925"/>
            <a:ext cx="1695450" cy="2143125"/>
            <a:chOff x="2028" y="1608"/>
            <a:chExt cx="1956" cy="2472"/>
          </a:xfrm>
        </p:grpSpPr>
        <p:grpSp>
          <p:nvGrpSpPr>
            <p:cNvPr id="4" name="Group 812"/>
            <p:cNvGrpSpPr>
              <a:grpSpLocks/>
            </p:cNvGrpSpPr>
            <p:nvPr/>
          </p:nvGrpSpPr>
          <p:grpSpPr bwMode="auto">
            <a:xfrm>
              <a:off x="2418" y="1677"/>
              <a:ext cx="1393" cy="2129"/>
              <a:chOff x="2442" y="2405"/>
              <a:chExt cx="1393" cy="2129"/>
            </a:xfrm>
          </p:grpSpPr>
          <p:grpSp>
            <p:nvGrpSpPr>
              <p:cNvPr id="6" name="Group 813"/>
              <p:cNvGrpSpPr>
                <a:grpSpLocks/>
              </p:cNvGrpSpPr>
              <p:nvPr/>
            </p:nvGrpSpPr>
            <p:grpSpPr bwMode="auto">
              <a:xfrm>
                <a:off x="2952" y="3334"/>
                <a:ext cx="883" cy="683"/>
                <a:chOff x="2952" y="3334"/>
                <a:chExt cx="883" cy="683"/>
              </a:xfrm>
            </p:grpSpPr>
            <p:sp>
              <p:nvSpPr>
                <p:cNvPr id="18" name="Freeform 814"/>
                <p:cNvSpPr>
                  <a:spLocks/>
                </p:cNvSpPr>
                <p:nvPr/>
              </p:nvSpPr>
              <p:spPr bwMode="auto">
                <a:xfrm>
                  <a:off x="3186" y="3338"/>
                  <a:ext cx="598" cy="437"/>
                </a:xfrm>
                <a:custGeom>
                  <a:avLst/>
                  <a:gdLst/>
                  <a:ahLst/>
                  <a:cxnLst>
                    <a:cxn ang="0">
                      <a:pos x="54" y="310"/>
                    </a:cxn>
                    <a:cxn ang="0">
                      <a:pos x="441" y="91"/>
                    </a:cxn>
                    <a:cxn ang="0">
                      <a:pos x="534" y="34"/>
                    </a:cxn>
                    <a:cxn ang="0">
                      <a:pos x="591" y="4"/>
                    </a:cxn>
                    <a:cxn ang="0">
                      <a:pos x="576" y="61"/>
                    </a:cxn>
                    <a:cxn ang="0">
                      <a:pos x="531" y="154"/>
                    </a:cxn>
                    <a:cxn ang="0">
                      <a:pos x="453" y="244"/>
                    </a:cxn>
                    <a:cxn ang="0">
                      <a:pos x="513" y="208"/>
                    </a:cxn>
                    <a:cxn ang="0">
                      <a:pos x="432" y="286"/>
                    </a:cxn>
                    <a:cxn ang="0">
                      <a:pos x="366" y="328"/>
                    </a:cxn>
                    <a:cxn ang="0">
                      <a:pos x="306" y="397"/>
                    </a:cxn>
                    <a:cxn ang="0">
                      <a:pos x="216" y="433"/>
                    </a:cxn>
                    <a:cxn ang="0">
                      <a:pos x="117" y="418"/>
                    </a:cxn>
                    <a:cxn ang="0">
                      <a:pos x="54" y="310"/>
                    </a:cxn>
                  </a:cxnLst>
                  <a:rect l="0" t="0" r="r" b="b"/>
                  <a:pathLst>
                    <a:path w="598" h="437">
                      <a:moveTo>
                        <a:pt x="54" y="310"/>
                      </a:moveTo>
                      <a:cubicBezTo>
                        <a:pt x="108" y="255"/>
                        <a:pt x="361" y="137"/>
                        <a:pt x="441" y="91"/>
                      </a:cubicBezTo>
                      <a:cubicBezTo>
                        <a:pt x="521" y="45"/>
                        <a:pt x="509" y="48"/>
                        <a:pt x="534" y="34"/>
                      </a:cubicBezTo>
                      <a:cubicBezTo>
                        <a:pt x="559" y="20"/>
                        <a:pt x="584" y="0"/>
                        <a:pt x="591" y="4"/>
                      </a:cubicBezTo>
                      <a:cubicBezTo>
                        <a:pt x="598" y="8"/>
                        <a:pt x="586" y="36"/>
                        <a:pt x="576" y="61"/>
                      </a:cubicBezTo>
                      <a:cubicBezTo>
                        <a:pt x="566" y="86"/>
                        <a:pt x="552" y="124"/>
                        <a:pt x="531" y="154"/>
                      </a:cubicBezTo>
                      <a:cubicBezTo>
                        <a:pt x="510" y="184"/>
                        <a:pt x="456" y="235"/>
                        <a:pt x="453" y="244"/>
                      </a:cubicBezTo>
                      <a:cubicBezTo>
                        <a:pt x="450" y="253"/>
                        <a:pt x="516" y="201"/>
                        <a:pt x="513" y="208"/>
                      </a:cubicBezTo>
                      <a:cubicBezTo>
                        <a:pt x="510" y="215"/>
                        <a:pt x="456" y="266"/>
                        <a:pt x="432" y="286"/>
                      </a:cubicBezTo>
                      <a:cubicBezTo>
                        <a:pt x="408" y="306"/>
                        <a:pt x="387" y="310"/>
                        <a:pt x="366" y="328"/>
                      </a:cubicBezTo>
                      <a:cubicBezTo>
                        <a:pt x="345" y="346"/>
                        <a:pt x="331" y="380"/>
                        <a:pt x="306" y="397"/>
                      </a:cubicBezTo>
                      <a:cubicBezTo>
                        <a:pt x="281" y="414"/>
                        <a:pt x="247" y="430"/>
                        <a:pt x="216" y="433"/>
                      </a:cubicBezTo>
                      <a:cubicBezTo>
                        <a:pt x="185" y="436"/>
                        <a:pt x="144" y="437"/>
                        <a:pt x="117" y="418"/>
                      </a:cubicBezTo>
                      <a:cubicBezTo>
                        <a:pt x="90" y="399"/>
                        <a:pt x="0" y="365"/>
                        <a:pt x="54" y="310"/>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9" name="Freeform 815"/>
                <p:cNvSpPr>
                  <a:spLocks/>
                </p:cNvSpPr>
                <p:nvPr/>
              </p:nvSpPr>
              <p:spPr bwMode="auto">
                <a:xfrm>
                  <a:off x="2952" y="3334"/>
                  <a:ext cx="883" cy="582"/>
                </a:xfrm>
                <a:custGeom>
                  <a:avLst/>
                  <a:gdLst/>
                  <a:ahLst/>
                  <a:cxnLst>
                    <a:cxn ang="0">
                      <a:pos x="54" y="353"/>
                    </a:cxn>
                    <a:cxn ang="0">
                      <a:pos x="297" y="251"/>
                    </a:cxn>
                    <a:cxn ang="0">
                      <a:pos x="474" y="149"/>
                    </a:cxn>
                    <a:cxn ang="0">
                      <a:pos x="660" y="65"/>
                    </a:cxn>
                    <a:cxn ang="0">
                      <a:pos x="777" y="20"/>
                    </a:cxn>
                    <a:cxn ang="0">
                      <a:pos x="828" y="2"/>
                    </a:cxn>
                    <a:cxn ang="0">
                      <a:pos x="822" y="32"/>
                    </a:cxn>
                    <a:cxn ang="0">
                      <a:pos x="741" y="80"/>
                    </a:cxn>
                    <a:cxn ang="0">
                      <a:pos x="828" y="44"/>
                    </a:cxn>
                    <a:cxn ang="0">
                      <a:pos x="879" y="26"/>
                    </a:cxn>
                    <a:cxn ang="0">
                      <a:pos x="852" y="74"/>
                    </a:cxn>
                    <a:cxn ang="0">
                      <a:pos x="777" y="146"/>
                    </a:cxn>
                    <a:cxn ang="0">
                      <a:pos x="690" y="188"/>
                    </a:cxn>
                    <a:cxn ang="0">
                      <a:pos x="783" y="167"/>
                    </a:cxn>
                    <a:cxn ang="0">
                      <a:pos x="798" y="185"/>
                    </a:cxn>
                    <a:cxn ang="0">
                      <a:pos x="729" y="242"/>
                    </a:cxn>
                    <a:cxn ang="0">
                      <a:pos x="615" y="293"/>
                    </a:cxn>
                    <a:cxn ang="0">
                      <a:pos x="687" y="272"/>
                    </a:cxn>
                    <a:cxn ang="0">
                      <a:pos x="717" y="284"/>
                    </a:cxn>
                    <a:cxn ang="0">
                      <a:pos x="648" y="317"/>
                    </a:cxn>
                    <a:cxn ang="0">
                      <a:pos x="552" y="368"/>
                    </a:cxn>
                    <a:cxn ang="0">
                      <a:pos x="597" y="371"/>
                    </a:cxn>
                    <a:cxn ang="0">
                      <a:pos x="612" y="392"/>
                    </a:cxn>
                    <a:cxn ang="0">
                      <a:pos x="549" y="401"/>
                    </a:cxn>
                    <a:cxn ang="0">
                      <a:pos x="477" y="449"/>
                    </a:cxn>
                    <a:cxn ang="0">
                      <a:pos x="255" y="569"/>
                    </a:cxn>
                    <a:cxn ang="0">
                      <a:pos x="72" y="527"/>
                    </a:cxn>
                    <a:cxn ang="0">
                      <a:pos x="3" y="443"/>
                    </a:cxn>
                    <a:cxn ang="0">
                      <a:pos x="54" y="353"/>
                    </a:cxn>
                  </a:cxnLst>
                  <a:rect l="0" t="0" r="r" b="b"/>
                  <a:pathLst>
                    <a:path w="883" h="582">
                      <a:moveTo>
                        <a:pt x="54" y="353"/>
                      </a:moveTo>
                      <a:cubicBezTo>
                        <a:pt x="103" y="321"/>
                        <a:pt x="227" y="285"/>
                        <a:pt x="297" y="251"/>
                      </a:cubicBezTo>
                      <a:cubicBezTo>
                        <a:pt x="367" y="217"/>
                        <a:pt x="414" y="180"/>
                        <a:pt x="474" y="149"/>
                      </a:cubicBezTo>
                      <a:cubicBezTo>
                        <a:pt x="534" y="118"/>
                        <a:pt x="610" y="86"/>
                        <a:pt x="660" y="65"/>
                      </a:cubicBezTo>
                      <a:cubicBezTo>
                        <a:pt x="710" y="44"/>
                        <a:pt x="749" y="30"/>
                        <a:pt x="777" y="20"/>
                      </a:cubicBezTo>
                      <a:cubicBezTo>
                        <a:pt x="805" y="10"/>
                        <a:pt x="821" y="0"/>
                        <a:pt x="828" y="2"/>
                      </a:cubicBezTo>
                      <a:cubicBezTo>
                        <a:pt x="835" y="4"/>
                        <a:pt x="836" y="19"/>
                        <a:pt x="822" y="32"/>
                      </a:cubicBezTo>
                      <a:cubicBezTo>
                        <a:pt x="808" y="45"/>
                        <a:pt x="780" y="59"/>
                        <a:pt x="741" y="80"/>
                      </a:cubicBezTo>
                      <a:cubicBezTo>
                        <a:pt x="780" y="68"/>
                        <a:pt x="805" y="53"/>
                        <a:pt x="828" y="44"/>
                      </a:cubicBezTo>
                      <a:cubicBezTo>
                        <a:pt x="851" y="35"/>
                        <a:pt x="875" y="21"/>
                        <a:pt x="879" y="26"/>
                      </a:cubicBezTo>
                      <a:cubicBezTo>
                        <a:pt x="883" y="31"/>
                        <a:pt x="869" y="54"/>
                        <a:pt x="852" y="74"/>
                      </a:cubicBezTo>
                      <a:cubicBezTo>
                        <a:pt x="835" y="94"/>
                        <a:pt x="804" y="127"/>
                        <a:pt x="777" y="146"/>
                      </a:cubicBezTo>
                      <a:cubicBezTo>
                        <a:pt x="750" y="165"/>
                        <a:pt x="726" y="161"/>
                        <a:pt x="690" y="188"/>
                      </a:cubicBezTo>
                      <a:cubicBezTo>
                        <a:pt x="729" y="173"/>
                        <a:pt x="765" y="168"/>
                        <a:pt x="783" y="167"/>
                      </a:cubicBezTo>
                      <a:cubicBezTo>
                        <a:pt x="801" y="166"/>
                        <a:pt x="807" y="173"/>
                        <a:pt x="798" y="185"/>
                      </a:cubicBezTo>
                      <a:cubicBezTo>
                        <a:pt x="789" y="197"/>
                        <a:pt x="760" y="224"/>
                        <a:pt x="729" y="242"/>
                      </a:cubicBezTo>
                      <a:cubicBezTo>
                        <a:pt x="698" y="260"/>
                        <a:pt x="622" y="288"/>
                        <a:pt x="615" y="293"/>
                      </a:cubicBezTo>
                      <a:cubicBezTo>
                        <a:pt x="657" y="284"/>
                        <a:pt x="670" y="274"/>
                        <a:pt x="687" y="272"/>
                      </a:cubicBezTo>
                      <a:cubicBezTo>
                        <a:pt x="704" y="270"/>
                        <a:pt x="723" y="277"/>
                        <a:pt x="717" y="284"/>
                      </a:cubicBezTo>
                      <a:cubicBezTo>
                        <a:pt x="711" y="291"/>
                        <a:pt x="675" y="303"/>
                        <a:pt x="648" y="317"/>
                      </a:cubicBezTo>
                      <a:cubicBezTo>
                        <a:pt x="621" y="331"/>
                        <a:pt x="560" y="359"/>
                        <a:pt x="552" y="368"/>
                      </a:cubicBezTo>
                      <a:cubicBezTo>
                        <a:pt x="544" y="377"/>
                        <a:pt x="587" y="367"/>
                        <a:pt x="597" y="371"/>
                      </a:cubicBezTo>
                      <a:cubicBezTo>
                        <a:pt x="607" y="375"/>
                        <a:pt x="620" y="387"/>
                        <a:pt x="612" y="392"/>
                      </a:cubicBezTo>
                      <a:cubicBezTo>
                        <a:pt x="604" y="397"/>
                        <a:pt x="571" y="392"/>
                        <a:pt x="549" y="401"/>
                      </a:cubicBezTo>
                      <a:cubicBezTo>
                        <a:pt x="527" y="410"/>
                        <a:pt x="526" y="421"/>
                        <a:pt x="477" y="449"/>
                      </a:cubicBezTo>
                      <a:cubicBezTo>
                        <a:pt x="428" y="477"/>
                        <a:pt x="322" y="556"/>
                        <a:pt x="255" y="569"/>
                      </a:cubicBezTo>
                      <a:cubicBezTo>
                        <a:pt x="188" y="582"/>
                        <a:pt x="114" y="548"/>
                        <a:pt x="72" y="527"/>
                      </a:cubicBezTo>
                      <a:cubicBezTo>
                        <a:pt x="30" y="506"/>
                        <a:pt x="6" y="472"/>
                        <a:pt x="3" y="443"/>
                      </a:cubicBezTo>
                      <a:cubicBezTo>
                        <a:pt x="0" y="414"/>
                        <a:pt x="5" y="385"/>
                        <a:pt x="54" y="353"/>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0" name="Freeform 816"/>
                <p:cNvSpPr>
                  <a:spLocks/>
                </p:cNvSpPr>
                <p:nvPr/>
              </p:nvSpPr>
              <p:spPr bwMode="auto">
                <a:xfrm>
                  <a:off x="2958" y="3694"/>
                  <a:ext cx="560" cy="323"/>
                </a:xfrm>
                <a:custGeom>
                  <a:avLst/>
                  <a:gdLst/>
                  <a:ahLst/>
                  <a:cxnLst>
                    <a:cxn ang="0">
                      <a:pos x="6" y="182"/>
                    </a:cxn>
                    <a:cxn ang="0">
                      <a:pos x="50" y="38"/>
                    </a:cxn>
                    <a:cxn ang="0">
                      <a:pos x="146" y="2"/>
                    </a:cxn>
                    <a:cxn ang="0">
                      <a:pos x="234" y="50"/>
                    </a:cxn>
                    <a:cxn ang="0">
                      <a:pos x="182" y="86"/>
                    </a:cxn>
                    <a:cxn ang="0">
                      <a:pos x="168" y="113"/>
                    </a:cxn>
                    <a:cxn ang="0">
                      <a:pos x="202" y="150"/>
                    </a:cxn>
                    <a:cxn ang="0">
                      <a:pos x="298" y="134"/>
                    </a:cxn>
                    <a:cxn ang="0">
                      <a:pos x="538" y="42"/>
                    </a:cxn>
                    <a:cxn ang="0">
                      <a:pos x="546" y="94"/>
                    </a:cxn>
                    <a:cxn ang="0">
                      <a:pos x="454" y="126"/>
                    </a:cxn>
                    <a:cxn ang="0">
                      <a:pos x="482" y="146"/>
                    </a:cxn>
                    <a:cxn ang="0">
                      <a:pos x="378" y="186"/>
                    </a:cxn>
                    <a:cxn ang="0">
                      <a:pos x="422" y="194"/>
                    </a:cxn>
                    <a:cxn ang="0">
                      <a:pos x="338" y="226"/>
                    </a:cxn>
                    <a:cxn ang="0">
                      <a:pos x="370" y="254"/>
                    </a:cxn>
                    <a:cxn ang="0">
                      <a:pos x="246" y="314"/>
                    </a:cxn>
                    <a:cxn ang="0">
                      <a:pos x="114" y="306"/>
                    </a:cxn>
                    <a:cxn ang="0">
                      <a:pos x="18" y="238"/>
                    </a:cxn>
                    <a:cxn ang="0">
                      <a:pos x="6" y="182"/>
                    </a:cxn>
                  </a:cxnLst>
                  <a:rect l="0" t="0" r="r" b="b"/>
                  <a:pathLst>
                    <a:path w="560" h="323">
                      <a:moveTo>
                        <a:pt x="6" y="182"/>
                      </a:moveTo>
                      <a:cubicBezTo>
                        <a:pt x="11" y="149"/>
                        <a:pt x="27" y="68"/>
                        <a:pt x="50" y="38"/>
                      </a:cubicBezTo>
                      <a:cubicBezTo>
                        <a:pt x="73" y="8"/>
                        <a:pt x="115" y="0"/>
                        <a:pt x="146" y="2"/>
                      </a:cubicBezTo>
                      <a:cubicBezTo>
                        <a:pt x="177" y="4"/>
                        <a:pt x="228" y="36"/>
                        <a:pt x="234" y="50"/>
                      </a:cubicBezTo>
                      <a:cubicBezTo>
                        <a:pt x="240" y="64"/>
                        <a:pt x="193" y="76"/>
                        <a:pt x="182" y="86"/>
                      </a:cubicBezTo>
                      <a:cubicBezTo>
                        <a:pt x="171" y="96"/>
                        <a:pt x="165" y="102"/>
                        <a:pt x="168" y="113"/>
                      </a:cubicBezTo>
                      <a:cubicBezTo>
                        <a:pt x="171" y="124"/>
                        <a:pt x="180" y="147"/>
                        <a:pt x="202" y="150"/>
                      </a:cubicBezTo>
                      <a:cubicBezTo>
                        <a:pt x="224" y="153"/>
                        <a:pt x="242" y="152"/>
                        <a:pt x="298" y="134"/>
                      </a:cubicBezTo>
                      <a:cubicBezTo>
                        <a:pt x="354" y="116"/>
                        <a:pt x="462" y="89"/>
                        <a:pt x="538" y="42"/>
                      </a:cubicBezTo>
                      <a:cubicBezTo>
                        <a:pt x="552" y="68"/>
                        <a:pt x="560" y="80"/>
                        <a:pt x="546" y="94"/>
                      </a:cubicBezTo>
                      <a:cubicBezTo>
                        <a:pt x="532" y="108"/>
                        <a:pt x="486" y="116"/>
                        <a:pt x="454" y="126"/>
                      </a:cubicBezTo>
                      <a:cubicBezTo>
                        <a:pt x="468" y="131"/>
                        <a:pt x="495" y="136"/>
                        <a:pt x="482" y="146"/>
                      </a:cubicBezTo>
                      <a:cubicBezTo>
                        <a:pt x="469" y="156"/>
                        <a:pt x="414" y="167"/>
                        <a:pt x="378" y="186"/>
                      </a:cubicBezTo>
                      <a:cubicBezTo>
                        <a:pt x="396" y="185"/>
                        <a:pt x="411" y="179"/>
                        <a:pt x="422" y="194"/>
                      </a:cubicBezTo>
                      <a:cubicBezTo>
                        <a:pt x="393" y="230"/>
                        <a:pt x="369" y="218"/>
                        <a:pt x="338" y="226"/>
                      </a:cubicBezTo>
                      <a:cubicBezTo>
                        <a:pt x="357" y="242"/>
                        <a:pt x="385" y="239"/>
                        <a:pt x="370" y="254"/>
                      </a:cubicBezTo>
                      <a:cubicBezTo>
                        <a:pt x="355" y="269"/>
                        <a:pt x="289" y="305"/>
                        <a:pt x="246" y="314"/>
                      </a:cubicBezTo>
                      <a:cubicBezTo>
                        <a:pt x="203" y="323"/>
                        <a:pt x="152" y="319"/>
                        <a:pt x="114" y="306"/>
                      </a:cubicBezTo>
                      <a:cubicBezTo>
                        <a:pt x="76" y="293"/>
                        <a:pt x="36" y="257"/>
                        <a:pt x="18" y="238"/>
                      </a:cubicBezTo>
                      <a:cubicBezTo>
                        <a:pt x="0" y="219"/>
                        <a:pt x="1" y="215"/>
                        <a:pt x="6" y="182"/>
                      </a:cubicBezTo>
                      <a:close/>
                    </a:path>
                  </a:pathLst>
                </a:custGeom>
                <a:solidFill>
                  <a:srgbClr val="C2CCD0"/>
                </a:solidFill>
                <a:ln w="9525">
                  <a:noFill/>
                  <a:round/>
                  <a:headEnd/>
                  <a:tailEnd/>
                </a:ln>
                <a:effectLst/>
              </p:spPr>
              <p:txBody>
                <a:bodyPr/>
                <a:lstStyle/>
                <a:p>
                  <a:endParaRPr lang="ko-KR" altLang="en-US" sz="1350"/>
                </a:p>
              </p:txBody>
            </p:sp>
          </p:grpSp>
          <p:grpSp>
            <p:nvGrpSpPr>
              <p:cNvPr id="7" name="Group 817"/>
              <p:cNvGrpSpPr>
                <a:grpSpLocks/>
              </p:cNvGrpSpPr>
              <p:nvPr/>
            </p:nvGrpSpPr>
            <p:grpSpPr bwMode="auto">
              <a:xfrm>
                <a:off x="2442" y="3603"/>
                <a:ext cx="152" cy="85"/>
                <a:chOff x="2442" y="3603"/>
                <a:chExt cx="152" cy="85"/>
              </a:xfrm>
            </p:grpSpPr>
            <p:sp>
              <p:nvSpPr>
                <p:cNvPr id="15" name="Freeform 818"/>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16" name="Freeform 819"/>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17" name="Freeform 820"/>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8" name="Freeform 821"/>
              <p:cNvSpPr>
                <a:spLocks/>
              </p:cNvSpPr>
              <p:nvPr/>
            </p:nvSpPr>
            <p:spPr bwMode="auto">
              <a:xfrm>
                <a:off x="2506" y="3220"/>
                <a:ext cx="1055" cy="1314"/>
              </a:xfrm>
              <a:custGeom>
                <a:avLst/>
                <a:gdLst/>
                <a:ahLst/>
                <a:cxnLst>
                  <a:cxn ang="0">
                    <a:pos x="35" y="431"/>
                  </a:cxn>
                  <a:cxn ang="0">
                    <a:pos x="8" y="461"/>
                  </a:cxn>
                  <a:cxn ang="0">
                    <a:pos x="80" y="524"/>
                  </a:cxn>
                  <a:cxn ang="0">
                    <a:pos x="146" y="572"/>
                  </a:cxn>
                  <a:cxn ang="0">
                    <a:pos x="206" y="698"/>
                  </a:cxn>
                  <a:cxn ang="0">
                    <a:pos x="302" y="818"/>
                  </a:cxn>
                  <a:cxn ang="0">
                    <a:pos x="497" y="935"/>
                  </a:cxn>
                  <a:cxn ang="0">
                    <a:pos x="668" y="1010"/>
                  </a:cxn>
                  <a:cxn ang="0">
                    <a:pos x="710" y="1037"/>
                  </a:cxn>
                  <a:cxn ang="0">
                    <a:pos x="758" y="1121"/>
                  </a:cxn>
                  <a:cxn ang="0">
                    <a:pos x="833" y="1241"/>
                  </a:cxn>
                  <a:cxn ang="0">
                    <a:pos x="884" y="1295"/>
                  </a:cxn>
                  <a:cxn ang="0">
                    <a:pos x="878" y="1265"/>
                  </a:cxn>
                  <a:cxn ang="0">
                    <a:pos x="830" y="1190"/>
                  </a:cxn>
                  <a:cxn ang="0">
                    <a:pos x="920" y="1295"/>
                  </a:cxn>
                  <a:cxn ang="0">
                    <a:pos x="962" y="1304"/>
                  </a:cxn>
                  <a:cxn ang="0">
                    <a:pos x="962" y="1280"/>
                  </a:cxn>
                  <a:cxn ang="0">
                    <a:pos x="998" y="1304"/>
                  </a:cxn>
                  <a:cxn ang="0">
                    <a:pos x="1046" y="1298"/>
                  </a:cxn>
                  <a:cxn ang="0">
                    <a:pos x="1034" y="1277"/>
                  </a:cxn>
                  <a:cxn ang="0">
                    <a:pos x="917" y="1148"/>
                  </a:cxn>
                  <a:cxn ang="0">
                    <a:pos x="926" y="1067"/>
                  </a:cxn>
                  <a:cxn ang="0">
                    <a:pos x="851" y="980"/>
                  </a:cxn>
                  <a:cxn ang="0">
                    <a:pos x="476" y="686"/>
                  </a:cxn>
                  <a:cxn ang="0">
                    <a:pos x="551" y="596"/>
                  </a:cxn>
                  <a:cxn ang="0">
                    <a:pos x="593" y="542"/>
                  </a:cxn>
                  <a:cxn ang="0">
                    <a:pos x="647" y="551"/>
                  </a:cxn>
                  <a:cxn ang="0">
                    <a:pos x="686" y="527"/>
                  </a:cxn>
                  <a:cxn ang="0">
                    <a:pos x="677" y="503"/>
                  </a:cxn>
                  <a:cxn ang="0">
                    <a:pos x="623" y="431"/>
                  </a:cxn>
                  <a:cxn ang="0">
                    <a:pos x="737" y="353"/>
                  </a:cxn>
                  <a:cxn ang="0">
                    <a:pos x="815" y="218"/>
                  </a:cxn>
                  <a:cxn ang="0">
                    <a:pos x="776" y="245"/>
                  </a:cxn>
                  <a:cxn ang="0">
                    <a:pos x="830" y="176"/>
                  </a:cxn>
                  <a:cxn ang="0">
                    <a:pos x="863" y="80"/>
                  </a:cxn>
                  <a:cxn ang="0">
                    <a:pos x="839" y="11"/>
                  </a:cxn>
                  <a:cxn ang="0">
                    <a:pos x="560" y="146"/>
                  </a:cxn>
                  <a:cxn ang="0">
                    <a:pos x="515" y="389"/>
                  </a:cxn>
                  <a:cxn ang="0">
                    <a:pos x="425" y="434"/>
                  </a:cxn>
                  <a:cxn ang="0">
                    <a:pos x="296" y="434"/>
                  </a:cxn>
                  <a:cxn ang="0">
                    <a:pos x="167" y="425"/>
                  </a:cxn>
                  <a:cxn ang="0">
                    <a:pos x="35" y="431"/>
                  </a:cxn>
                </a:cxnLst>
                <a:rect l="0" t="0" r="r" b="b"/>
                <a:pathLst>
                  <a:path w="1055" h="1314">
                    <a:moveTo>
                      <a:pt x="35" y="431"/>
                    </a:moveTo>
                    <a:cubicBezTo>
                      <a:pt x="9" y="437"/>
                      <a:pt x="0" y="446"/>
                      <a:pt x="8" y="461"/>
                    </a:cubicBezTo>
                    <a:cubicBezTo>
                      <a:pt x="16" y="476"/>
                      <a:pt x="57" y="505"/>
                      <a:pt x="80" y="524"/>
                    </a:cubicBezTo>
                    <a:cubicBezTo>
                      <a:pt x="103" y="543"/>
                      <a:pt x="125" y="543"/>
                      <a:pt x="146" y="572"/>
                    </a:cubicBezTo>
                    <a:cubicBezTo>
                      <a:pt x="167" y="601"/>
                      <a:pt x="180" y="657"/>
                      <a:pt x="206" y="698"/>
                    </a:cubicBezTo>
                    <a:cubicBezTo>
                      <a:pt x="232" y="739"/>
                      <a:pt x="254" y="778"/>
                      <a:pt x="302" y="818"/>
                    </a:cubicBezTo>
                    <a:cubicBezTo>
                      <a:pt x="350" y="858"/>
                      <a:pt x="436" y="903"/>
                      <a:pt x="497" y="935"/>
                    </a:cubicBezTo>
                    <a:cubicBezTo>
                      <a:pt x="558" y="967"/>
                      <a:pt x="632" y="993"/>
                      <a:pt x="668" y="1010"/>
                    </a:cubicBezTo>
                    <a:cubicBezTo>
                      <a:pt x="704" y="1027"/>
                      <a:pt x="695" y="1019"/>
                      <a:pt x="710" y="1037"/>
                    </a:cubicBezTo>
                    <a:cubicBezTo>
                      <a:pt x="725" y="1055"/>
                      <a:pt x="738" y="1087"/>
                      <a:pt x="758" y="1121"/>
                    </a:cubicBezTo>
                    <a:cubicBezTo>
                      <a:pt x="778" y="1155"/>
                      <a:pt x="812" y="1212"/>
                      <a:pt x="833" y="1241"/>
                    </a:cubicBezTo>
                    <a:cubicBezTo>
                      <a:pt x="854" y="1270"/>
                      <a:pt x="877" y="1291"/>
                      <a:pt x="884" y="1295"/>
                    </a:cubicBezTo>
                    <a:cubicBezTo>
                      <a:pt x="891" y="1299"/>
                      <a:pt x="887" y="1282"/>
                      <a:pt x="878" y="1265"/>
                    </a:cubicBezTo>
                    <a:cubicBezTo>
                      <a:pt x="869" y="1248"/>
                      <a:pt x="823" y="1185"/>
                      <a:pt x="830" y="1190"/>
                    </a:cubicBezTo>
                    <a:cubicBezTo>
                      <a:pt x="837" y="1195"/>
                      <a:pt x="898" y="1276"/>
                      <a:pt x="920" y="1295"/>
                    </a:cubicBezTo>
                    <a:cubicBezTo>
                      <a:pt x="942" y="1314"/>
                      <a:pt x="955" y="1306"/>
                      <a:pt x="962" y="1304"/>
                    </a:cubicBezTo>
                    <a:cubicBezTo>
                      <a:pt x="969" y="1302"/>
                      <a:pt x="956" y="1280"/>
                      <a:pt x="962" y="1280"/>
                    </a:cubicBezTo>
                    <a:cubicBezTo>
                      <a:pt x="968" y="1280"/>
                      <a:pt x="984" y="1301"/>
                      <a:pt x="998" y="1304"/>
                    </a:cubicBezTo>
                    <a:cubicBezTo>
                      <a:pt x="1012" y="1307"/>
                      <a:pt x="1040" y="1302"/>
                      <a:pt x="1046" y="1298"/>
                    </a:cubicBezTo>
                    <a:cubicBezTo>
                      <a:pt x="1052" y="1294"/>
                      <a:pt x="1055" y="1302"/>
                      <a:pt x="1034" y="1277"/>
                    </a:cubicBezTo>
                    <a:cubicBezTo>
                      <a:pt x="1013" y="1252"/>
                      <a:pt x="935" y="1183"/>
                      <a:pt x="917" y="1148"/>
                    </a:cubicBezTo>
                    <a:cubicBezTo>
                      <a:pt x="899" y="1113"/>
                      <a:pt x="937" y="1095"/>
                      <a:pt x="926" y="1067"/>
                    </a:cubicBezTo>
                    <a:cubicBezTo>
                      <a:pt x="915" y="1039"/>
                      <a:pt x="926" y="1043"/>
                      <a:pt x="851" y="980"/>
                    </a:cubicBezTo>
                    <a:cubicBezTo>
                      <a:pt x="776" y="917"/>
                      <a:pt x="526" y="750"/>
                      <a:pt x="476" y="686"/>
                    </a:cubicBezTo>
                    <a:cubicBezTo>
                      <a:pt x="426" y="622"/>
                      <a:pt x="532" y="620"/>
                      <a:pt x="551" y="596"/>
                    </a:cubicBezTo>
                    <a:cubicBezTo>
                      <a:pt x="570" y="572"/>
                      <a:pt x="577" y="549"/>
                      <a:pt x="593" y="542"/>
                    </a:cubicBezTo>
                    <a:cubicBezTo>
                      <a:pt x="609" y="535"/>
                      <a:pt x="632" y="553"/>
                      <a:pt x="647" y="551"/>
                    </a:cubicBezTo>
                    <a:cubicBezTo>
                      <a:pt x="662" y="549"/>
                      <a:pt x="681" y="535"/>
                      <a:pt x="686" y="527"/>
                    </a:cubicBezTo>
                    <a:cubicBezTo>
                      <a:pt x="691" y="519"/>
                      <a:pt x="687" y="519"/>
                      <a:pt x="677" y="503"/>
                    </a:cubicBezTo>
                    <a:cubicBezTo>
                      <a:pt x="667" y="487"/>
                      <a:pt x="613" y="456"/>
                      <a:pt x="623" y="431"/>
                    </a:cubicBezTo>
                    <a:cubicBezTo>
                      <a:pt x="633" y="406"/>
                      <a:pt x="705" y="389"/>
                      <a:pt x="737" y="353"/>
                    </a:cubicBezTo>
                    <a:cubicBezTo>
                      <a:pt x="769" y="317"/>
                      <a:pt x="809" y="236"/>
                      <a:pt x="815" y="218"/>
                    </a:cubicBezTo>
                    <a:cubicBezTo>
                      <a:pt x="821" y="200"/>
                      <a:pt x="774" y="252"/>
                      <a:pt x="776" y="245"/>
                    </a:cubicBezTo>
                    <a:cubicBezTo>
                      <a:pt x="778" y="238"/>
                      <a:pt x="816" y="203"/>
                      <a:pt x="830" y="176"/>
                    </a:cubicBezTo>
                    <a:cubicBezTo>
                      <a:pt x="844" y="149"/>
                      <a:pt x="862" y="107"/>
                      <a:pt x="863" y="80"/>
                    </a:cubicBezTo>
                    <a:cubicBezTo>
                      <a:pt x="864" y="53"/>
                      <a:pt x="889" y="0"/>
                      <a:pt x="839" y="11"/>
                    </a:cubicBezTo>
                    <a:cubicBezTo>
                      <a:pt x="789" y="22"/>
                      <a:pt x="614" y="83"/>
                      <a:pt x="560" y="146"/>
                    </a:cubicBezTo>
                    <a:cubicBezTo>
                      <a:pt x="506" y="209"/>
                      <a:pt x="537" y="341"/>
                      <a:pt x="515" y="389"/>
                    </a:cubicBezTo>
                    <a:cubicBezTo>
                      <a:pt x="493" y="437"/>
                      <a:pt x="461" y="427"/>
                      <a:pt x="425" y="434"/>
                    </a:cubicBezTo>
                    <a:cubicBezTo>
                      <a:pt x="389" y="441"/>
                      <a:pt x="339" y="436"/>
                      <a:pt x="296" y="434"/>
                    </a:cubicBezTo>
                    <a:cubicBezTo>
                      <a:pt x="253" y="432"/>
                      <a:pt x="209" y="427"/>
                      <a:pt x="167" y="425"/>
                    </a:cubicBezTo>
                    <a:cubicBezTo>
                      <a:pt x="125" y="423"/>
                      <a:pt x="61" y="425"/>
                      <a:pt x="35" y="431"/>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9" name="Freeform 822"/>
              <p:cNvSpPr>
                <a:spLocks/>
              </p:cNvSpPr>
              <p:nvPr/>
            </p:nvSpPr>
            <p:spPr bwMode="auto">
              <a:xfrm>
                <a:off x="2501" y="2405"/>
                <a:ext cx="1276" cy="2117"/>
              </a:xfrm>
              <a:custGeom>
                <a:avLst/>
                <a:gdLst/>
                <a:ahLst/>
                <a:cxnLst>
                  <a:cxn ang="0">
                    <a:pos x="1060" y="1879"/>
                  </a:cxn>
                  <a:cxn ang="0">
                    <a:pos x="802" y="1666"/>
                  </a:cxn>
                  <a:cxn ang="0">
                    <a:pos x="610" y="1426"/>
                  </a:cxn>
                  <a:cxn ang="0">
                    <a:pos x="609" y="1365"/>
                  </a:cxn>
                  <a:cxn ang="0">
                    <a:pos x="661" y="1312"/>
                  </a:cxn>
                  <a:cxn ang="0">
                    <a:pos x="697" y="1309"/>
                  </a:cxn>
                  <a:cxn ang="0">
                    <a:pos x="709" y="1294"/>
                  </a:cxn>
                  <a:cxn ang="0">
                    <a:pos x="706" y="1261"/>
                  </a:cxn>
                  <a:cxn ang="0">
                    <a:pos x="784" y="1195"/>
                  </a:cxn>
                  <a:cxn ang="0">
                    <a:pos x="775" y="1165"/>
                  </a:cxn>
                  <a:cxn ang="0">
                    <a:pos x="814" y="1099"/>
                  </a:cxn>
                  <a:cxn ang="0">
                    <a:pos x="799" y="1075"/>
                  </a:cxn>
                  <a:cxn ang="0">
                    <a:pos x="856" y="967"/>
                  </a:cxn>
                  <a:cxn ang="0">
                    <a:pos x="775" y="1036"/>
                  </a:cxn>
                  <a:cxn ang="0">
                    <a:pos x="856" y="943"/>
                  </a:cxn>
                  <a:cxn ang="0">
                    <a:pos x="877" y="853"/>
                  </a:cxn>
                  <a:cxn ang="0">
                    <a:pos x="949" y="748"/>
                  </a:cxn>
                  <a:cxn ang="0">
                    <a:pos x="904" y="733"/>
                  </a:cxn>
                  <a:cxn ang="0">
                    <a:pos x="958" y="577"/>
                  </a:cxn>
                  <a:cxn ang="0">
                    <a:pos x="883" y="640"/>
                  </a:cxn>
                  <a:cxn ang="0">
                    <a:pos x="949" y="466"/>
                  </a:cxn>
                  <a:cxn ang="0">
                    <a:pos x="865" y="532"/>
                  </a:cxn>
                  <a:cxn ang="0">
                    <a:pos x="913" y="355"/>
                  </a:cxn>
                  <a:cxn ang="0">
                    <a:pos x="850" y="409"/>
                  </a:cxn>
                  <a:cxn ang="0">
                    <a:pos x="847" y="385"/>
                  </a:cxn>
                  <a:cxn ang="0">
                    <a:pos x="868" y="241"/>
                  </a:cxn>
                  <a:cxn ang="0">
                    <a:pos x="817" y="244"/>
                  </a:cxn>
                  <a:cxn ang="0">
                    <a:pos x="724" y="298"/>
                  </a:cxn>
                  <a:cxn ang="0">
                    <a:pos x="784" y="4"/>
                  </a:cxn>
                  <a:cxn ang="0">
                    <a:pos x="577" y="403"/>
                  </a:cxn>
                  <a:cxn ang="0">
                    <a:pos x="427" y="916"/>
                  </a:cxn>
                  <a:cxn ang="0">
                    <a:pos x="358" y="1273"/>
                  </a:cxn>
                  <a:cxn ang="0">
                    <a:pos x="340" y="1254"/>
                  </a:cxn>
                  <a:cxn ang="0">
                    <a:pos x="91" y="1195"/>
                  </a:cxn>
                  <a:cxn ang="0">
                    <a:pos x="1" y="1249"/>
                  </a:cxn>
                  <a:cxn ang="0">
                    <a:pos x="115" y="1321"/>
                  </a:cxn>
                  <a:cxn ang="0">
                    <a:pos x="238" y="1444"/>
                  </a:cxn>
                  <a:cxn ang="0">
                    <a:pos x="265" y="1357"/>
                  </a:cxn>
                  <a:cxn ang="0">
                    <a:pos x="286" y="1477"/>
                  </a:cxn>
                  <a:cxn ang="0">
                    <a:pos x="577" y="1711"/>
                  </a:cxn>
                  <a:cxn ang="0">
                    <a:pos x="715" y="1798"/>
                  </a:cxn>
                  <a:cxn ang="0">
                    <a:pos x="856" y="1825"/>
                  </a:cxn>
                  <a:cxn ang="0">
                    <a:pos x="796" y="1867"/>
                  </a:cxn>
                  <a:cxn ang="0">
                    <a:pos x="979" y="2062"/>
                  </a:cxn>
                  <a:cxn ang="0">
                    <a:pos x="1063" y="2116"/>
                  </a:cxn>
                  <a:cxn ang="0">
                    <a:pos x="988" y="2017"/>
                  </a:cxn>
                  <a:cxn ang="0">
                    <a:pos x="1132" y="2077"/>
                  </a:cxn>
                  <a:cxn ang="0">
                    <a:pos x="1147" y="2080"/>
                  </a:cxn>
                  <a:cxn ang="0">
                    <a:pos x="1123" y="1966"/>
                  </a:cxn>
                  <a:cxn ang="0">
                    <a:pos x="1276" y="2026"/>
                  </a:cxn>
                </a:cxnLst>
                <a:rect l="0" t="0" r="r" b="b"/>
                <a:pathLst>
                  <a:path w="1276" h="2117">
                    <a:moveTo>
                      <a:pt x="1276" y="2026"/>
                    </a:moveTo>
                    <a:cubicBezTo>
                      <a:pt x="1243" y="1997"/>
                      <a:pt x="1124" y="1921"/>
                      <a:pt x="1060" y="1879"/>
                    </a:cubicBezTo>
                    <a:cubicBezTo>
                      <a:pt x="996" y="1837"/>
                      <a:pt x="935" y="1812"/>
                      <a:pt x="892" y="1777"/>
                    </a:cubicBezTo>
                    <a:cubicBezTo>
                      <a:pt x="849" y="1742"/>
                      <a:pt x="835" y="1710"/>
                      <a:pt x="802" y="1666"/>
                    </a:cubicBezTo>
                    <a:cubicBezTo>
                      <a:pt x="769" y="1622"/>
                      <a:pt x="723" y="1553"/>
                      <a:pt x="691" y="1513"/>
                    </a:cubicBezTo>
                    <a:cubicBezTo>
                      <a:pt x="659" y="1473"/>
                      <a:pt x="630" y="1443"/>
                      <a:pt x="610" y="1426"/>
                    </a:cubicBezTo>
                    <a:cubicBezTo>
                      <a:pt x="590" y="1409"/>
                      <a:pt x="571" y="1418"/>
                      <a:pt x="571" y="1408"/>
                    </a:cubicBezTo>
                    <a:cubicBezTo>
                      <a:pt x="571" y="1398"/>
                      <a:pt x="598" y="1375"/>
                      <a:pt x="609" y="1365"/>
                    </a:cubicBezTo>
                    <a:cubicBezTo>
                      <a:pt x="620" y="1355"/>
                      <a:pt x="631" y="1354"/>
                      <a:pt x="640" y="1345"/>
                    </a:cubicBezTo>
                    <a:cubicBezTo>
                      <a:pt x="649" y="1336"/>
                      <a:pt x="654" y="1315"/>
                      <a:pt x="661" y="1312"/>
                    </a:cubicBezTo>
                    <a:cubicBezTo>
                      <a:pt x="668" y="1309"/>
                      <a:pt x="679" y="1327"/>
                      <a:pt x="685" y="1327"/>
                    </a:cubicBezTo>
                    <a:cubicBezTo>
                      <a:pt x="691" y="1327"/>
                      <a:pt x="698" y="1315"/>
                      <a:pt x="697" y="1309"/>
                    </a:cubicBezTo>
                    <a:cubicBezTo>
                      <a:pt x="696" y="1303"/>
                      <a:pt x="674" y="1291"/>
                      <a:pt x="676" y="1288"/>
                    </a:cubicBezTo>
                    <a:cubicBezTo>
                      <a:pt x="678" y="1285"/>
                      <a:pt x="701" y="1295"/>
                      <a:pt x="709" y="1294"/>
                    </a:cubicBezTo>
                    <a:cubicBezTo>
                      <a:pt x="717" y="1293"/>
                      <a:pt x="724" y="1284"/>
                      <a:pt x="724" y="1279"/>
                    </a:cubicBezTo>
                    <a:cubicBezTo>
                      <a:pt x="724" y="1274"/>
                      <a:pt x="701" y="1268"/>
                      <a:pt x="706" y="1261"/>
                    </a:cubicBezTo>
                    <a:cubicBezTo>
                      <a:pt x="711" y="1254"/>
                      <a:pt x="744" y="1248"/>
                      <a:pt x="757" y="1237"/>
                    </a:cubicBezTo>
                    <a:cubicBezTo>
                      <a:pt x="770" y="1226"/>
                      <a:pt x="788" y="1203"/>
                      <a:pt x="784" y="1195"/>
                    </a:cubicBezTo>
                    <a:cubicBezTo>
                      <a:pt x="780" y="1187"/>
                      <a:pt x="734" y="1194"/>
                      <a:pt x="733" y="1189"/>
                    </a:cubicBezTo>
                    <a:cubicBezTo>
                      <a:pt x="732" y="1184"/>
                      <a:pt x="760" y="1176"/>
                      <a:pt x="775" y="1165"/>
                    </a:cubicBezTo>
                    <a:cubicBezTo>
                      <a:pt x="790" y="1154"/>
                      <a:pt x="819" y="1134"/>
                      <a:pt x="826" y="1123"/>
                    </a:cubicBezTo>
                    <a:cubicBezTo>
                      <a:pt x="833" y="1112"/>
                      <a:pt x="826" y="1097"/>
                      <a:pt x="814" y="1099"/>
                    </a:cubicBezTo>
                    <a:cubicBezTo>
                      <a:pt x="802" y="1101"/>
                      <a:pt x="753" y="1139"/>
                      <a:pt x="751" y="1135"/>
                    </a:cubicBezTo>
                    <a:cubicBezTo>
                      <a:pt x="749" y="1131"/>
                      <a:pt x="781" y="1097"/>
                      <a:pt x="799" y="1075"/>
                    </a:cubicBezTo>
                    <a:cubicBezTo>
                      <a:pt x="817" y="1053"/>
                      <a:pt x="853" y="1021"/>
                      <a:pt x="862" y="1003"/>
                    </a:cubicBezTo>
                    <a:cubicBezTo>
                      <a:pt x="871" y="985"/>
                      <a:pt x="865" y="965"/>
                      <a:pt x="856" y="967"/>
                    </a:cubicBezTo>
                    <a:cubicBezTo>
                      <a:pt x="847" y="969"/>
                      <a:pt x="821" y="1003"/>
                      <a:pt x="808" y="1015"/>
                    </a:cubicBezTo>
                    <a:cubicBezTo>
                      <a:pt x="795" y="1027"/>
                      <a:pt x="775" y="1037"/>
                      <a:pt x="775" y="1036"/>
                    </a:cubicBezTo>
                    <a:cubicBezTo>
                      <a:pt x="775" y="1035"/>
                      <a:pt x="791" y="1025"/>
                      <a:pt x="805" y="1009"/>
                    </a:cubicBezTo>
                    <a:cubicBezTo>
                      <a:pt x="819" y="993"/>
                      <a:pt x="841" y="967"/>
                      <a:pt x="856" y="943"/>
                    </a:cubicBezTo>
                    <a:cubicBezTo>
                      <a:pt x="871" y="919"/>
                      <a:pt x="891" y="880"/>
                      <a:pt x="895" y="865"/>
                    </a:cubicBezTo>
                    <a:cubicBezTo>
                      <a:pt x="899" y="850"/>
                      <a:pt x="874" y="863"/>
                      <a:pt x="877" y="853"/>
                    </a:cubicBezTo>
                    <a:cubicBezTo>
                      <a:pt x="880" y="843"/>
                      <a:pt x="901" y="823"/>
                      <a:pt x="913" y="805"/>
                    </a:cubicBezTo>
                    <a:cubicBezTo>
                      <a:pt x="925" y="787"/>
                      <a:pt x="944" y="764"/>
                      <a:pt x="949" y="748"/>
                    </a:cubicBezTo>
                    <a:cubicBezTo>
                      <a:pt x="954" y="732"/>
                      <a:pt x="950" y="711"/>
                      <a:pt x="943" y="709"/>
                    </a:cubicBezTo>
                    <a:cubicBezTo>
                      <a:pt x="936" y="707"/>
                      <a:pt x="903" y="744"/>
                      <a:pt x="904" y="733"/>
                    </a:cubicBezTo>
                    <a:cubicBezTo>
                      <a:pt x="905" y="722"/>
                      <a:pt x="943" y="666"/>
                      <a:pt x="952" y="640"/>
                    </a:cubicBezTo>
                    <a:cubicBezTo>
                      <a:pt x="961" y="614"/>
                      <a:pt x="964" y="582"/>
                      <a:pt x="958" y="577"/>
                    </a:cubicBezTo>
                    <a:cubicBezTo>
                      <a:pt x="952" y="572"/>
                      <a:pt x="929" y="599"/>
                      <a:pt x="916" y="610"/>
                    </a:cubicBezTo>
                    <a:cubicBezTo>
                      <a:pt x="903" y="621"/>
                      <a:pt x="881" y="648"/>
                      <a:pt x="883" y="640"/>
                    </a:cubicBezTo>
                    <a:cubicBezTo>
                      <a:pt x="885" y="632"/>
                      <a:pt x="914" y="591"/>
                      <a:pt x="925" y="562"/>
                    </a:cubicBezTo>
                    <a:cubicBezTo>
                      <a:pt x="936" y="533"/>
                      <a:pt x="946" y="488"/>
                      <a:pt x="949" y="466"/>
                    </a:cubicBezTo>
                    <a:cubicBezTo>
                      <a:pt x="952" y="444"/>
                      <a:pt x="957" y="416"/>
                      <a:pt x="943" y="427"/>
                    </a:cubicBezTo>
                    <a:cubicBezTo>
                      <a:pt x="929" y="438"/>
                      <a:pt x="889" y="493"/>
                      <a:pt x="865" y="532"/>
                    </a:cubicBezTo>
                    <a:cubicBezTo>
                      <a:pt x="877" y="499"/>
                      <a:pt x="878" y="483"/>
                      <a:pt x="886" y="454"/>
                    </a:cubicBezTo>
                    <a:cubicBezTo>
                      <a:pt x="894" y="425"/>
                      <a:pt x="911" y="375"/>
                      <a:pt x="913" y="355"/>
                    </a:cubicBezTo>
                    <a:cubicBezTo>
                      <a:pt x="915" y="335"/>
                      <a:pt x="911" y="322"/>
                      <a:pt x="901" y="331"/>
                    </a:cubicBezTo>
                    <a:cubicBezTo>
                      <a:pt x="891" y="340"/>
                      <a:pt x="864" y="386"/>
                      <a:pt x="850" y="409"/>
                    </a:cubicBezTo>
                    <a:cubicBezTo>
                      <a:pt x="836" y="432"/>
                      <a:pt x="815" y="473"/>
                      <a:pt x="814" y="469"/>
                    </a:cubicBezTo>
                    <a:cubicBezTo>
                      <a:pt x="813" y="465"/>
                      <a:pt x="837" y="416"/>
                      <a:pt x="847" y="385"/>
                    </a:cubicBezTo>
                    <a:cubicBezTo>
                      <a:pt x="857" y="354"/>
                      <a:pt x="871" y="307"/>
                      <a:pt x="874" y="283"/>
                    </a:cubicBezTo>
                    <a:cubicBezTo>
                      <a:pt x="877" y="259"/>
                      <a:pt x="886" y="222"/>
                      <a:pt x="868" y="241"/>
                    </a:cubicBezTo>
                    <a:cubicBezTo>
                      <a:pt x="850" y="260"/>
                      <a:pt x="774" y="394"/>
                      <a:pt x="766" y="394"/>
                    </a:cubicBezTo>
                    <a:cubicBezTo>
                      <a:pt x="784" y="334"/>
                      <a:pt x="805" y="297"/>
                      <a:pt x="817" y="244"/>
                    </a:cubicBezTo>
                    <a:cubicBezTo>
                      <a:pt x="829" y="191"/>
                      <a:pt x="853" y="67"/>
                      <a:pt x="838" y="76"/>
                    </a:cubicBezTo>
                    <a:cubicBezTo>
                      <a:pt x="823" y="85"/>
                      <a:pt x="748" y="241"/>
                      <a:pt x="724" y="298"/>
                    </a:cubicBezTo>
                    <a:cubicBezTo>
                      <a:pt x="748" y="223"/>
                      <a:pt x="780" y="140"/>
                      <a:pt x="790" y="91"/>
                    </a:cubicBezTo>
                    <a:cubicBezTo>
                      <a:pt x="800" y="42"/>
                      <a:pt x="797" y="0"/>
                      <a:pt x="784" y="4"/>
                    </a:cubicBezTo>
                    <a:cubicBezTo>
                      <a:pt x="771" y="8"/>
                      <a:pt x="743" y="52"/>
                      <a:pt x="709" y="118"/>
                    </a:cubicBezTo>
                    <a:cubicBezTo>
                      <a:pt x="675" y="184"/>
                      <a:pt x="615" y="312"/>
                      <a:pt x="577" y="403"/>
                    </a:cubicBezTo>
                    <a:cubicBezTo>
                      <a:pt x="539" y="494"/>
                      <a:pt x="506" y="576"/>
                      <a:pt x="481" y="661"/>
                    </a:cubicBezTo>
                    <a:cubicBezTo>
                      <a:pt x="456" y="746"/>
                      <a:pt x="443" y="830"/>
                      <a:pt x="427" y="916"/>
                    </a:cubicBezTo>
                    <a:cubicBezTo>
                      <a:pt x="411" y="1002"/>
                      <a:pt x="393" y="1118"/>
                      <a:pt x="382" y="1177"/>
                    </a:cubicBezTo>
                    <a:cubicBezTo>
                      <a:pt x="371" y="1236"/>
                      <a:pt x="364" y="1250"/>
                      <a:pt x="358" y="1273"/>
                    </a:cubicBezTo>
                    <a:cubicBezTo>
                      <a:pt x="352" y="1296"/>
                      <a:pt x="349" y="1318"/>
                      <a:pt x="346" y="1315"/>
                    </a:cubicBezTo>
                    <a:cubicBezTo>
                      <a:pt x="343" y="1312"/>
                      <a:pt x="342" y="1275"/>
                      <a:pt x="340" y="1254"/>
                    </a:cubicBezTo>
                    <a:cubicBezTo>
                      <a:pt x="291" y="1246"/>
                      <a:pt x="249" y="1238"/>
                      <a:pt x="208" y="1228"/>
                    </a:cubicBezTo>
                    <a:cubicBezTo>
                      <a:pt x="167" y="1218"/>
                      <a:pt x="122" y="1200"/>
                      <a:pt x="91" y="1195"/>
                    </a:cubicBezTo>
                    <a:cubicBezTo>
                      <a:pt x="60" y="1190"/>
                      <a:pt x="34" y="1189"/>
                      <a:pt x="19" y="1198"/>
                    </a:cubicBezTo>
                    <a:cubicBezTo>
                      <a:pt x="4" y="1207"/>
                      <a:pt x="0" y="1233"/>
                      <a:pt x="1" y="1249"/>
                    </a:cubicBezTo>
                    <a:cubicBezTo>
                      <a:pt x="2" y="1265"/>
                      <a:pt x="6" y="1282"/>
                      <a:pt x="25" y="1294"/>
                    </a:cubicBezTo>
                    <a:cubicBezTo>
                      <a:pt x="44" y="1306"/>
                      <a:pt x="87" y="1306"/>
                      <a:pt x="115" y="1321"/>
                    </a:cubicBezTo>
                    <a:cubicBezTo>
                      <a:pt x="143" y="1336"/>
                      <a:pt x="173" y="1367"/>
                      <a:pt x="193" y="1387"/>
                    </a:cubicBezTo>
                    <a:cubicBezTo>
                      <a:pt x="213" y="1407"/>
                      <a:pt x="230" y="1439"/>
                      <a:pt x="238" y="1444"/>
                    </a:cubicBezTo>
                    <a:cubicBezTo>
                      <a:pt x="246" y="1449"/>
                      <a:pt x="237" y="1431"/>
                      <a:pt x="241" y="1417"/>
                    </a:cubicBezTo>
                    <a:cubicBezTo>
                      <a:pt x="245" y="1403"/>
                      <a:pt x="260" y="1357"/>
                      <a:pt x="265" y="1357"/>
                    </a:cubicBezTo>
                    <a:cubicBezTo>
                      <a:pt x="270" y="1357"/>
                      <a:pt x="270" y="1400"/>
                      <a:pt x="274" y="1420"/>
                    </a:cubicBezTo>
                    <a:cubicBezTo>
                      <a:pt x="278" y="1440"/>
                      <a:pt x="265" y="1447"/>
                      <a:pt x="286" y="1477"/>
                    </a:cubicBezTo>
                    <a:cubicBezTo>
                      <a:pt x="307" y="1507"/>
                      <a:pt x="352" y="1561"/>
                      <a:pt x="400" y="1600"/>
                    </a:cubicBezTo>
                    <a:cubicBezTo>
                      <a:pt x="448" y="1639"/>
                      <a:pt x="531" y="1684"/>
                      <a:pt x="577" y="1711"/>
                    </a:cubicBezTo>
                    <a:cubicBezTo>
                      <a:pt x="623" y="1738"/>
                      <a:pt x="656" y="1748"/>
                      <a:pt x="679" y="1762"/>
                    </a:cubicBezTo>
                    <a:cubicBezTo>
                      <a:pt x="702" y="1776"/>
                      <a:pt x="696" y="1788"/>
                      <a:pt x="715" y="1798"/>
                    </a:cubicBezTo>
                    <a:cubicBezTo>
                      <a:pt x="734" y="1808"/>
                      <a:pt x="770" y="1818"/>
                      <a:pt x="793" y="1822"/>
                    </a:cubicBezTo>
                    <a:cubicBezTo>
                      <a:pt x="816" y="1826"/>
                      <a:pt x="851" y="1821"/>
                      <a:pt x="856" y="1825"/>
                    </a:cubicBezTo>
                    <a:cubicBezTo>
                      <a:pt x="861" y="1829"/>
                      <a:pt x="836" y="1839"/>
                      <a:pt x="826" y="1846"/>
                    </a:cubicBezTo>
                    <a:cubicBezTo>
                      <a:pt x="816" y="1853"/>
                      <a:pt x="792" y="1854"/>
                      <a:pt x="796" y="1867"/>
                    </a:cubicBezTo>
                    <a:cubicBezTo>
                      <a:pt x="800" y="1880"/>
                      <a:pt x="819" y="1891"/>
                      <a:pt x="850" y="1924"/>
                    </a:cubicBezTo>
                    <a:cubicBezTo>
                      <a:pt x="881" y="1957"/>
                      <a:pt x="948" y="2032"/>
                      <a:pt x="979" y="2062"/>
                    </a:cubicBezTo>
                    <a:cubicBezTo>
                      <a:pt x="1010" y="2092"/>
                      <a:pt x="1022" y="2098"/>
                      <a:pt x="1036" y="2107"/>
                    </a:cubicBezTo>
                    <a:cubicBezTo>
                      <a:pt x="1050" y="2116"/>
                      <a:pt x="1055" y="2116"/>
                      <a:pt x="1063" y="2116"/>
                    </a:cubicBezTo>
                    <a:cubicBezTo>
                      <a:pt x="1071" y="2116"/>
                      <a:pt x="1075" y="2117"/>
                      <a:pt x="1084" y="2107"/>
                    </a:cubicBezTo>
                    <a:cubicBezTo>
                      <a:pt x="1071" y="2091"/>
                      <a:pt x="989" y="2016"/>
                      <a:pt x="988" y="2017"/>
                    </a:cubicBezTo>
                    <a:cubicBezTo>
                      <a:pt x="987" y="2018"/>
                      <a:pt x="1069" y="2091"/>
                      <a:pt x="1093" y="2101"/>
                    </a:cubicBezTo>
                    <a:cubicBezTo>
                      <a:pt x="1107" y="2085"/>
                      <a:pt x="1111" y="2091"/>
                      <a:pt x="1132" y="2077"/>
                    </a:cubicBezTo>
                    <a:cubicBezTo>
                      <a:pt x="1103" y="2063"/>
                      <a:pt x="1034" y="2011"/>
                      <a:pt x="1036" y="2011"/>
                    </a:cubicBezTo>
                    <a:cubicBezTo>
                      <a:pt x="1038" y="2011"/>
                      <a:pt x="1113" y="2059"/>
                      <a:pt x="1147" y="2080"/>
                    </a:cubicBezTo>
                    <a:cubicBezTo>
                      <a:pt x="1185" y="2079"/>
                      <a:pt x="1203" y="2071"/>
                      <a:pt x="1246" y="2068"/>
                    </a:cubicBezTo>
                    <a:cubicBezTo>
                      <a:pt x="1227" y="2045"/>
                      <a:pt x="1120" y="1968"/>
                      <a:pt x="1123" y="1966"/>
                    </a:cubicBezTo>
                    <a:cubicBezTo>
                      <a:pt x="1126" y="1964"/>
                      <a:pt x="1236" y="2047"/>
                      <a:pt x="1261" y="2056"/>
                    </a:cubicBezTo>
                    <a:cubicBezTo>
                      <a:pt x="1269" y="2045"/>
                      <a:pt x="1273" y="2041"/>
                      <a:pt x="1276" y="2026"/>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nvGrpSpPr>
              <p:cNvPr id="10" name="Group 823"/>
              <p:cNvGrpSpPr>
                <a:grpSpLocks/>
              </p:cNvGrpSpPr>
              <p:nvPr/>
            </p:nvGrpSpPr>
            <p:grpSpPr bwMode="auto">
              <a:xfrm>
                <a:off x="2909" y="2874"/>
                <a:ext cx="372" cy="959"/>
                <a:chOff x="2909" y="2874"/>
                <a:chExt cx="372" cy="959"/>
              </a:xfrm>
            </p:grpSpPr>
            <p:sp>
              <p:nvSpPr>
                <p:cNvPr id="12" name="Freeform 824"/>
                <p:cNvSpPr>
                  <a:spLocks/>
                </p:cNvSpPr>
                <p:nvPr/>
              </p:nvSpPr>
              <p:spPr bwMode="auto">
                <a:xfrm>
                  <a:off x="2909" y="2874"/>
                  <a:ext cx="372" cy="959"/>
                </a:xfrm>
                <a:custGeom>
                  <a:avLst/>
                  <a:gdLst/>
                  <a:ahLst/>
                  <a:cxnLst>
                    <a:cxn ang="0">
                      <a:pos x="187" y="954"/>
                    </a:cxn>
                    <a:cxn ang="0">
                      <a:pos x="91" y="936"/>
                    </a:cxn>
                    <a:cxn ang="0">
                      <a:pos x="28" y="900"/>
                    </a:cxn>
                    <a:cxn ang="0">
                      <a:pos x="1" y="867"/>
                    </a:cxn>
                    <a:cxn ang="0">
                      <a:pos x="34" y="816"/>
                    </a:cxn>
                    <a:cxn ang="0">
                      <a:pos x="64" y="669"/>
                    </a:cxn>
                    <a:cxn ang="0">
                      <a:pos x="73" y="423"/>
                    </a:cxn>
                    <a:cxn ang="0">
                      <a:pos x="265" y="6"/>
                    </a:cxn>
                    <a:cxn ang="0">
                      <a:pos x="265" y="162"/>
                    </a:cxn>
                    <a:cxn ang="0">
                      <a:pos x="316" y="132"/>
                    </a:cxn>
                    <a:cxn ang="0">
                      <a:pos x="319" y="249"/>
                    </a:cxn>
                    <a:cxn ang="0">
                      <a:pos x="361" y="225"/>
                    </a:cxn>
                    <a:cxn ang="0">
                      <a:pos x="331" y="369"/>
                    </a:cxn>
                    <a:cxn ang="0">
                      <a:pos x="370" y="351"/>
                    </a:cxn>
                    <a:cxn ang="0">
                      <a:pos x="343" y="516"/>
                    </a:cxn>
                    <a:cxn ang="0">
                      <a:pos x="277" y="648"/>
                    </a:cxn>
                    <a:cxn ang="0">
                      <a:pos x="313" y="642"/>
                    </a:cxn>
                    <a:cxn ang="0">
                      <a:pos x="247" y="741"/>
                    </a:cxn>
                    <a:cxn ang="0">
                      <a:pos x="271" y="762"/>
                    </a:cxn>
                    <a:cxn ang="0">
                      <a:pos x="130" y="912"/>
                    </a:cxn>
                    <a:cxn ang="0">
                      <a:pos x="196" y="906"/>
                    </a:cxn>
                    <a:cxn ang="0">
                      <a:pos x="187" y="954"/>
                    </a:cxn>
                  </a:cxnLst>
                  <a:rect l="0" t="0" r="r" b="b"/>
                  <a:pathLst>
                    <a:path w="372" h="959">
                      <a:moveTo>
                        <a:pt x="187" y="954"/>
                      </a:moveTo>
                      <a:cubicBezTo>
                        <a:pt x="170" y="959"/>
                        <a:pt x="117" y="945"/>
                        <a:pt x="91" y="936"/>
                      </a:cubicBezTo>
                      <a:cubicBezTo>
                        <a:pt x="65" y="927"/>
                        <a:pt x="43" y="912"/>
                        <a:pt x="28" y="900"/>
                      </a:cubicBezTo>
                      <a:cubicBezTo>
                        <a:pt x="13" y="888"/>
                        <a:pt x="0" y="881"/>
                        <a:pt x="1" y="867"/>
                      </a:cubicBezTo>
                      <a:cubicBezTo>
                        <a:pt x="2" y="853"/>
                        <a:pt x="24" y="849"/>
                        <a:pt x="34" y="816"/>
                      </a:cubicBezTo>
                      <a:cubicBezTo>
                        <a:pt x="44" y="783"/>
                        <a:pt x="58" y="734"/>
                        <a:pt x="64" y="669"/>
                      </a:cubicBezTo>
                      <a:cubicBezTo>
                        <a:pt x="70" y="604"/>
                        <a:pt x="40" y="533"/>
                        <a:pt x="73" y="423"/>
                      </a:cubicBezTo>
                      <a:cubicBezTo>
                        <a:pt x="106" y="313"/>
                        <a:pt x="244" y="0"/>
                        <a:pt x="265" y="6"/>
                      </a:cubicBezTo>
                      <a:cubicBezTo>
                        <a:pt x="286" y="12"/>
                        <a:pt x="257" y="141"/>
                        <a:pt x="265" y="162"/>
                      </a:cubicBezTo>
                      <a:cubicBezTo>
                        <a:pt x="273" y="183"/>
                        <a:pt x="307" y="118"/>
                        <a:pt x="316" y="132"/>
                      </a:cubicBezTo>
                      <a:cubicBezTo>
                        <a:pt x="325" y="146"/>
                        <a:pt x="311" y="234"/>
                        <a:pt x="319" y="249"/>
                      </a:cubicBezTo>
                      <a:cubicBezTo>
                        <a:pt x="327" y="264"/>
                        <a:pt x="359" y="205"/>
                        <a:pt x="361" y="225"/>
                      </a:cubicBezTo>
                      <a:cubicBezTo>
                        <a:pt x="363" y="245"/>
                        <a:pt x="329" y="348"/>
                        <a:pt x="331" y="369"/>
                      </a:cubicBezTo>
                      <a:cubicBezTo>
                        <a:pt x="333" y="390"/>
                        <a:pt x="368" y="327"/>
                        <a:pt x="370" y="351"/>
                      </a:cubicBezTo>
                      <a:cubicBezTo>
                        <a:pt x="372" y="375"/>
                        <a:pt x="359" y="466"/>
                        <a:pt x="343" y="516"/>
                      </a:cubicBezTo>
                      <a:cubicBezTo>
                        <a:pt x="327" y="566"/>
                        <a:pt x="282" y="627"/>
                        <a:pt x="277" y="648"/>
                      </a:cubicBezTo>
                      <a:cubicBezTo>
                        <a:pt x="272" y="669"/>
                        <a:pt x="304" y="627"/>
                        <a:pt x="313" y="642"/>
                      </a:cubicBezTo>
                      <a:cubicBezTo>
                        <a:pt x="322" y="657"/>
                        <a:pt x="254" y="721"/>
                        <a:pt x="247" y="741"/>
                      </a:cubicBezTo>
                      <a:cubicBezTo>
                        <a:pt x="240" y="761"/>
                        <a:pt x="290" y="734"/>
                        <a:pt x="271" y="762"/>
                      </a:cubicBezTo>
                      <a:cubicBezTo>
                        <a:pt x="252" y="790"/>
                        <a:pt x="142" y="888"/>
                        <a:pt x="130" y="912"/>
                      </a:cubicBezTo>
                      <a:cubicBezTo>
                        <a:pt x="118" y="936"/>
                        <a:pt x="187" y="900"/>
                        <a:pt x="196" y="906"/>
                      </a:cubicBezTo>
                      <a:cubicBezTo>
                        <a:pt x="193" y="936"/>
                        <a:pt x="204" y="949"/>
                        <a:pt x="187" y="954"/>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3" name="Freeform 825"/>
                <p:cNvSpPr>
                  <a:spLocks/>
                </p:cNvSpPr>
                <p:nvPr/>
              </p:nvSpPr>
              <p:spPr bwMode="auto">
                <a:xfrm>
                  <a:off x="3079" y="3133"/>
                  <a:ext cx="121" cy="443"/>
                </a:xfrm>
                <a:custGeom>
                  <a:avLst/>
                  <a:gdLst/>
                  <a:ahLst/>
                  <a:cxnLst>
                    <a:cxn ang="0">
                      <a:pos x="68" y="2"/>
                    </a:cxn>
                    <a:cxn ang="0">
                      <a:pos x="74" y="50"/>
                    </a:cxn>
                    <a:cxn ang="0">
                      <a:pos x="56" y="110"/>
                    </a:cxn>
                    <a:cxn ang="0">
                      <a:pos x="95" y="101"/>
                    </a:cxn>
                    <a:cxn ang="0">
                      <a:pos x="98" y="170"/>
                    </a:cxn>
                    <a:cxn ang="0">
                      <a:pos x="74" y="251"/>
                    </a:cxn>
                    <a:cxn ang="0">
                      <a:pos x="116" y="233"/>
                    </a:cxn>
                    <a:cxn ang="0">
                      <a:pos x="104" y="293"/>
                    </a:cxn>
                    <a:cxn ang="0">
                      <a:pos x="83" y="332"/>
                    </a:cxn>
                    <a:cxn ang="0">
                      <a:pos x="98" y="356"/>
                    </a:cxn>
                    <a:cxn ang="0">
                      <a:pos x="59" y="410"/>
                    </a:cxn>
                    <a:cxn ang="0">
                      <a:pos x="14" y="437"/>
                    </a:cxn>
                    <a:cxn ang="0">
                      <a:pos x="56" y="371"/>
                    </a:cxn>
                    <a:cxn ang="0">
                      <a:pos x="26" y="326"/>
                    </a:cxn>
                    <a:cxn ang="0">
                      <a:pos x="32" y="221"/>
                    </a:cxn>
                    <a:cxn ang="0">
                      <a:pos x="2" y="161"/>
                    </a:cxn>
                    <a:cxn ang="0">
                      <a:pos x="47" y="62"/>
                    </a:cxn>
                    <a:cxn ang="0">
                      <a:pos x="68" y="2"/>
                    </a:cxn>
                  </a:cxnLst>
                  <a:rect l="0" t="0" r="r" b="b"/>
                  <a:pathLst>
                    <a:path w="121" h="443">
                      <a:moveTo>
                        <a:pt x="68" y="2"/>
                      </a:moveTo>
                      <a:cubicBezTo>
                        <a:pt x="72" y="0"/>
                        <a:pt x="76" y="32"/>
                        <a:pt x="74" y="50"/>
                      </a:cubicBezTo>
                      <a:cubicBezTo>
                        <a:pt x="72" y="68"/>
                        <a:pt x="65" y="95"/>
                        <a:pt x="56" y="110"/>
                      </a:cubicBezTo>
                      <a:cubicBezTo>
                        <a:pt x="74" y="107"/>
                        <a:pt x="88" y="91"/>
                        <a:pt x="95" y="101"/>
                      </a:cubicBezTo>
                      <a:cubicBezTo>
                        <a:pt x="102" y="111"/>
                        <a:pt x="101" y="145"/>
                        <a:pt x="98" y="170"/>
                      </a:cubicBezTo>
                      <a:cubicBezTo>
                        <a:pt x="95" y="195"/>
                        <a:pt x="92" y="224"/>
                        <a:pt x="74" y="251"/>
                      </a:cubicBezTo>
                      <a:cubicBezTo>
                        <a:pt x="89" y="248"/>
                        <a:pt x="111" y="226"/>
                        <a:pt x="116" y="233"/>
                      </a:cubicBezTo>
                      <a:cubicBezTo>
                        <a:pt x="121" y="240"/>
                        <a:pt x="109" y="277"/>
                        <a:pt x="104" y="293"/>
                      </a:cubicBezTo>
                      <a:cubicBezTo>
                        <a:pt x="99" y="309"/>
                        <a:pt x="84" y="322"/>
                        <a:pt x="83" y="332"/>
                      </a:cubicBezTo>
                      <a:cubicBezTo>
                        <a:pt x="82" y="342"/>
                        <a:pt x="102" y="343"/>
                        <a:pt x="98" y="356"/>
                      </a:cubicBezTo>
                      <a:cubicBezTo>
                        <a:pt x="94" y="369"/>
                        <a:pt x="73" y="397"/>
                        <a:pt x="59" y="410"/>
                      </a:cubicBezTo>
                      <a:cubicBezTo>
                        <a:pt x="45" y="423"/>
                        <a:pt x="14" y="443"/>
                        <a:pt x="14" y="437"/>
                      </a:cubicBezTo>
                      <a:cubicBezTo>
                        <a:pt x="14" y="431"/>
                        <a:pt x="54" y="389"/>
                        <a:pt x="56" y="371"/>
                      </a:cubicBezTo>
                      <a:cubicBezTo>
                        <a:pt x="58" y="353"/>
                        <a:pt x="30" y="351"/>
                        <a:pt x="26" y="326"/>
                      </a:cubicBezTo>
                      <a:cubicBezTo>
                        <a:pt x="22" y="301"/>
                        <a:pt x="36" y="248"/>
                        <a:pt x="32" y="221"/>
                      </a:cubicBezTo>
                      <a:cubicBezTo>
                        <a:pt x="28" y="194"/>
                        <a:pt x="0" y="187"/>
                        <a:pt x="2" y="161"/>
                      </a:cubicBezTo>
                      <a:cubicBezTo>
                        <a:pt x="4" y="135"/>
                        <a:pt x="36" y="89"/>
                        <a:pt x="47" y="62"/>
                      </a:cubicBezTo>
                      <a:cubicBezTo>
                        <a:pt x="58" y="35"/>
                        <a:pt x="64" y="4"/>
                        <a:pt x="68" y="2"/>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sp>
              <p:nvSpPr>
                <p:cNvPr id="14" name="Freeform 826"/>
                <p:cNvSpPr>
                  <a:spLocks/>
                </p:cNvSpPr>
                <p:nvPr/>
              </p:nvSpPr>
              <p:spPr bwMode="auto">
                <a:xfrm>
                  <a:off x="2980" y="3617"/>
                  <a:ext cx="132" cy="121"/>
                </a:xfrm>
                <a:custGeom>
                  <a:avLst/>
                  <a:gdLst/>
                  <a:ahLst/>
                  <a:cxnLst>
                    <a:cxn ang="0">
                      <a:pos x="110" y="1"/>
                    </a:cxn>
                    <a:cxn ang="0">
                      <a:pos x="131" y="28"/>
                    </a:cxn>
                    <a:cxn ang="0">
                      <a:pos x="101" y="49"/>
                    </a:cxn>
                    <a:cxn ang="0">
                      <a:pos x="113" y="82"/>
                    </a:cxn>
                    <a:cxn ang="0">
                      <a:pos x="62" y="115"/>
                    </a:cxn>
                    <a:cxn ang="0">
                      <a:pos x="2" y="118"/>
                    </a:cxn>
                    <a:cxn ang="0">
                      <a:pos x="50" y="106"/>
                    </a:cxn>
                    <a:cxn ang="0">
                      <a:pos x="83" y="85"/>
                    </a:cxn>
                    <a:cxn ang="0">
                      <a:pos x="59" y="46"/>
                    </a:cxn>
                    <a:cxn ang="0">
                      <a:pos x="98" y="19"/>
                    </a:cxn>
                    <a:cxn ang="0">
                      <a:pos x="110" y="1"/>
                    </a:cxn>
                  </a:cxnLst>
                  <a:rect l="0" t="0" r="r" b="b"/>
                  <a:pathLst>
                    <a:path w="132" h="121">
                      <a:moveTo>
                        <a:pt x="110" y="1"/>
                      </a:moveTo>
                      <a:cubicBezTo>
                        <a:pt x="115" y="2"/>
                        <a:pt x="132" y="20"/>
                        <a:pt x="131" y="28"/>
                      </a:cubicBezTo>
                      <a:cubicBezTo>
                        <a:pt x="130" y="36"/>
                        <a:pt x="104" y="40"/>
                        <a:pt x="101" y="49"/>
                      </a:cubicBezTo>
                      <a:cubicBezTo>
                        <a:pt x="98" y="58"/>
                        <a:pt x="120" y="71"/>
                        <a:pt x="113" y="82"/>
                      </a:cubicBezTo>
                      <a:cubicBezTo>
                        <a:pt x="106" y="93"/>
                        <a:pt x="80" y="109"/>
                        <a:pt x="62" y="115"/>
                      </a:cubicBezTo>
                      <a:cubicBezTo>
                        <a:pt x="44" y="121"/>
                        <a:pt x="4" y="119"/>
                        <a:pt x="2" y="118"/>
                      </a:cubicBezTo>
                      <a:cubicBezTo>
                        <a:pt x="0" y="117"/>
                        <a:pt x="37" y="111"/>
                        <a:pt x="50" y="106"/>
                      </a:cubicBezTo>
                      <a:cubicBezTo>
                        <a:pt x="63" y="101"/>
                        <a:pt x="82" y="95"/>
                        <a:pt x="83" y="85"/>
                      </a:cubicBezTo>
                      <a:cubicBezTo>
                        <a:pt x="84" y="75"/>
                        <a:pt x="57" y="57"/>
                        <a:pt x="59" y="46"/>
                      </a:cubicBezTo>
                      <a:cubicBezTo>
                        <a:pt x="61" y="35"/>
                        <a:pt x="90" y="28"/>
                        <a:pt x="98" y="19"/>
                      </a:cubicBezTo>
                      <a:cubicBezTo>
                        <a:pt x="106" y="10"/>
                        <a:pt x="105" y="0"/>
                        <a:pt x="110" y="1"/>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grpSp>
          <p:sp>
            <p:nvSpPr>
              <p:cNvPr id="11" name="Oval 827"/>
              <p:cNvSpPr>
                <a:spLocks noChangeArrowheads="1"/>
              </p:cNvSpPr>
              <p:nvPr/>
            </p:nvSpPr>
            <p:spPr bwMode="auto">
              <a:xfrm>
                <a:off x="2515" y="3630"/>
                <a:ext cx="11" cy="11"/>
              </a:xfrm>
              <a:prstGeom prst="ellipse">
                <a:avLst/>
              </a:prstGeom>
              <a:solidFill>
                <a:srgbClr val="354045"/>
              </a:solidFill>
              <a:ln w="9525" algn="ctr">
                <a:noFill/>
                <a:round/>
                <a:headEnd/>
                <a:tailEnd/>
              </a:ln>
              <a:effectLst/>
            </p:spPr>
            <p:txBody>
              <a:bodyPr wrap="none" anchor="ctr"/>
              <a:lstStyle/>
              <a:p>
                <a:endParaRPr lang="ko-KR" altLang="en-US" sz="1350"/>
              </a:p>
            </p:txBody>
          </p:sp>
        </p:grpSp>
        <p:sp>
          <p:nvSpPr>
            <p:cNvPr id="5" name="Rectangle 828"/>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21" name="Group 829"/>
          <p:cNvGrpSpPr>
            <a:grpSpLocks/>
          </p:cNvGrpSpPr>
          <p:nvPr/>
        </p:nvGrpSpPr>
        <p:grpSpPr bwMode="auto">
          <a:xfrm>
            <a:off x="8001000" y="2828925"/>
            <a:ext cx="1695450" cy="2143125"/>
            <a:chOff x="2028" y="1608"/>
            <a:chExt cx="1956" cy="2472"/>
          </a:xfrm>
        </p:grpSpPr>
        <p:grpSp>
          <p:nvGrpSpPr>
            <p:cNvPr id="22" name="Group 830"/>
            <p:cNvGrpSpPr>
              <a:grpSpLocks/>
            </p:cNvGrpSpPr>
            <p:nvPr/>
          </p:nvGrpSpPr>
          <p:grpSpPr bwMode="auto">
            <a:xfrm>
              <a:off x="2342" y="2865"/>
              <a:ext cx="1414" cy="940"/>
              <a:chOff x="2846" y="755"/>
              <a:chExt cx="1414" cy="940"/>
            </a:xfrm>
          </p:grpSpPr>
          <p:grpSp>
            <p:nvGrpSpPr>
              <p:cNvPr id="24" name="Group 831"/>
              <p:cNvGrpSpPr>
                <a:grpSpLocks/>
              </p:cNvGrpSpPr>
              <p:nvPr/>
            </p:nvGrpSpPr>
            <p:grpSpPr bwMode="auto">
              <a:xfrm>
                <a:off x="3496" y="998"/>
                <a:ext cx="473" cy="494"/>
                <a:chOff x="-345" y="-511"/>
                <a:chExt cx="393" cy="411"/>
              </a:xfrm>
            </p:grpSpPr>
            <p:sp>
              <p:nvSpPr>
                <p:cNvPr id="37" name="Freeform 832"/>
                <p:cNvSpPr>
                  <a:spLocks/>
                </p:cNvSpPr>
                <p:nvPr/>
              </p:nvSpPr>
              <p:spPr bwMode="auto">
                <a:xfrm>
                  <a:off x="-322" y="-467"/>
                  <a:ext cx="370" cy="367"/>
                </a:xfrm>
                <a:custGeom>
                  <a:avLst/>
                  <a:gdLst/>
                  <a:ahLst/>
                  <a:cxnLst>
                    <a:cxn ang="0">
                      <a:pos x="296" y="20"/>
                    </a:cxn>
                    <a:cxn ang="0">
                      <a:pos x="333" y="48"/>
                    </a:cxn>
                    <a:cxn ang="0">
                      <a:pos x="366" y="113"/>
                    </a:cxn>
                    <a:cxn ang="0">
                      <a:pos x="355" y="177"/>
                    </a:cxn>
                    <a:cxn ang="0">
                      <a:pos x="340" y="159"/>
                    </a:cxn>
                    <a:cxn ang="0">
                      <a:pos x="342" y="204"/>
                    </a:cxn>
                    <a:cxn ang="0">
                      <a:pos x="334" y="276"/>
                    </a:cxn>
                    <a:cxn ang="0">
                      <a:pos x="314" y="237"/>
                    </a:cxn>
                    <a:cxn ang="0">
                      <a:pos x="317" y="264"/>
                    </a:cxn>
                    <a:cxn ang="0">
                      <a:pos x="320" y="348"/>
                    </a:cxn>
                    <a:cxn ang="0">
                      <a:pos x="295" y="299"/>
                    </a:cxn>
                    <a:cxn ang="0">
                      <a:pos x="292" y="315"/>
                    </a:cxn>
                    <a:cxn ang="0">
                      <a:pos x="283" y="366"/>
                    </a:cxn>
                    <a:cxn ang="0">
                      <a:pos x="247" y="308"/>
                    </a:cxn>
                    <a:cxn ang="0">
                      <a:pos x="127" y="206"/>
                    </a:cxn>
                    <a:cxn ang="0">
                      <a:pos x="17" y="117"/>
                    </a:cxn>
                    <a:cxn ang="0">
                      <a:pos x="26" y="77"/>
                    </a:cxn>
                    <a:cxn ang="0">
                      <a:pos x="106" y="23"/>
                    </a:cxn>
                    <a:cxn ang="0">
                      <a:pos x="245" y="0"/>
                    </a:cxn>
                    <a:cxn ang="0">
                      <a:pos x="296" y="20"/>
                    </a:cxn>
                  </a:cxnLst>
                  <a:rect l="0" t="0" r="r" b="b"/>
                  <a:pathLst>
                    <a:path w="370" h="367">
                      <a:moveTo>
                        <a:pt x="296" y="20"/>
                      </a:moveTo>
                      <a:cubicBezTo>
                        <a:pt x="311" y="28"/>
                        <a:pt x="321" y="33"/>
                        <a:pt x="333" y="48"/>
                      </a:cubicBezTo>
                      <a:cubicBezTo>
                        <a:pt x="345" y="63"/>
                        <a:pt x="362" y="92"/>
                        <a:pt x="366" y="113"/>
                      </a:cubicBezTo>
                      <a:cubicBezTo>
                        <a:pt x="370" y="134"/>
                        <a:pt x="359" y="169"/>
                        <a:pt x="355" y="177"/>
                      </a:cubicBezTo>
                      <a:cubicBezTo>
                        <a:pt x="351" y="185"/>
                        <a:pt x="342" y="155"/>
                        <a:pt x="340" y="159"/>
                      </a:cubicBezTo>
                      <a:cubicBezTo>
                        <a:pt x="338" y="163"/>
                        <a:pt x="343" y="185"/>
                        <a:pt x="342" y="204"/>
                      </a:cubicBezTo>
                      <a:cubicBezTo>
                        <a:pt x="341" y="223"/>
                        <a:pt x="339" y="271"/>
                        <a:pt x="334" y="276"/>
                      </a:cubicBezTo>
                      <a:cubicBezTo>
                        <a:pt x="329" y="281"/>
                        <a:pt x="317" y="239"/>
                        <a:pt x="314" y="237"/>
                      </a:cubicBezTo>
                      <a:cubicBezTo>
                        <a:pt x="311" y="235"/>
                        <a:pt x="316" y="246"/>
                        <a:pt x="317" y="264"/>
                      </a:cubicBezTo>
                      <a:cubicBezTo>
                        <a:pt x="318" y="282"/>
                        <a:pt x="324" y="342"/>
                        <a:pt x="320" y="348"/>
                      </a:cubicBezTo>
                      <a:cubicBezTo>
                        <a:pt x="316" y="354"/>
                        <a:pt x="300" y="305"/>
                        <a:pt x="295" y="299"/>
                      </a:cubicBezTo>
                      <a:cubicBezTo>
                        <a:pt x="290" y="293"/>
                        <a:pt x="294" y="304"/>
                        <a:pt x="292" y="315"/>
                      </a:cubicBezTo>
                      <a:cubicBezTo>
                        <a:pt x="290" y="326"/>
                        <a:pt x="290" y="367"/>
                        <a:pt x="283" y="366"/>
                      </a:cubicBezTo>
                      <a:cubicBezTo>
                        <a:pt x="276" y="365"/>
                        <a:pt x="273" y="335"/>
                        <a:pt x="247" y="308"/>
                      </a:cubicBezTo>
                      <a:cubicBezTo>
                        <a:pt x="221" y="281"/>
                        <a:pt x="165" y="238"/>
                        <a:pt x="127" y="206"/>
                      </a:cubicBezTo>
                      <a:cubicBezTo>
                        <a:pt x="89" y="174"/>
                        <a:pt x="34" y="138"/>
                        <a:pt x="17" y="117"/>
                      </a:cubicBezTo>
                      <a:cubicBezTo>
                        <a:pt x="0" y="96"/>
                        <a:pt x="11" y="93"/>
                        <a:pt x="26" y="77"/>
                      </a:cubicBezTo>
                      <a:cubicBezTo>
                        <a:pt x="41" y="61"/>
                        <a:pt x="69" y="36"/>
                        <a:pt x="106" y="23"/>
                      </a:cubicBezTo>
                      <a:cubicBezTo>
                        <a:pt x="143" y="10"/>
                        <a:pt x="213" y="0"/>
                        <a:pt x="245" y="0"/>
                      </a:cubicBezTo>
                      <a:cubicBezTo>
                        <a:pt x="277" y="0"/>
                        <a:pt x="281" y="12"/>
                        <a:pt x="296" y="20"/>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38" name="Freeform 833"/>
                <p:cNvSpPr>
                  <a:spLocks/>
                </p:cNvSpPr>
                <p:nvPr/>
              </p:nvSpPr>
              <p:spPr bwMode="auto">
                <a:xfrm>
                  <a:off x="-212" y="-453"/>
                  <a:ext cx="210" cy="156"/>
                </a:xfrm>
                <a:custGeom>
                  <a:avLst/>
                  <a:gdLst/>
                  <a:ahLst/>
                  <a:cxnLst>
                    <a:cxn ang="0">
                      <a:pos x="32" y="78"/>
                    </a:cxn>
                    <a:cxn ang="0">
                      <a:pos x="116" y="61"/>
                    </a:cxn>
                    <a:cxn ang="0">
                      <a:pos x="147" y="90"/>
                    </a:cxn>
                    <a:cxn ang="0">
                      <a:pos x="153" y="153"/>
                    </a:cxn>
                    <a:cxn ang="0">
                      <a:pos x="164" y="108"/>
                    </a:cxn>
                    <a:cxn ang="0">
                      <a:pos x="179" y="43"/>
                    </a:cxn>
                    <a:cxn ang="0">
                      <a:pos x="195" y="22"/>
                    </a:cxn>
                    <a:cxn ang="0">
                      <a:pos x="87" y="1"/>
                    </a:cxn>
                    <a:cxn ang="0">
                      <a:pos x="9" y="28"/>
                    </a:cxn>
                    <a:cxn ang="0">
                      <a:pos x="32" y="78"/>
                    </a:cxn>
                  </a:cxnLst>
                  <a:rect l="0" t="0" r="r" b="b"/>
                  <a:pathLst>
                    <a:path w="210" h="156">
                      <a:moveTo>
                        <a:pt x="32" y="78"/>
                      </a:moveTo>
                      <a:cubicBezTo>
                        <a:pt x="50" y="83"/>
                        <a:pt x="97" y="59"/>
                        <a:pt x="116" y="61"/>
                      </a:cubicBezTo>
                      <a:cubicBezTo>
                        <a:pt x="135" y="63"/>
                        <a:pt x="141" y="75"/>
                        <a:pt x="147" y="90"/>
                      </a:cubicBezTo>
                      <a:cubicBezTo>
                        <a:pt x="153" y="105"/>
                        <a:pt x="150" y="150"/>
                        <a:pt x="153" y="153"/>
                      </a:cubicBezTo>
                      <a:cubicBezTo>
                        <a:pt x="156" y="156"/>
                        <a:pt x="160" y="126"/>
                        <a:pt x="164" y="108"/>
                      </a:cubicBezTo>
                      <a:cubicBezTo>
                        <a:pt x="168" y="90"/>
                        <a:pt x="174" y="57"/>
                        <a:pt x="179" y="43"/>
                      </a:cubicBezTo>
                      <a:cubicBezTo>
                        <a:pt x="184" y="29"/>
                        <a:pt x="210" y="29"/>
                        <a:pt x="195" y="22"/>
                      </a:cubicBezTo>
                      <a:cubicBezTo>
                        <a:pt x="180" y="15"/>
                        <a:pt x="118" y="0"/>
                        <a:pt x="87" y="1"/>
                      </a:cubicBezTo>
                      <a:cubicBezTo>
                        <a:pt x="56" y="2"/>
                        <a:pt x="18" y="14"/>
                        <a:pt x="9" y="28"/>
                      </a:cubicBezTo>
                      <a:cubicBezTo>
                        <a:pt x="0" y="42"/>
                        <a:pt x="14" y="73"/>
                        <a:pt x="32" y="78"/>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sp>
              <p:nvSpPr>
                <p:cNvPr id="39" name="Freeform 834"/>
                <p:cNvSpPr>
                  <a:spLocks/>
                </p:cNvSpPr>
                <p:nvPr/>
              </p:nvSpPr>
              <p:spPr bwMode="auto">
                <a:xfrm>
                  <a:off x="-345" y="-486"/>
                  <a:ext cx="357" cy="94"/>
                </a:xfrm>
                <a:custGeom>
                  <a:avLst/>
                  <a:gdLst/>
                  <a:ahLst/>
                  <a:cxnLst>
                    <a:cxn ang="0">
                      <a:pos x="27" y="46"/>
                    </a:cxn>
                    <a:cxn ang="0">
                      <a:pos x="88" y="87"/>
                    </a:cxn>
                    <a:cxn ang="0">
                      <a:pos x="225" y="85"/>
                    </a:cxn>
                    <a:cxn ang="0">
                      <a:pos x="312" y="58"/>
                    </a:cxn>
                    <a:cxn ang="0">
                      <a:pos x="354" y="69"/>
                    </a:cxn>
                    <a:cxn ang="0">
                      <a:pos x="333" y="43"/>
                    </a:cxn>
                    <a:cxn ang="0">
                      <a:pos x="246" y="7"/>
                    </a:cxn>
                    <a:cxn ang="0">
                      <a:pos x="103" y="3"/>
                    </a:cxn>
                    <a:cxn ang="0">
                      <a:pos x="12" y="21"/>
                    </a:cxn>
                    <a:cxn ang="0">
                      <a:pos x="27" y="46"/>
                    </a:cxn>
                  </a:cxnLst>
                  <a:rect l="0" t="0" r="r" b="b"/>
                  <a:pathLst>
                    <a:path w="357" h="94">
                      <a:moveTo>
                        <a:pt x="27" y="46"/>
                      </a:moveTo>
                      <a:cubicBezTo>
                        <a:pt x="40" y="57"/>
                        <a:pt x="55" y="80"/>
                        <a:pt x="88" y="87"/>
                      </a:cubicBezTo>
                      <a:cubicBezTo>
                        <a:pt x="121" y="94"/>
                        <a:pt x="188" y="90"/>
                        <a:pt x="225" y="85"/>
                      </a:cubicBezTo>
                      <a:cubicBezTo>
                        <a:pt x="262" y="80"/>
                        <a:pt x="291" y="61"/>
                        <a:pt x="312" y="58"/>
                      </a:cubicBezTo>
                      <a:cubicBezTo>
                        <a:pt x="333" y="55"/>
                        <a:pt x="351" y="71"/>
                        <a:pt x="354" y="69"/>
                      </a:cubicBezTo>
                      <a:cubicBezTo>
                        <a:pt x="357" y="67"/>
                        <a:pt x="351" y="53"/>
                        <a:pt x="333" y="43"/>
                      </a:cubicBezTo>
                      <a:cubicBezTo>
                        <a:pt x="315" y="33"/>
                        <a:pt x="284" y="14"/>
                        <a:pt x="246" y="7"/>
                      </a:cubicBezTo>
                      <a:cubicBezTo>
                        <a:pt x="208" y="0"/>
                        <a:pt x="142" y="1"/>
                        <a:pt x="103" y="3"/>
                      </a:cubicBezTo>
                      <a:cubicBezTo>
                        <a:pt x="64" y="5"/>
                        <a:pt x="24" y="15"/>
                        <a:pt x="12" y="21"/>
                      </a:cubicBezTo>
                      <a:cubicBezTo>
                        <a:pt x="0" y="27"/>
                        <a:pt x="14" y="35"/>
                        <a:pt x="27" y="46"/>
                      </a:cubicBezTo>
                      <a:close/>
                    </a:path>
                  </a:pathLst>
                </a:custGeom>
                <a:solidFill>
                  <a:srgbClr val="D2D9DC"/>
                </a:solidFill>
                <a:ln w="9525" cap="flat" cmpd="sng">
                  <a:noFill/>
                  <a:prstDash val="solid"/>
                  <a:round/>
                  <a:headEnd type="none" w="med" len="med"/>
                  <a:tailEnd type="none" w="med" len="med"/>
                </a:ln>
                <a:effectLst/>
              </p:spPr>
              <p:txBody>
                <a:bodyPr/>
                <a:lstStyle/>
                <a:p>
                  <a:endParaRPr lang="ko-KR" altLang="en-US" sz="1350"/>
                </a:p>
              </p:txBody>
            </p:sp>
            <p:sp>
              <p:nvSpPr>
                <p:cNvPr id="40" name="Freeform 835"/>
                <p:cNvSpPr>
                  <a:spLocks/>
                </p:cNvSpPr>
                <p:nvPr/>
              </p:nvSpPr>
              <p:spPr bwMode="auto">
                <a:xfrm>
                  <a:off x="-311" y="-511"/>
                  <a:ext cx="317" cy="90"/>
                </a:xfrm>
                <a:custGeom>
                  <a:avLst/>
                  <a:gdLst/>
                  <a:ahLst/>
                  <a:cxnLst>
                    <a:cxn ang="0">
                      <a:pos x="20" y="5"/>
                    </a:cxn>
                    <a:cxn ang="0">
                      <a:pos x="147" y="2"/>
                    </a:cxn>
                    <a:cxn ang="0">
                      <a:pos x="215" y="19"/>
                    </a:cxn>
                    <a:cxn ang="0">
                      <a:pos x="300" y="62"/>
                    </a:cxn>
                    <a:cxn ang="0">
                      <a:pos x="317" y="88"/>
                    </a:cxn>
                    <a:cxn ang="0">
                      <a:pos x="302" y="77"/>
                    </a:cxn>
                    <a:cxn ang="0">
                      <a:pos x="258" y="73"/>
                    </a:cxn>
                    <a:cxn ang="0">
                      <a:pos x="191" y="88"/>
                    </a:cxn>
                    <a:cxn ang="0">
                      <a:pos x="107" y="64"/>
                    </a:cxn>
                    <a:cxn ang="0">
                      <a:pos x="26" y="20"/>
                    </a:cxn>
                    <a:cxn ang="0">
                      <a:pos x="20" y="5"/>
                    </a:cxn>
                  </a:cxnLst>
                  <a:rect l="0" t="0" r="r" b="b"/>
                  <a:pathLst>
                    <a:path w="317" h="90">
                      <a:moveTo>
                        <a:pt x="20" y="5"/>
                      </a:moveTo>
                      <a:cubicBezTo>
                        <a:pt x="40" y="2"/>
                        <a:pt x="115" y="0"/>
                        <a:pt x="147" y="2"/>
                      </a:cubicBezTo>
                      <a:cubicBezTo>
                        <a:pt x="179" y="4"/>
                        <a:pt x="189" y="9"/>
                        <a:pt x="215" y="19"/>
                      </a:cubicBezTo>
                      <a:cubicBezTo>
                        <a:pt x="241" y="29"/>
                        <a:pt x="283" y="51"/>
                        <a:pt x="300" y="62"/>
                      </a:cubicBezTo>
                      <a:cubicBezTo>
                        <a:pt x="317" y="73"/>
                        <a:pt x="317" y="86"/>
                        <a:pt x="317" y="88"/>
                      </a:cubicBezTo>
                      <a:cubicBezTo>
                        <a:pt x="317" y="90"/>
                        <a:pt x="312" y="79"/>
                        <a:pt x="302" y="77"/>
                      </a:cubicBezTo>
                      <a:cubicBezTo>
                        <a:pt x="292" y="75"/>
                        <a:pt x="276" y="71"/>
                        <a:pt x="258" y="73"/>
                      </a:cubicBezTo>
                      <a:cubicBezTo>
                        <a:pt x="240" y="75"/>
                        <a:pt x="216" y="89"/>
                        <a:pt x="191" y="88"/>
                      </a:cubicBezTo>
                      <a:cubicBezTo>
                        <a:pt x="166" y="87"/>
                        <a:pt x="134" y="75"/>
                        <a:pt x="107" y="64"/>
                      </a:cubicBezTo>
                      <a:cubicBezTo>
                        <a:pt x="80" y="53"/>
                        <a:pt x="40" y="29"/>
                        <a:pt x="26" y="20"/>
                      </a:cubicBezTo>
                      <a:cubicBezTo>
                        <a:pt x="12" y="11"/>
                        <a:pt x="0" y="8"/>
                        <a:pt x="20" y="5"/>
                      </a:cubicBezTo>
                      <a:close/>
                    </a:path>
                  </a:pathLst>
                </a:custGeom>
                <a:solidFill>
                  <a:srgbClr val="FFFFFF"/>
                </a:solidFill>
                <a:ln w="9525" cap="flat" cmpd="sng">
                  <a:noFill/>
                  <a:prstDash val="solid"/>
                  <a:round/>
                  <a:headEnd type="none" w="med" len="med"/>
                  <a:tailEnd type="none" w="med" len="med"/>
                </a:ln>
                <a:effectLst/>
              </p:spPr>
              <p:txBody>
                <a:bodyPr/>
                <a:lstStyle/>
                <a:p>
                  <a:endParaRPr lang="ko-KR" altLang="en-US" sz="1350"/>
                </a:p>
              </p:txBody>
            </p:sp>
          </p:grpSp>
          <p:grpSp>
            <p:nvGrpSpPr>
              <p:cNvPr id="25" name="Group 836"/>
              <p:cNvGrpSpPr>
                <a:grpSpLocks/>
              </p:cNvGrpSpPr>
              <p:nvPr/>
            </p:nvGrpSpPr>
            <p:grpSpPr bwMode="auto">
              <a:xfrm>
                <a:off x="2925" y="755"/>
                <a:ext cx="1335" cy="940"/>
                <a:chOff x="2259" y="2881"/>
                <a:chExt cx="1335" cy="940"/>
              </a:xfrm>
            </p:grpSpPr>
            <p:grpSp>
              <p:nvGrpSpPr>
                <p:cNvPr id="30" name="Group 837"/>
                <p:cNvGrpSpPr>
                  <a:grpSpLocks/>
                </p:cNvGrpSpPr>
                <p:nvPr/>
              </p:nvGrpSpPr>
              <p:grpSpPr bwMode="auto">
                <a:xfrm>
                  <a:off x="2259" y="2890"/>
                  <a:ext cx="152" cy="85"/>
                  <a:chOff x="2442" y="3603"/>
                  <a:chExt cx="152" cy="85"/>
                </a:xfrm>
              </p:grpSpPr>
              <p:sp>
                <p:nvSpPr>
                  <p:cNvPr id="34" name="Freeform 838"/>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35" name="Freeform 839"/>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36" name="Freeform 840"/>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31" name="Freeform 841"/>
                <p:cNvSpPr>
                  <a:spLocks/>
                </p:cNvSpPr>
                <p:nvPr/>
              </p:nvSpPr>
              <p:spPr bwMode="auto">
                <a:xfrm>
                  <a:off x="2323" y="2890"/>
                  <a:ext cx="1055" cy="931"/>
                </a:xfrm>
                <a:custGeom>
                  <a:avLst/>
                  <a:gdLst/>
                  <a:ahLst/>
                  <a:cxnLst>
                    <a:cxn ang="0">
                      <a:pos x="167" y="42"/>
                    </a:cxn>
                    <a:cxn ang="0">
                      <a:pos x="35" y="48"/>
                    </a:cxn>
                    <a:cxn ang="0">
                      <a:pos x="8" y="78"/>
                    </a:cxn>
                    <a:cxn ang="0">
                      <a:pos x="80" y="141"/>
                    </a:cxn>
                    <a:cxn ang="0">
                      <a:pos x="146" y="189"/>
                    </a:cxn>
                    <a:cxn ang="0">
                      <a:pos x="206" y="315"/>
                    </a:cxn>
                    <a:cxn ang="0">
                      <a:pos x="302" y="435"/>
                    </a:cxn>
                    <a:cxn ang="0">
                      <a:pos x="497" y="552"/>
                    </a:cxn>
                    <a:cxn ang="0">
                      <a:pos x="668" y="627"/>
                    </a:cxn>
                    <a:cxn ang="0">
                      <a:pos x="710" y="654"/>
                    </a:cxn>
                    <a:cxn ang="0">
                      <a:pos x="758" y="738"/>
                    </a:cxn>
                    <a:cxn ang="0">
                      <a:pos x="833" y="858"/>
                    </a:cxn>
                    <a:cxn ang="0">
                      <a:pos x="884" y="912"/>
                    </a:cxn>
                    <a:cxn ang="0">
                      <a:pos x="878" y="882"/>
                    </a:cxn>
                    <a:cxn ang="0">
                      <a:pos x="830" y="807"/>
                    </a:cxn>
                    <a:cxn ang="0">
                      <a:pos x="920" y="912"/>
                    </a:cxn>
                    <a:cxn ang="0">
                      <a:pos x="962" y="921"/>
                    </a:cxn>
                    <a:cxn ang="0">
                      <a:pos x="962" y="897"/>
                    </a:cxn>
                    <a:cxn ang="0">
                      <a:pos x="998" y="921"/>
                    </a:cxn>
                    <a:cxn ang="0">
                      <a:pos x="1046" y="915"/>
                    </a:cxn>
                    <a:cxn ang="0">
                      <a:pos x="1034" y="894"/>
                    </a:cxn>
                    <a:cxn ang="0">
                      <a:pos x="917" y="765"/>
                    </a:cxn>
                    <a:cxn ang="0">
                      <a:pos x="926" y="684"/>
                    </a:cxn>
                    <a:cxn ang="0">
                      <a:pos x="851" y="597"/>
                    </a:cxn>
                    <a:cxn ang="0">
                      <a:pos x="476" y="303"/>
                    </a:cxn>
                    <a:cxn ang="0">
                      <a:pos x="167" y="42"/>
                    </a:cxn>
                  </a:cxnLst>
                  <a:rect l="0" t="0" r="r" b="b"/>
                  <a:pathLst>
                    <a:path w="1055" h="931">
                      <a:moveTo>
                        <a:pt x="167" y="42"/>
                      </a:moveTo>
                      <a:cubicBezTo>
                        <a:pt x="94" y="0"/>
                        <a:pt x="61" y="42"/>
                        <a:pt x="35" y="48"/>
                      </a:cubicBezTo>
                      <a:cubicBezTo>
                        <a:pt x="9" y="54"/>
                        <a:pt x="0" y="63"/>
                        <a:pt x="8" y="78"/>
                      </a:cubicBezTo>
                      <a:cubicBezTo>
                        <a:pt x="16" y="93"/>
                        <a:pt x="57" y="122"/>
                        <a:pt x="80" y="141"/>
                      </a:cubicBezTo>
                      <a:cubicBezTo>
                        <a:pt x="103" y="160"/>
                        <a:pt x="125" y="160"/>
                        <a:pt x="146" y="189"/>
                      </a:cubicBezTo>
                      <a:cubicBezTo>
                        <a:pt x="167" y="218"/>
                        <a:pt x="180" y="274"/>
                        <a:pt x="206" y="315"/>
                      </a:cubicBezTo>
                      <a:cubicBezTo>
                        <a:pt x="232" y="356"/>
                        <a:pt x="254" y="395"/>
                        <a:pt x="302" y="435"/>
                      </a:cubicBezTo>
                      <a:cubicBezTo>
                        <a:pt x="350" y="475"/>
                        <a:pt x="436" y="520"/>
                        <a:pt x="497" y="552"/>
                      </a:cubicBezTo>
                      <a:cubicBezTo>
                        <a:pt x="558" y="584"/>
                        <a:pt x="632" y="610"/>
                        <a:pt x="668" y="627"/>
                      </a:cubicBezTo>
                      <a:cubicBezTo>
                        <a:pt x="704" y="644"/>
                        <a:pt x="695" y="636"/>
                        <a:pt x="710" y="654"/>
                      </a:cubicBezTo>
                      <a:cubicBezTo>
                        <a:pt x="725" y="672"/>
                        <a:pt x="738" y="704"/>
                        <a:pt x="758" y="738"/>
                      </a:cubicBezTo>
                      <a:cubicBezTo>
                        <a:pt x="778" y="772"/>
                        <a:pt x="812" y="829"/>
                        <a:pt x="833" y="858"/>
                      </a:cubicBezTo>
                      <a:cubicBezTo>
                        <a:pt x="854" y="887"/>
                        <a:pt x="877" y="908"/>
                        <a:pt x="884" y="912"/>
                      </a:cubicBezTo>
                      <a:cubicBezTo>
                        <a:pt x="891" y="916"/>
                        <a:pt x="887" y="899"/>
                        <a:pt x="878" y="882"/>
                      </a:cubicBezTo>
                      <a:cubicBezTo>
                        <a:pt x="869" y="865"/>
                        <a:pt x="823" y="802"/>
                        <a:pt x="830" y="807"/>
                      </a:cubicBezTo>
                      <a:cubicBezTo>
                        <a:pt x="837" y="812"/>
                        <a:pt x="898" y="893"/>
                        <a:pt x="920" y="912"/>
                      </a:cubicBezTo>
                      <a:cubicBezTo>
                        <a:pt x="942" y="931"/>
                        <a:pt x="955" y="923"/>
                        <a:pt x="962" y="921"/>
                      </a:cubicBezTo>
                      <a:cubicBezTo>
                        <a:pt x="969" y="919"/>
                        <a:pt x="956" y="897"/>
                        <a:pt x="962" y="897"/>
                      </a:cubicBezTo>
                      <a:cubicBezTo>
                        <a:pt x="968" y="897"/>
                        <a:pt x="984" y="918"/>
                        <a:pt x="998" y="921"/>
                      </a:cubicBezTo>
                      <a:cubicBezTo>
                        <a:pt x="1012" y="924"/>
                        <a:pt x="1040" y="919"/>
                        <a:pt x="1046" y="915"/>
                      </a:cubicBezTo>
                      <a:cubicBezTo>
                        <a:pt x="1052" y="911"/>
                        <a:pt x="1055" y="919"/>
                        <a:pt x="1034" y="894"/>
                      </a:cubicBezTo>
                      <a:cubicBezTo>
                        <a:pt x="1013" y="869"/>
                        <a:pt x="935" y="800"/>
                        <a:pt x="917" y="765"/>
                      </a:cubicBezTo>
                      <a:cubicBezTo>
                        <a:pt x="899" y="730"/>
                        <a:pt x="937" y="712"/>
                        <a:pt x="926" y="684"/>
                      </a:cubicBezTo>
                      <a:cubicBezTo>
                        <a:pt x="915" y="656"/>
                        <a:pt x="926" y="660"/>
                        <a:pt x="851" y="597"/>
                      </a:cubicBezTo>
                      <a:cubicBezTo>
                        <a:pt x="776" y="534"/>
                        <a:pt x="590" y="395"/>
                        <a:pt x="476" y="303"/>
                      </a:cubicBezTo>
                      <a:cubicBezTo>
                        <a:pt x="362" y="211"/>
                        <a:pt x="240" y="84"/>
                        <a:pt x="167" y="42"/>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32" name="Freeform 842"/>
                <p:cNvSpPr>
                  <a:spLocks/>
                </p:cNvSpPr>
                <p:nvPr/>
              </p:nvSpPr>
              <p:spPr bwMode="auto">
                <a:xfrm>
                  <a:off x="2318" y="2881"/>
                  <a:ext cx="1276" cy="928"/>
                </a:xfrm>
                <a:custGeom>
                  <a:avLst/>
                  <a:gdLst/>
                  <a:ahLst/>
                  <a:cxnLst>
                    <a:cxn ang="0">
                      <a:pos x="208" y="39"/>
                    </a:cxn>
                    <a:cxn ang="0">
                      <a:pos x="91" y="6"/>
                    </a:cxn>
                    <a:cxn ang="0">
                      <a:pos x="19" y="9"/>
                    </a:cxn>
                    <a:cxn ang="0">
                      <a:pos x="1" y="60"/>
                    </a:cxn>
                    <a:cxn ang="0">
                      <a:pos x="25" y="105"/>
                    </a:cxn>
                    <a:cxn ang="0">
                      <a:pos x="115" y="132"/>
                    </a:cxn>
                    <a:cxn ang="0">
                      <a:pos x="193" y="198"/>
                    </a:cxn>
                    <a:cxn ang="0">
                      <a:pos x="238" y="255"/>
                    </a:cxn>
                    <a:cxn ang="0">
                      <a:pos x="241" y="228"/>
                    </a:cxn>
                    <a:cxn ang="0">
                      <a:pos x="265" y="168"/>
                    </a:cxn>
                    <a:cxn ang="0">
                      <a:pos x="274" y="231"/>
                    </a:cxn>
                    <a:cxn ang="0">
                      <a:pos x="286" y="288"/>
                    </a:cxn>
                    <a:cxn ang="0">
                      <a:pos x="400" y="411"/>
                    </a:cxn>
                    <a:cxn ang="0">
                      <a:pos x="577" y="522"/>
                    </a:cxn>
                    <a:cxn ang="0">
                      <a:pos x="679" y="573"/>
                    </a:cxn>
                    <a:cxn ang="0">
                      <a:pos x="715" y="609"/>
                    </a:cxn>
                    <a:cxn ang="0">
                      <a:pos x="793" y="633"/>
                    </a:cxn>
                    <a:cxn ang="0">
                      <a:pos x="856" y="636"/>
                    </a:cxn>
                    <a:cxn ang="0">
                      <a:pos x="826" y="657"/>
                    </a:cxn>
                    <a:cxn ang="0">
                      <a:pos x="796" y="678"/>
                    </a:cxn>
                    <a:cxn ang="0">
                      <a:pos x="850" y="735"/>
                    </a:cxn>
                    <a:cxn ang="0">
                      <a:pos x="979" y="873"/>
                    </a:cxn>
                    <a:cxn ang="0">
                      <a:pos x="1036" y="918"/>
                    </a:cxn>
                    <a:cxn ang="0">
                      <a:pos x="1063" y="927"/>
                    </a:cxn>
                    <a:cxn ang="0">
                      <a:pos x="1084" y="918"/>
                    </a:cxn>
                    <a:cxn ang="0">
                      <a:pos x="988" y="828"/>
                    </a:cxn>
                    <a:cxn ang="0">
                      <a:pos x="1093" y="912"/>
                    </a:cxn>
                    <a:cxn ang="0">
                      <a:pos x="1132" y="888"/>
                    </a:cxn>
                    <a:cxn ang="0">
                      <a:pos x="1036" y="822"/>
                    </a:cxn>
                    <a:cxn ang="0">
                      <a:pos x="1147" y="891"/>
                    </a:cxn>
                    <a:cxn ang="0">
                      <a:pos x="1246" y="879"/>
                    </a:cxn>
                    <a:cxn ang="0">
                      <a:pos x="1123" y="777"/>
                    </a:cxn>
                    <a:cxn ang="0">
                      <a:pos x="1261" y="867"/>
                    </a:cxn>
                    <a:cxn ang="0">
                      <a:pos x="1276" y="837"/>
                    </a:cxn>
                    <a:cxn ang="0">
                      <a:pos x="1060" y="690"/>
                    </a:cxn>
                    <a:cxn ang="0">
                      <a:pos x="892" y="588"/>
                    </a:cxn>
                    <a:cxn ang="0">
                      <a:pos x="802" y="477"/>
                    </a:cxn>
                    <a:cxn ang="0">
                      <a:pos x="691" y="324"/>
                    </a:cxn>
                    <a:cxn ang="0">
                      <a:pos x="538" y="182"/>
                    </a:cxn>
                    <a:cxn ang="0">
                      <a:pos x="208" y="39"/>
                    </a:cxn>
                  </a:cxnLst>
                  <a:rect l="0" t="0" r="r" b="b"/>
                  <a:pathLst>
                    <a:path w="1276" h="928">
                      <a:moveTo>
                        <a:pt x="208" y="39"/>
                      </a:moveTo>
                      <a:cubicBezTo>
                        <a:pt x="134" y="10"/>
                        <a:pt x="122" y="11"/>
                        <a:pt x="91" y="6"/>
                      </a:cubicBezTo>
                      <a:cubicBezTo>
                        <a:pt x="60" y="1"/>
                        <a:pt x="34" y="0"/>
                        <a:pt x="19" y="9"/>
                      </a:cubicBezTo>
                      <a:cubicBezTo>
                        <a:pt x="4" y="18"/>
                        <a:pt x="0" y="44"/>
                        <a:pt x="1" y="60"/>
                      </a:cubicBezTo>
                      <a:cubicBezTo>
                        <a:pt x="2" y="76"/>
                        <a:pt x="6" y="93"/>
                        <a:pt x="25" y="105"/>
                      </a:cubicBezTo>
                      <a:cubicBezTo>
                        <a:pt x="44" y="117"/>
                        <a:pt x="87" y="117"/>
                        <a:pt x="115" y="132"/>
                      </a:cubicBezTo>
                      <a:cubicBezTo>
                        <a:pt x="143" y="147"/>
                        <a:pt x="173" y="178"/>
                        <a:pt x="193" y="198"/>
                      </a:cubicBezTo>
                      <a:cubicBezTo>
                        <a:pt x="213" y="218"/>
                        <a:pt x="230" y="250"/>
                        <a:pt x="238" y="255"/>
                      </a:cubicBezTo>
                      <a:cubicBezTo>
                        <a:pt x="246" y="260"/>
                        <a:pt x="237" y="242"/>
                        <a:pt x="241" y="228"/>
                      </a:cubicBezTo>
                      <a:cubicBezTo>
                        <a:pt x="245" y="214"/>
                        <a:pt x="260" y="168"/>
                        <a:pt x="265" y="168"/>
                      </a:cubicBezTo>
                      <a:cubicBezTo>
                        <a:pt x="270" y="168"/>
                        <a:pt x="270" y="211"/>
                        <a:pt x="274" y="231"/>
                      </a:cubicBezTo>
                      <a:cubicBezTo>
                        <a:pt x="278" y="251"/>
                        <a:pt x="265" y="258"/>
                        <a:pt x="286" y="288"/>
                      </a:cubicBezTo>
                      <a:cubicBezTo>
                        <a:pt x="307" y="318"/>
                        <a:pt x="352" y="372"/>
                        <a:pt x="400" y="411"/>
                      </a:cubicBezTo>
                      <a:cubicBezTo>
                        <a:pt x="448" y="450"/>
                        <a:pt x="531" y="495"/>
                        <a:pt x="577" y="522"/>
                      </a:cubicBezTo>
                      <a:cubicBezTo>
                        <a:pt x="623" y="549"/>
                        <a:pt x="656" y="559"/>
                        <a:pt x="679" y="573"/>
                      </a:cubicBezTo>
                      <a:cubicBezTo>
                        <a:pt x="702" y="587"/>
                        <a:pt x="696" y="599"/>
                        <a:pt x="715" y="609"/>
                      </a:cubicBezTo>
                      <a:cubicBezTo>
                        <a:pt x="734" y="619"/>
                        <a:pt x="770" y="629"/>
                        <a:pt x="793" y="633"/>
                      </a:cubicBezTo>
                      <a:cubicBezTo>
                        <a:pt x="816" y="637"/>
                        <a:pt x="851" y="632"/>
                        <a:pt x="856" y="636"/>
                      </a:cubicBezTo>
                      <a:cubicBezTo>
                        <a:pt x="861" y="640"/>
                        <a:pt x="836" y="650"/>
                        <a:pt x="826" y="657"/>
                      </a:cubicBezTo>
                      <a:cubicBezTo>
                        <a:pt x="816" y="664"/>
                        <a:pt x="792" y="665"/>
                        <a:pt x="796" y="678"/>
                      </a:cubicBezTo>
                      <a:cubicBezTo>
                        <a:pt x="800" y="691"/>
                        <a:pt x="819" y="702"/>
                        <a:pt x="850" y="735"/>
                      </a:cubicBezTo>
                      <a:cubicBezTo>
                        <a:pt x="881" y="768"/>
                        <a:pt x="948" y="843"/>
                        <a:pt x="979" y="873"/>
                      </a:cubicBezTo>
                      <a:cubicBezTo>
                        <a:pt x="1010" y="903"/>
                        <a:pt x="1022" y="909"/>
                        <a:pt x="1036" y="918"/>
                      </a:cubicBezTo>
                      <a:cubicBezTo>
                        <a:pt x="1050" y="927"/>
                        <a:pt x="1055" y="927"/>
                        <a:pt x="1063" y="927"/>
                      </a:cubicBezTo>
                      <a:cubicBezTo>
                        <a:pt x="1071" y="927"/>
                        <a:pt x="1075" y="928"/>
                        <a:pt x="1084" y="918"/>
                      </a:cubicBezTo>
                      <a:cubicBezTo>
                        <a:pt x="1071" y="902"/>
                        <a:pt x="989" y="827"/>
                        <a:pt x="988" y="828"/>
                      </a:cubicBezTo>
                      <a:cubicBezTo>
                        <a:pt x="987" y="829"/>
                        <a:pt x="1069" y="902"/>
                        <a:pt x="1093" y="912"/>
                      </a:cubicBezTo>
                      <a:cubicBezTo>
                        <a:pt x="1107" y="896"/>
                        <a:pt x="1111" y="902"/>
                        <a:pt x="1132" y="888"/>
                      </a:cubicBezTo>
                      <a:cubicBezTo>
                        <a:pt x="1103" y="874"/>
                        <a:pt x="1034" y="822"/>
                        <a:pt x="1036" y="822"/>
                      </a:cubicBezTo>
                      <a:cubicBezTo>
                        <a:pt x="1038" y="822"/>
                        <a:pt x="1113" y="870"/>
                        <a:pt x="1147" y="891"/>
                      </a:cubicBezTo>
                      <a:cubicBezTo>
                        <a:pt x="1185" y="890"/>
                        <a:pt x="1203" y="882"/>
                        <a:pt x="1246" y="879"/>
                      </a:cubicBezTo>
                      <a:cubicBezTo>
                        <a:pt x="1227" y="856"/>
                        <a:pt x="1120" y="779"/>
                        <a:pt x="1123" y="777"/>
                      </a:cubicBezTo>
                      <a:cubicBezTo>
                        <a:pt x="1126" y="775"/>
                        <a:pt x="1236" y="858"/>
                        <a:pt x="1261" y="867"/>
                      </a:cubicBezTo>
                      <a:cubicBezTo>
                        <a:pt x="1269" y="856"/>
                        <a:pt x="1273" y="852"/>
                        <a:pt x="1276" y="837"/>
                      </a:cubicBezTo>
                      <a:cubicBezTo>
                        <a:pt x="1243" y="808"/>
                        <a:pt x="1124" y="732"/>
                        <a:pt x="1060" y="690"/>
                      </a:cubicBezTo>
                      <a:cubicBezTo>
                        <a:pt x="996" y="648"/>
                        <a:pt x="935" y="623"/>
                        <a:pt x="892" y="588"/>
                      </a:cubicBezTo>
                      <a:cubicBezTo>
                        <a:pt x="849" y="553"/>
                        <a:pt x="835" y="521"/>
                        <a:pt x="802" y="477"/>
                      </a:cubicBezTo>
                      <a:cubicBezTo>
                        <a:pt x="769" y="433"/>
                        <a:pt x="735" y="373"/>
                        <a:pt x="691" y="324"/>
                      </a:cubicBezTo>
                      <a:cubicBezTo>
                        <a:pt x="647" y="275"/>
                        <a:pt x="619" y="230"/>
                        <a:pt x="538" y="182"/>
                      </a:cubicBezTo>
                      <a:cubicBezTo>
                        <a:pt x="457" y="134"/>
                        <a:pt x="282" y="68"/>
                        <a:pt x="208" y="39"/>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sp>
              <p:nvSpPr>
                <p:cNvPr id="33" name="Oval 843"/>
                <p:cNvSpPr>
                  <a:spLocks noChangeArrowheads="1"/>
                </p:cNvSpPr>
                <p:nvPr/>
              </p:nvSpPr>
              <p:spPr bwMode="auto">
                <a:xfrm>
                  <a:off x="2332" y="2917"/>
                  <a:ext cx="11" cy="11"/>
                </a:xfrm>
                <a:prstGeom prst="ellipse">
                  <a:avLst/>
                </a:prstGeom>
                <a:solidFill>
                  <a:srgbClr val="354045"/>
                </a:solidFill>
                <a:ln w="9525" algn="ctr">
                  <a:noFill/>
                  <a:round/>
                  <a:headEnd/>
                  <a:tailEnd/>
                </a:ln>
                <a:effectLst/>
              </p:spPr>
              <p:txBody>
                <a:bodyPr wrap="none" anchor="ctr"/>
                <a:lstStyle/>
                <a:p>
                  <a:endParaRPr lang="ko-KR" altLang="en-US" sz="1350"/>
                </a:p>
              </p:txBody>
            </p:sp>
          </p:grpSp>
          <p:grpSp>
            <p:nvGrpSpPr>
              <p:cNvPr id="26" name="Group 844"/>
              <p:cNvGrpSpPr>
                <a:grpSpLocks/>
              </p:cNvGrpSpPr>
              <p:nvPr/>
            </p:nvGrpSpPr>
            <p:grpSpPr bwMode="auto">
              <a:xfrm>
                <a:off x="2846" y="791"/>
                <a:ext cx="846" cy="536"/>
                <a:chOff x="-906" y="-771"/>
                <a:chExt cx="704" cy="445"/>
              </a:xfrm>
            </p:grpSpPr>
            <p:sp>
              <p:nvSpPr>
                <p:cNvPr id="27" name="Freeform 845"/>
                <p:cNvSpPr>
                  <a:spLocks/>
                </p:cNvSpPr>
                <p:nvPr/>
              </p:nvSpPr>
              <p:spPr bwMode="auto">
                <a:xfrm>
                  <a:off x="-435" y="-739"/>
                  <a:ext cx="233" cy="266"/>
                </a:xfrm>
                <a:custGeom>
                  <a:avLst/>
                  <a:gdLst/>
                  <a:ahLst/>
                  <a:cxnLst>
                    <a:cxn ang="0">
                      <a:pos x="48" y="8"/>
                    </a:cxn>
                    <a:cxn ang="0">
                      <a:pos x="133" y="55"/>
                    </a:cxn>
                    <a:cxn ang="0">
                      <a:pos x="187" y="116"/>
                    </a:cxn>
                    <a:cxn ang="0">
                      <a:pos x="204" y="139"/>
                    </a:cxn>
                    <a:cxn ang="0">
                      <a:pos x="189" y="140"/>
                    </a:cxn>
                    <a:cxn ang="0">
                      <a:pos x="207" y="149"/>
                    </a:cxn>
                    <a:cxn ang="0">
                      <a:pos x="232" y="170"/>
                    </a:cxn>
                    <a:cxn ang="0">
                      <a:pos x="214" y="172"/>
                    </a:cxn>
                    <a:cxn ang="0">
                      <a:pos x="192" y="161"/>
                    </a:cxn>
                    <a:cxn ang="0">
                      <a:pos x="207" y="178"/>
                    </a:cxn>
                    <a:cxn ang="0">
                      <a:pos x="228" y="217"/>
                    </a:cxn>
                    <a:cxn ang="0">
                      <a:pos x="214" y="224"/>
                    </a:cxn>
                    <a:cxn ang="0">
                      <a:pos x="198" y="218"/>
                    </a:cxn>
                    <a:cxn ang="0">
                      <a:pos x="202" y="229"/>
                    </a:cxn>
                    <a:cxn ang="0">
                      <a:pos x="204" y="263"/>
                    </a:cxn>
                    <a:cxn ang="0">
                      <a:pos x="186" y="248"/>
                    </a:cxn>
                    <a:cxn ang="0">
                      <a:pos x="159" y="224"/>
                    </a:cxn>
                    <a:cxn ang="0">
                      <a:pos x="147" y="238"/>
                    </a:cxn>
                    <a:cxn ang="0">
                      <a:pos x="145" y="259"/>
                    </a:cxn>
                    <a:cxn ang="0">
                      <a:pos x="127" y="244"/>
                    </a:cxn>
                    <a:cxn ang="0">
                      <a:pos x="108" y="254"/>
                    </a:cxn>
                    <a:cxn ang="0">
                      <a:pos x="96" y="235"/>
                    </a:cxn>
                    <a:cxn ang="0">
                      <a:pos x="69" y="203"/>
                    </a:cxn>
                    <a:cxn ang="0">
                      <a:pos x="36" y="160"/>
                    </a:cxn>
                    <a:cxn ang="0">
                      <a:pos x="7" y="80"/>
                    </a:cxn>
                    <a:cxn ang="0">
                      <a:pos x="7" y="13"/>
                    </a:cxn>
                    <a:cxn ang="0">
                      <a:pos x="48" y="8"/>
                    </a:cxn>
                  </a:cxnLst>
                  <a:rect l="0" t="0" r="r" b="b"/>
                  <a:pathLst>
                    <a:path w="233" h="266">
                      <a:moveTo>
                        <a:pt x="48" y="8"/>
                      </a:moveTo>
                      <a:cubicBezTo>
                        <a:pt x="69" y="15"/>
                        <a:pt x="110" y="37"/>
                        <a:pt x="133" y="55"/>
                      </a:cubicBezTo>
                      <a:cubicBezTo>
                        <a:pt x="156" y="73"/>
                        <a:pt x="175" y="102"/>
                        <a:pt x="187" y="116"/>
                      </a:cubicBezTo>
                      <a:cubicBezTo>
                        <a:pt x="199" y="130"/>
                        <a:pt x="204" y="135"/>
                        <a:pt x="204" y="139"/>
                      </a:cubicBezTo>
                      <a:cubicBezTo>
                        <a:pt x="204" y="143"/>
                        <a:pt x="189" y="138"/>
                        <a:pt x="189" y="140"/>
                      </a:cubicBezTo>
                      <a:cubicBezTo>
                        <a:pt x="189" y="142"/>
                        <a:pt x="200" y="144"/>
                        <a:pt x="207" y="149"/>
                      </a:cubicBezTo>
                      <a:cubicBezTo>
                        <a:pt x="214" y="154"/>
                        <a:pt x="231" y="166"/>
                        <a:pt x="232" y="170"/>
                      </a:cubicBezTo>
                      <a:cubicBezTo>
                        <a:pt x="233" y="174"/>
                        <a:pt x="221" y="173"/>
                        <a:pt x="214" y="172"/>
                      </a:cubicBezTo>
                      <a:cubicBezTo>
                        <a:pt x="207" y="171"/>
                        <a:pt x="193" y="160"/>
                        <a:pt x="192" y="161"/>
                      </a:cubicBezTo>
                      <a:cubicBezTo>
                        <a:pt x="191" y="162"/>
                        <a:pt x="201" y="169"/>
                        <a:pt x="207" y="178"/>
                      </a:cubicBezTo>
                      <a:cubicBezTo>
                        <a:pt x="213" y="187"/>
                        <a:pt x="227" y="209"/>
                        <a:pt x="228" y="217"/>
                      </a:cubicBezTo>
                      <a:cubicBezTo>
                        <a:pt x="229" y="225"/>
                        <a:pt x="219" y="224"/>
                        <a:pt x="214" y="224"/>
                      </a:cubicBezTo>
                      <a:cubicBezTo>
                        <a:pt x="209" y="224"/>
                        <a:pt x="200" y="217"/>
                        <a:pt x="198" y="218"/>
                      </a:cubicBezTo>
                      <a:cubicBezTo>
                        <a:pt x="196" y="219"/>
                        <a:pt x="201" y="222"/>
                        <a:pt x="202" y="229"/>
                      </a:cubicBezTo>
                      <a:cubicBezTo>
                        <a:pt x="203" y="236"/>
                        <a:pt x="207" y="260"/>
                        <a:pt x="204" y="263"/>
                      </a:cubicBezTo>
                      <a:cubicBezTo>
                        <a:pt x="201" y="266"/>
                        <a:pt x="193" y="254"/>
                        <a:pt x="186" y="248"/>
                      </a:cubicBezTo>
                      <a:cubicBezTo>
                        <a:pt x="179" y="242"/>
                        <a:pt x="165" y="226"/>
                        <a:pt x="159" y="224"/>
                      </a:cubicBezTo>
                      <a:cubicBezTo>
                        <a:pt x="153" y="222"/>
                        <a:pt x="149" y="232"/>
                        <a:pt x="147" y="238"/>
                      </a:cubicBezTo>
                      <a:cubicBezTo>
                        <a:pt x="145" y="244"/>
                        <a:pt x="148" y="258"/>
                        <a:pt x="145" y="259"/>
                      </a:cubicBezTo>
                      <a:cubicBezTo>
                        <a:pt x="142" y="260"/>
                        <a:pt x="133" y="245"/>
                        <a:pt x="127" y="244"/>
                      </a:cubicBezTo>
                      <a:cubicBezTo>
                        <a:pt x="121" y="243"/>
                        <a:pt x="113" y="255"/>
                        <a:pt x="108" y="254"/>
                      </a:cubicBezTo>
                      <a:cubicBezTo>
                        <a:pt x="103" y="253"/>
                        <a:pt x="102" y="243"/>
                        <a:pt x="96" y="235"/>
                      </a:cubicBezTo>
                      <a:cubicBezTo>
                        <a:pt x="90" y="227"/>
                        <a:pt x="79" y="215"/>
                        <a:pt x="69" y="203"/>
                      </a:cubicBezTo>
                      <a:cubicBezTo>
                        <a:pt x="59" y="191"/>
                        <a:pt x="46" y="180"/>
                        <a:pt x="36" y="160"/>
                      </a:cubicBezTo>
                      <a:cubicBezTo>
                        <a:pt x="26" y="140"/>
                        <a:pt x="12" y="105"/>
                        <a:pt x="7" y="80"/>
                      </a:cubicBezTo>
                      <a:cubicBezTo>
                        <a:pt x="2" y="55"/>
                        <a:pt x="0" y="26"/>
                        <a:pt x="7" y="13"/>
                      </a:cubicBezTo>
                      <a:cubicBezTo>
                        <a:pt x="14" y="0"/>
                        <a:pt x="27" y="1"/>
                        <a:pt x="48" y="8"/>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8" name="Freeform 846"/>
                <p:cNvSpPr>
                  <a:spLocks/>
                </p:cNvSpPr>
                <p:nvPr/>
              </p:nvSpPr>
              <p:spPr bwMode="auto">
                <a:xfrm>
                  <a:off x="-902" y="-720"/>
                  <a:ext cx="612" cy="394"/>
                </a:xfrm>
                <a:custGeom>
                  <a:avLst/>
                  <a:gdLst/>
                  <a:ahLst/>
                  <a:cxnLst>
                    <a:cxn ang="0">
                      <a:pos x="119" y="186"/>
                    </a:cxn>
                    <a:cxn ang="0">
                      <a:pos x="53" y="283"/>
                    </a:cxn>
                    <a:cxn ang="0">
                      <a:pos x="3" y="361"/>
                    </a:cxn>
                    <a:cxn ang="0">
                      <a:pos x="38" y="345"/>
                    </a:cxn>
                    <a:cxn ang="0">
                      <a:pos x="17" y="388"/>
                    </a:cxn>
                    <a:cxn ang="0">
                      <a:pos x="41" y="382"/>
                    </a:cxn>
                    <a:cxn ang="0">
                      <a:pos x="107" y="342"/>
                    </a:cxn>
                    <a:cxn ang="0">
                      <a:pos x="147" y="309"/>
                    </a:cxn>
                    <a:cxn ang="0">
                      <a:pos x="174" y="283"/>
                    </a:cxn>
                    <a:cxn ang="0">
                      <a:pos x="141" y="325"/>
                    </a:cxn>
                    <a:cxn ang="0">
                      <a:pos x="120" y="354"/>
                    </a:cxn>
                    <a:cxn ang="0">
                      <a:pos x="147" y="348"/>
                    </a:cxn>
                    <a:cxn ang="0">
                      <a:pos x="194" y="327"/>
                    </a:cxn>
                    <a:cxn ang="0">
                      <a:pos x="248" y="292"/>
                    </a:cxn>
                    <a:cxn ang="0">
                      <a:pos x="272" y="279"/>
                    </a:cxn>
                    <a:cxn ang="0">
                      <a:pos x="248" y="312"/>
                    </a:cxn>
                    <a:cxn ang="0">
                      <a:pos x="240" y="330"/>
                    </a:cxn>
                    <a:cxn ang="0">
                      <a:pos x="275" y="312"/>
                    </a:cxn>
                    <a:cxn ang="0">
                      <a:pos x="321" y="277"/>
                    </a:cxn>
                    <a:cxn ang="0">
                      <a:pos x="366" y="238"/>
                    </a:cxn>
                    <a:cxn ang="0">
                      <a:pos x="384" y="217"/>
                    </a:cxn>
                    <a:cxn ang="0">
                      <a:pos x="377" y="243"/>
                    </a:cxn>
                    <a:cxn ang="0">
                      <a:pos x="378" y="273"/>
                    </a:cxn>
                    <a:cxn ang="0">
                      <a:pos x="413" y="247"/>
                    </a:cxn>
                    <a:cxn ang="0">
                      <a:pos x="455" y="184"/>
                    </a:cxn>
                    <a:cxn ang="0">
                      <a:pos x="471" y="129"/>
                    </a:cxn>
                    <a:cxn ang="0">
                      <a:pos x="473" y="97"/>
                    </a:cxn>
                    <a:cxn ang="0">
                      <a:pos x="497" y="175"/>
                    </a:cxn>
                    <a:cxn ang="0">
                      <a:pos x="504" y="208"/>
                    </a:cxn>
                    <a:cxn ang="0">
                      <a:pos x="509" y="171"/>
                    </a:cxn>
                    <a:cxn ang="0">
                      <a:pos x="510" y="96"/>
                    </a:cxn>
                    <a:cxn ang="0">
                      <a:pos x="510" y="76"/>
                    </a:cxn>
                    <a:cxn ang="0">
                      <a:pos x="537" y="121"/>
                    </a:cxn>
                    <a:cxn ang="0">
                      <a:pos x="557" y="177"/>
                    </a:cxn>
                    <a:cxn ang="0">
                      <a:pos x="564" y="112"/>
                    </a:cxn>
                    <a:cxn ang="0">
                      <a:pos x="555" y="72"/>
                    </a:cxn>
                    <a:cxn ang="0">
                      <a:pos x="579" y="90"/>
                    </a:cxn>
                    <a:cxn ang="0">
                      <a:pos x="603" y="127"/>
                    </a:cxn>
                    <a:cxn ang="0">
                      <a:pos x="608" y="87"/>
                    </a:cxn>
                    <a:cxn ang="0">
                      <a:pos x="602" y="43"/>
                    </a:cxn>
                    <a:cxn ang="0">
                      <a:pos x="549" y="18"/>
                    </a:cxn>
                    <a:cxn ang="0">
                      <a:pos x="431" y="13"/>
                    </a:cxn>
                    <a:cxn ang="0">
                      <a:pos x="308" y="94"/>
                    </a:cxn>
                    <a:cxn ang="0">
                      <a:pos x="168" y="165"/>
                    </a:cxn>
                    <a:cxn ang="0">
                      <a:pos x="119" y="186"/>
                    </a:cxn>
                  </a:cxnLst>
                  <a:rect l="0" t="0" r="r" b="b"/>
                  <a:pathLst>
                    <a:path w="612" h="394">
                      <a:moveTo>
                        <a:pt x="119" y="186"/>
                      </a:moveTo>
                      <a:cubicBezTo>
                        <a:pt x="100" y="206"/>
                        <a:pt x="72" y="254"/>
                        <a:pt x="53" y="283"/>
                      </a:cubicBezTo>
                      <a:cubicBezTo>
                        <a:pt x="34" y="312"/>
                        <a:pt x="6" y="351"/>
                        <a:pt x="3" y="361"/>
                      </a:cubicBezTo>
                      <a:cubicBezTo>
                        <a:pt x="0" y="371"/>
                        <a:pt x="36" y="341"/>
                        <a:pt x="38" y="345"/>
                      </a:cubicBezTo>
                      <a:cubicBezTo>
                        <a:pt x="40" y="349"/>
                        <a:pt x="17" y="382"/>
                        <a:pt x="17" y="388"/>
                      </a:cubicBezTo>
                      <a:cubicBezTo>
                        <a:pt x="17" y="394"/>
                        <a:pt x="26" y="390"/>
                        <a:pt x="41" y="382"/>
                      </a:cubicBezTo>
                      <a:cubicBezTo>
                        <a:pt x="56" y="374"/>
                        <a:pt x="89" y="354"/>
                        <a:pt x="107" y="342"/>
                      </a:cubicBezTo>
                      <a:cubicBezTo>
                        <a:pt x="125" y="330"/>
                        <a:pt x="136" y="319"/>
                        <a:pt x="147" y="309"/>
                      </a:cubicBezTo>
                      <a:cubicBezTo>
                        <a:pt x="158" y="299"/>
                        <a:pt x="175" y="280"/>
                        <a:pt x="174" y="283"/>
                      </a:cubicBezTo>
                      <a:cubicBezTo>
                        <a:pt x="173" y="286"/>
                        <a:pt x="150" y="313"/>
                        <a:pt x="141" y="325"/>
                      </a:cubicBezTo>
                      <a:cubicBezTo>
                        <a:pt x="132" y="337"/>
                        <a:pt x="119" y="350"/>
                        <a:pt x="120" y="354"/>
                      </a:cubicBezTo>
                      <a:cubicBezTo>
                        <a:pt x="121" y="358"/>
                        <a:pt x="135" y="352"/>
                        <a:pt x="147" y="348"/>
                      </a:cubicBezTo>
                      <a:cubicBezTo>
                        <a:pt x="159" y="344"/>
                        <a:pt x="177" y="336"/>
                        <a:pt x="194" y="327"/>
                      </a:cubicBezTo>
                      <a:cubicBezTo>
                        <a:pt x="211" y="318"/>
                        <a:pt x="235" y="300"/>
                        <a:pt x="248" y="292"/>
                      </a:cubicBezTo>
                      <a:cubicBezTo>
                        <a:pt x="261" y="284"/>
                        <a:pt x="272" y="276"/>
                        <a:pt x="272" y="279"/>
                      </a:cubicBezTo>
                      <a:cubicBezTo>
                        <a:pt x="272" y="282"/>
                        <a:pt x="253" y="304"/>
                        <a:pt x="248" y="312"/>
                      </a:cubicBezTo>
                      <a:cubicBezTo>
                        <a:pt x="243" y="320"/>
                        <a:pt x="236" y="330"/>
                        <a:pt x="240" y="330"/>
                      </a:cubicBezTo>
                      <a:cubicBezTo>
                        <a:pt x="244" y="330"/>
                        <a:pt x="262" y="321"/>
                        <a:pt x="275" y="312"/>
                      </a:cubicBezTo>
                      <a:cubicBezTo>
                        <a:pt x="288" y="303"/>
                        <a:pt x="306" y="289"/>
                        <a:pt x="321" y="277"/>
                      </a:cubicBezTo>
                      <a:cubicBezTo>
                        <a:pt x="336" y="265"/>
                        <a:pt x="355" y="248"/>
                        <a:pt x="366" y="238"/>
                      </a:cubicBezTo>
                      <a:cubicBezTo>
                        <a:pt x="377" y="228"/>
                        <a:pt x="382" y="216"/>
                        <a:pt x="384" y="217"/>
                      </a:cubicBezTo>
                      <a:cubicBezTo>
                        <a:pt x="386" y="218"/>
                        <a:pt x="378" y="234"/>
                        <a:pt x="377" y="243"/>
                      </a:cubicBezTo>
                      <a:cubicBezTo>
                        <a:pt x="376" y="252"/>
                        <a:pt x="372" y="272"/>
                        <a:pt x="378" y="273"/>
                      </a:cubicBezTo>
                      <a:cubicBezTo>
                        <a:pt x="384" y="274"/>
                        <a:pt x="400" y="262"/>
                        <a:pt x="413" y="247"/>
                      </a:cubicBezTo>
                      <a:cubicBezTo>
                        <a:pt x="426" y="232"/>
                        <a:pt x="445" y="204"/>
                        <a:pt x="455" y="184"/>
                      </a:cubicBezTo>
                      <a:cubicBezTo>
                        <a:pt x="465" y="164"/>
                        <a:pt x="468" y="144"/>
                        <a:pt x="471" y="129"/>
                      </a:cubicBezTo>
                      <a:cubicBezTo>
                        <a:pt x="474" y="114"/>
                        <a:pt x="469" y="89"/>
                        <a:pt x="473" y="97"/>
                      </a:cubicBezTo>
                      <a:cubicBezTo>
                        <a:pt x="477" y="105"/>
                        <a:pt x="492" y="157"/>
                        <a:pt x="497" y="175"/>
                      </a:cubicBezTo>
                      <a:cubicBezTo>
                        <a:pt x="502" y="193"/>
                        <a:pt x="502" y="209"/>
                        <a:pt x="504" y="208"/>
                      </a:cubicBezTo>
                      <a:cubicBezTo>
                        <a:pt x="506" y="207"/>
                        <a:pt x="508" y="190"/>
                        <a:pt x="509" y="171"/>
                      </a:cubicBezTo>
                      <a:cubicBezTo>
                        <a:pt x="510" y="152"/>
                        <a:pt x="510" y="112"/>
                        <a:pt x="510" y="96"/>
                      </a:cubicBezTo>
                      <a:cubicBezTo>
                        <a:pt x="510" y="80"/>
                        <a:pt x="506" y="72"/>
                        <a:pt x="510" y="76"/>
                      </a:cubicBezTo>
                      <a:cubicBezTo>
                        <a:pt x="514" y="80"/>
                        <a:pt x="529" y="104"/>
                        <a:pt x="537" y="121"/>
                      </a:cubicBezTo>
                      <a:cubicBezTo>
                        <a:pt x="545" y="138"/>
                        <a:pt x="553" y="178"/>
                        <a:pt x="557" y="177"/>
                      </a:cubicBezTo>
                      <a:cubicBezTo>
                        <a:pt x="561" y="176"/>
                        <a:pt x="564" y="129"/>
                        <a:pt x="564" y="112"/>
                      </a:cubicBezTo>
                      <a:cubicBezTo>
                        <a:pt x="564" y="95"/>
                        <a:pt x="553" y="76"/>
                        <a:pt x="555" y="72"/>
                      </a:cubicBezTo>
                      <a:cubicBezTo>
                        <a:pt x="557" y="68"/>
                        <a:pt x="571" y="81"/>
                        <a:pt x="579" y="90"/>
                      </a:cubicBezTo>
                      <a:cubicBezTo>
                        <a:pt x="587" y="99"/>
                        <a:pt x="598" y="127"/>
                        <a:pt x="603" y="127"/>
                      </a:cubicBezTo>
                      <a:cubicBezTo>
                        <a:pt x="608" y="127"/>
                        <a:pt x="608" y="101"/>
                        <a:pt x="608" y="87"/>
                      </a:cubicBezTo>
                      <a:cubicBezTo>
                        <a:pt x="608" y="73"/>
                        <a:pt x="612" y="54"/>
                        <a:pt x="602" y="43"/>
                      </a:cubicBezTo>
                      <a:cubicBezTo>
                        <a:pt x="592" y="32"/>
                        <a:pt x="577" y="23"/>
                        <a:pt x="549" y="18"/>
                      </a:cubicBezTo>
                      <a:cubicBezTo>
                        <a:pt x="521" y="13"/>
                        <a:pt x="471" y="0"/>
                        <a:pt x="431" y="13"/>
                      </a:cubicBezTo>
                      <a:cubicBezTo>
                        <a:pt x="391" y="26"/>
                        <a:pt x="352" y="69"/>
                        <a:pt x="308" y="94"/>
                      </a:cubicBezTo>
                      <a:cubicBezTo>
                        <a:pt x="264" y="119"/>
                        <a:pt x="198" y="150"/>
                        <a:pt x="168" y="165"/>
                      </a:cubicBezTo>
                      <a:cubicBezTo>
                        <a:pt x="138" y="180"/>
                        <a:pt x="138" y="166"/>
                        <a:pt x="119" y="186"/>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9" name="Freeform 847"/>
                <p:cNvSpPr>
                  <a:spLocks/>
                </p:cNvSpPr>
                <p:nvPr/>
              </p:nvSpPr>
              <p:spPr bwMode="auto">
                <a:xfrm>
                  <a:off x="-906" y="-771"/>
                  <a:ext cx="668" cy="426"/>
                </a:xfrm>
                <a:custGeom>
                  <a:avLst/>
                  <a:gdLst/>
                  <a:ahLst/>
                  <a:cxnLst>
                    <a:cxn ang="0">
                      <a:pos x="447" y="1"/>
                    </a:cxn>
                    <a:cxn ang="0">
                      <a:pos x="339" y="28"/>
                    </a:cxn>
                    <a:cxn ang="0">
                      <a:pos x="201" y="132"/>
                    </a:cxn>
                    <a:cxn ang="0">
                      <a:pos x="85" y="261"/>
                    </a:cxn>
                    <a:cxn ang="0">
                      <a:pos x="48" y="310"/>
                    </a:cxn>
                    <a:cxn ang="0">
                      <a:pos x="24" y="363"/>
                    </a:cxn>
                    <a:cxn ang="0">
                      <a:pos x="1" y="418"/>
                    </a:cxn>
                    <a:cxn ang="0">
                      <a:pos x="16" y="412"/>
                    </a:cxn>
                    <a:cxn ang="0">
                      <a:pos x="69" y="346"/>
                    </a:cxn>
                    <a:cxn ang="0">
                      <a:pos x="102" y="300"/>
                    </a:cxn>
                    <a:cxn ang="0">
                      <a:pos x="39" y="403"/>
                    </a:cxn>
                    <a:cxn ang="0">
                      <a:pos x="30" y="426"/>
                    </a:cxn>
                    <a:cxn ang="0">
                      <a:pos x="58" y="403"/>
                    </a:cxn>
                    <a:cxn ang="0">
                      <a:pos x="144" y="333"/>
                    </a:cxn>
                    <a:cxn ang="0">
                      <a:pos x="195" y="295"/>
                    </a:cxn>
                    <a:cxn ang="0">
                      <a:pos x="232" y="274"/>
                    </a:cxn>
                    <a:cxn ang="0">
                      <a:pos x="213" y="304"/>
                    </a:cxn>
                    <a:cxn ang="0">
                      <a:pos x="178" y="355"/>
                    </a:cxn>
                    <a:cxn ang="0">
                      <a:pos x="220" y="337"/>
                    </a:cxn>
                    <a:cxn ang="0">
                      <a:pos x="316" y="259"/>
                    </a:cxn>
                    <a:cxn ang="0">
                      <a:pos x="351" y="238"/>
                    </a:cxn>
                    <a:cxn ang="0">
                      <a:pos x="351" y="276"/>
                    </a:cxn>
                    <a:cxn ang="0">
                      <a:pos x="369" y="277"/>
                    </a:cxn>
                    <a:cxn ang="0">
                      <a:pos x="411" y="229"/>
                    </a:cxn>
                    <a:cxn ang="0">
                      <a:pos x="456" y="159"/>
                    </a:cxn>
                    <a:cxn ang="0">
                      <a:pos x="454" y="100"/>
                    </a:cxn>
                    <a:cxn ang="0">
                      <a:pos x="495" y="141"/>
                    </a:cxn>
                    <a:cxn ang="0">
                      <a:pos x="499" y="97"/>
                    </a:cxn>
                    <a:cxn ang="0">
                      <a:pos x="552" y="142"/>
                    </a:cxn>
                    <a:cxn ang="0">
                      <a:pos x="567" y="148"/>
                    </a:cxn>
                    <a:cxn ang="0">
                      <a:pos x="564" y="120"/>
                    </a:cxn>
                    <a:cxn ang="0">
                      <a:pos x="552" y="85"/>
                    </a:cxn>
                    <a:cxn ang="0">
                      <a:pos x="586" y="111"/>
                    </a:cxn>
                    <a:cxn ang="0">
                      <a:pos x="604" y="109"/>
                    </a:cxn>
                    <a:cxn ang="0">
                      <a:pos x="618" y="111"/>
                    </a:cxn>
                    <a:cxn ang="0">
                      <a:pos x="666" y="156"/>
                    </a:cxn>
                    <a:cxn ang="0">
                      <a:pos x="631" y="105"/>
                    </a:cxn>
                    <a:cxn ang="0">
                      <a:pos x="582" y="63"/>
                    </a:cxn>
                    <a:cxn ang="0">
                      <a:pos x="519" y="24"/>
                    </a:cxn>
                    <a:cxn ang="0">
                      <a:pos x="447" y="1"/>
                    </a:cxn>
                  </a:cxnLst>
                  <a:rect l="0" t="0" r="r" b="b"/>
                  <a:pathLst>
                    <a:path w="668" h="426">
                      <a:moveTo>
                        <a:pt x="447" y="1"/>
                      </a:moveTo>
                      <a:cubicBezTo>
                        <a:pt x="417" y="2"/>
                        <a:pt x="380" y="6"/>
                        <a:pt x="339" y="28"/>
                      </a:cubicBezTo>
                      <a:cubicBezTo>
                        <a:pt x="298" y="50"/>
                        <a:pt x="243" y="93"/>
                        <a:pt x="201" y="132"/>
                      </a:cubicBezTo>
                      <a:cubicBezTo>
                        <a:pt x="159" y="171"/>
                        <a:pt x="111" y="231"/>
                        <a:pt x="85" y="261"/>
                      </a:cubicBezTo>
                      <a:cubicBezTo>
                        <a:pt x="59" y="291"/>
                        <a:pt x="58" y="293"/>
                        <a:pt x="48" y="310"/>
                      </a:cubicBezTo>
                      <a:cubicBezTo>
                        <a:pt x="38" y="327"/>
                        <a:pt x="32" y="345"/>
                        <a:pt x="24" y="363"/>
                      </a:cubicBezTo>
                      <a:cubicBezTo>
                        <a:pt x="16" y="381"/>
                        <a:pt x="2" y="410"/>
                        <a:pt x="1" y="418"/>
                      </a:cubicBezTo>
                      <a:cubicBezTo>
                        <a:pt x="0" y="426"/>
                        <a:pt x="5" y="424"/>
                        <a:pt x="16" y="412"/>
                      </a:cubicBezTo>
                      <a:cubicBezTo>
                        <a:pt x="27" y="400"/>
                        <a:pt x="55" y="365"/>
                        <a:pt x="69" y="346"/>
                      </a:cubicBezTo>
                      <a:cubicBezTo>
                        <a:pt x="83" y="327"/>
                        <a:pt x="107" y="291"/>
                        <a:pt x="102" y="300"/>
                      </a:cubicBezTo>
                      <a:cubicBezTo>
                        <a:pt x="97" y="309"/>
                        <a:pt x="51" y="382"/>
                        <a:pt x="39" y="403"/>
                      </a:cubicBezTo>
                      <a:cubicBezTo>
                        <a:pt x="27" y="424"/>
                        <a:pt x="27" y="426"/>
                        <a:pt x="30" y="426"/>
                      </a:cubicBezTo>
                      <a:cubicBezTo>
                        <a:pt x="33" y="426"/>
                        <a:pt x="39" y="419"/>
                        <a:pt x="58" y="403"/>
                      </a:cubicBezTo>
                      <a:cubicBezTo>
                        <a:pt x="77" y="387"/>
                        <a:pt x="121" y="351"/>
                        <a:pt x="144" y="333"/>
                      </a:cubicBezTo>
                      <a:cubicBezTo>
                        <a:pt x="167" y="315"/>
                        <a:pt x="180" y="305"/>
                        <a:pt x="195" y="295"/>
                      </a:cubicBezTo>
                      <a:cubicBezTo>
                        <a:pt x="210" y="285"/>
                        <a:pt x="229" y="273"/>
                        <a:pt x="232" y="274"/>
                      </a:cubicBezTo>
                      <a:cubicBezTo>
                        <a:pt x="235" y="275"/>
                        <a:pt x="222" y="291"/>
                        <a:pt x="213" y="304"/>
                      </a:cubicBezTo>
                      <a:cubicBezTo>
                        <a:pt x="204" y="317"/>
                        <a:pt x="177" y="350"/>
                        <a:pt x="178" y="355"/>
                      </a:cubicBezTo>
                      <a:cubicBezTo>
                        <a:pt x="179" y="360"/>
                        <a:pt x="197" y="353"/>
                        <a:pt x="220" y="337"/>
                      </a:cubicBezTo>
                      <a:cubicBezTo>
                        <a:pt x="243" y="321"/>
                        <a:pt x="294" y="275"/>
                        <a:pt x="316" y="259"/>
                      </a:cubicBezTo>
                      <a:cubicBezTo>
                        <a:pt x="338" y="243"/>
                        <a:pt x="345" y="235"/>
                        <a:pt x="351" y="238"/>
                      </a:cubicBezTo>
                      <a:cubicBezTo>
                        <a:pt x="357" y="241"/>
                        <a:pt x="348" y="270"/>
                        <a:pt x="351" y="276"/>
                      </a:cubicBezTo>
                      <a:cubicBezTo>
                        <a:pt x="354" y="282"/>
                        <a:pt x="359" y="285"/>
                        <a:pt x="369" y="277"/>
                      </a:cubicBezTo>
                      <a:cubicBezTo>
                        <a:pt x="379" y="269"/>
                        <a:pt x="397" y="249"/>
                        <a:pt x="411" y="229"/>
                      </a:cubicBezTo>
                      <a:cubicBezTo>
                        <a:pt x="425" y="209"/>
                        <a:pt x="449" y="180"/>
                        <a:pt x="456" y="159"/>
                      </a:cubicBezTo>
                      <a:cubicBezTo>
                        <a:pt x="463" y="138"/>
                        <a:pt x="448" y="103"/>
                        <a:pt x="454" y="100"/>
                      </a:cubicBezTo>
                      <a:cubicBezTo>
                        <a:pt x="460" y="97"/>
                        <a:pt x="488" y="141"/>
                        <a:pt x="495" y="141"/>
                      </a:cubicBezTo>
                      <a:cubicBezTo>
                        <a:pt x="502" y="141"/>
                        <a:pt x="490" y="97"/>
                        <a:pt x="499" y="97"/>
                      </a:cubicBezTo>
                      <a:cubicBezTo>
                        <a:pt x="508" y="97"/>
                        <a:pt x="541" y="134"/>
                        <a:pt x="552" y="142"/>
                      </a:cubicBezTo>
                      <a:cubicBezTo>
                        <a:pt x="563" y="150"/>
                        <a:pt x="565" y="152"/>
                        <a:pt x="567" y="148"/>
                      </a:cubicBezTo>
                      <a:cubicBezTo>
                        <a:pt x="569" y="144"/>
                        <a:pt x="566" y="130"/>
                        <a:pt x="564" y="120"/>
                      </a:cubicBezTo>
                      <a:cubicBezTo>
                        <a:pt x="562" y="110"/>
                        <a:pt x="548" y="87"/>
                        <a:pt x="552" y="85"/>
                      </a:cubicBezTo>
                      <a:cubicBezTo>
                        <a:pt x="556" y="83"/>
                        <a:pt x="577" y="107"/>
                        <a:pt x="586" y="111"/>
                      </a:cubicBezTo>
                      <a:cubicBezTo>
                        <a:pt x="595" y="115"/>
                        <a:pt x="599" y="109"/>
                        <a:pt x="604" y="109"/>
                      </a:cubicBezTo>
                      <a:cubicBezTo>
                        <a:pt x="609" y="109"/>
                        <a:pt x="608" y="103"/>
                        <a:pt x="618" y="111"/>
                      </a:cubicBezTo>
                      <a:cubicBezTo>
                        <a:pt x="628" y="119"/>
                        <a:pt x="664" y="157"/>
                        <a:pt x="666" y="156"/>
                      </a:cubicBezTo>
                      <a:cubicBezTo>
                        <a:pt x="668" y="155"/>
                        <a:pt x="645" y="120"/>
                        <a:pt x="631" y="105"/>
                      </a:cubicBezTo>
                      <a:cubicBezTo>
                        <a:pt x="617" y="90"/>
                        <a:pt x="601" y="76"/>
                        <a:pt x="582" y="63"/>
                      </a:cubicBezTo>
                      <a:cubicBezTo>
                        <a:pt x="563" y="50"/>
                        <a:pt x="541" y="34"/>
                        <a:pt x="519" y="24"/>
                      </a:cubicBezTo>
                      <a:cubicBezTo>
                        <a:pt x="497" y="14"/>
                        <a:pt x="477" y="0"/>
                        <a:pt x="447" y="1"/>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grpSp>
        <p:sp>
          <p:nvSpPr>
            <p:cNvPr id="23" name="Rectangle 848"/>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41" name="Group 849"/>
          <p:cNvGrpSpPr>
            <a:grpSpLocks/>
          </p:cNvGrpSpPr>
          <p:nvPr/>
        </p:nvGrpSpPr>
        <p:grpSpPr bwMode="auto">
          <a:xfrm>
            <a:off x="8001000" y="2828925"/>
            <a:ext cx="1695450" cy="2143125"/>
            <a:chOff x="2028" y="1608"/>
            <a:chExt cx="1956" cy="2472"/>
          </a:xfrm>
        </p:grpSpPr>
        <p:grpSp>
          <p:nvGrpSpPr>
            <p:cNvPr id="42" name="Group 850"/>
            <p:cNvGrpSpPr>
              <a:grpSpLocks/>
            </p:cNvGrpSpPr>
            <p:nvPr/>
          </p:nvGrpSpPr>
          <p:grpSpPr bwMode="auto">
            <a:xfrm>
              <a:off x="2166" y="2866"/>
              <a:ext cx="1587" cy="1089"/>
              <a:chOff x="1014" y="922"/>
              <a:chExt cx="1587" cy="1089"/>
            </a:xfrm>
          </p:grpSpPr>
          <p:grpSp>
            <p:nvGrpSpPr>
              <p:cNvPr id="44" name="Group 851"/>
              <p:cNvGrpSpPr>
                <a:grpSpLocks/>
              </p:cNvGrpSpPr>
              <p:nvPr/>
            </p:nvGrpSpPr>
            <p:grpSpPr bwMode="auto">
              <a:xfrm rot="603034">
                <a:off x="1416" y="959"/>
                <a:ext cx="96" cy="54"/>
                <a:chOff x="2442" y="3603"/>
                <a:chExt cx="152" cy="85"/>
              </a:xfrm>
            </p:grpSpPr>
            <p:sp>
              <p:nvSpPr>
                <p:cNvPr id="58" name="Freeform 852"/>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59" name="Freeform 853"/>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60" name="Freeform 854"/>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grpSp>
          <p:grpSp>
            <p:nvGrpSpPr>
              <p:cNvPr id="45" name="Group 855"/>
              <p:cNvGrpSpPr>
                <a:grpSpLocks/>
              </p:cNvGrpSpPr>
              <p:nvPr/>
            </p:nvGrpSpPr>
            <p:grpSpPr bwMode="auto">
              <a:xfrm>
                <a:off x="1646" y="1178"/>
                <a:ext cx="292" cy="833"/>
                <a:chOff x="1682" y="1223"/>
                <a:chExt cx="256" cy="730"/>
              </a:xfrm>
            </p:grpSpPr>
            <p:sp>
              <p:nvSpPr>
                <p:cNvPr id="56" name="Freeform 856"/>
                <p:cNvSpPr>
                  <a:spLocks/>
                </p:cNvSpPr>
                <p:nvPr/>
              </p:nvSpPr>
              <p:spPr bwMode="auto">
                <a:xfrm>
                  <a:off x="1682" y="1223"/>
                  <a:ext cx="256" cy="730"/>
                </a:xfrm>
                <a:custGeom>
                  <a:avLst/>
                  <a:gdLst/>
                  <a:ahLst/>
                  <a:cxnLst>
                    <a:cxn ang="0">
                      <a:pos x="52" y="47"/>
                    </a:cxn>
                    <a:cxn ang="0">
                      <a:pos x="44" y="309"/>
                    </a:cxn>
                    <a:cxn ang="0">
                      <a:pos x="14" y="523"/>
                    </a:cxn>
                    <a:cxn ang="0">
                      <a:pos x="2" y="643"/>
                    </a:cxn>
                    <a:cxn ang="0">
                      <a:pos x="28" y="605"/>
                    </a:cxn>
                    <a:cxn ang="0">
                      <a:pos x="14" y="653"/>
                    </a:cxn>
                    <a:cxn ang="0">
                      <a:pos x="12" y="713"/>
                    </a:cxn>
                    <a:cxn ang="0">
                      <a:pos x="24" y="721"/>
                    </a:cxn>
                    <a:cxn ang="0">
                      <a:pos x="46" y="661"/>
                    </a:cxn>
                    <a:cxn ang="0">
                      <a:pos x="40" y="711"/>
                    </a:cxn>
                    <a:cxn ang="0">
                      <a:pos x="60" y="693"/>
                    </a:cxn>
                    <a:cxn ang="0">
                      <a:pos x="74" y="641"/>
                    </a:cxn>
                    <a:cxn ang="0">
                      <a:pos x="90" y="561"/>
                    </a:cxn>
                    <a:cxn ang="0">
                      <a:pos x="96" y="533"/>
                    </a:cxn>
                    <a:cxn ang="0">
                      <a:pos x="100" y="591"/>
                    </a:cxn>
                    <a:cxn ang="0">
                      <a:pos x="106" y="639"/>
                    </a:cxn>
                    <a:cxn ang="0">
                      <a:pos x="118" y="611"/>
                    </a:cxn>
                    <a:cxn ang="0">
                      <a:pos x="130" y="563"/>
                    </a:cxn>
                    <a:cxn ang="0">
                      <a:pos x="138" y="507"/>
                    </a:cxn>
                    <a:cxn ang="0">
                      <a:pos x="146" y="555"/>
                    </a:cxn>
                    <a:cxn ang="0">
                      <a:pos x="164" y="539"/>
                    </a:cxn>
                    <a:cxn ang="0">
                      <a:pos x="174" y="495"/>
                    </a:cxn>
                    <a:cxn ang="0">
                      <a:pos x="176" y="411"/>
                    </a:cxn>
                    <a:cxn ang="0">
                      <a:pos x="182" y="443"/>
                    </a:cxn>
                    <a:cxn ang="0">
                      <a:pos x="194" y="433"/>
                    </a:cxn>
                    <a:cxn ang="0">
                      <a:pos x="200" y="459"/>
                    </a:cxn>
                    <a:cxn ang="0">
                      <a:pos x="206" y="427"/>
                    </a:cxn>
                    <a:cxn ang="0">
                      <a:pos x="210" y="357"/>
                    </a:cxn>
                    <a:cxn ang="0">
                      <a:pos x="210" y="331"/>
                    </a:cxn>
                    <a:cxn ang="0">
                      <a:pos x="218" y="317"/>
                    </a:cxn>
                    <a:cxn ang="0">
                      <a:pos x="212" y="289"/>
                    </a:cxn>
                    <a:cxn ang="0">
                      <a:pos x="236" y="255"/>
                    </a:cxn>
                    <a:cxn ang="0">
                      <a:pos x="246" y="161"/>
                    </a:cxn>
                    <a:cxn ang="0">
                      <a:pos x="176" y="99"/>
                    </a:cxn>
                    <a:cxn ang="0">
                      <a:pos x="106" y="25"/>
                    </a:cxn>
                    <a:cxn ang="0">
                      <a:pos x="52" y="47"/>
                    </a:cxn>
                  </a:cxnLst>
                  <a:rect l="0" t="0" r="r" b="b"/>
                  <a:pathLst>
                    <a:path w="256" h="730">
                      <a:moveTo>
                        <a:pt x="52" y="47"/>
                      </a:moveTo>
                      <a:cubicBezTo>
                        <a:pt x="42" y="94"/>
                        <a:pt x="50" y="230"/>
                        <a:pt x="44" y="309"/>
                      </a:cubicBezTo>
                      <a:cubicBezTo>
                        <a:pt x="38" y="388"/>
                        <a:pt x="21" y="467"/>
                        <a:pt x="14" y="523"/>
                      </a:cubicBezTo>
                      <a:cubicBezTo>
                        <a:pt x="7" y="579"/>
                        <a:pt x="0" y="629"/>
                        <a:pt x="2" y="643"/>
                      </a:cubicBezTo>
                      <a:cubicBezTo>
                        <a:pt x="4" y="657"/>
                        <a:pt x="26" y="603"/>
                        <a:pt x="28" y="605"/>
                      </a:cubicBezTo>
                      <a:cubicBezTo>
                        <a:pt x="30" y="607"/>
                        <a:pt x="17" y="635"/>
                        <a:pt x="14" y="653"/>
                      </a:cubicBezTo>
                      <a:cubicBezTo>
                        <a:pt x="11" y="671"/>
                        <a:pt x="10" y="702"/>
                        <a:pt x="12" y="713"/>
                      </a:cubicBezTo>
                      <a:cubicBezTo>
                        <a:pt x="14" y="724"/>
                        <a:pt x="18" y="730"/>
                        <a:pt x="24" y="721"/>
                      </a:cubicBezTo>
                      <a:cubicBezTo>
                        <a:pt x="30" y="712"/>
                        <a:pt x="44" y="663"/>
                        <a:pt x="46" y="661"/>
                      </a:cubicBezTo>
                      <a:cubicBezTo>
                        <a:pt x="48" y="659"/>
                        <a:pt x="38" y="706"/>
                        <a:pt x="40" y="711"/>
                      </a:cubicBezTo>
                      <a:cubicBezTo>
                        <a:pt x="42" y="716"/>
                        <a:pt x="54" y="705"/>
                        <a:pt x="60" y="693"/>
                      </a:cubicBezTo>
                      <a:cubicBezTo>
                        <a:pt x="66" y="681"/>
                        <a:pt x="69" y="663"/>
                        <a:pt x="74" y="641"/>
                      </a:cubicBezTo>
                      <a:cubicBezTo>
                        <a:pt x="79" y="619"/>
                        <a:pt x="86" y="579"/>
                        <a:pt x="90" y="561"/>
                      </a:cubicBezTo>
                      <a:cubicBezTo>
                        <a:pt x="94" y="543"/>
                        <a:pt x="94" y="528"/>
                        <a:pt x="96" y="533"/>
                      </a:cubicBezTo>
                      <a:cubicBezTo>
                        <a:pt x="98" y="538"/>
                        <a:pt x="98" y="573"/>
                        <a:pt x="100" y="591"/>
                      </a:cubicBezTo>
                      <a:cubicBezTo>
                        <a:pt x="102" y="609"/>
                        <a:pt x="103" y="636"/>
                        <a:pt x="106" y="639"/>
                      </a:cubicBezTo>
                      <a:cubicBezTo>
                        <a:pt x="109" y="642"/>
                        <a:pt x="114" y="624"/>
                        <a:pt x="118" y="611"/>
                      </a:cubicBezTo>
                      <a:cubicBezTo>
                        <a:pt x="122" y="598"/>
                        <a:pt x="127" y="580"/>
                        <a:pt x="130" y="563"/>
                      </a:cubicBezTo>
                      <a:cubicBezTo>
                        <a:pt x="133" y="546"/>
                        <a:pt x="135" y="508"/>
                        <a:pt x="138" y="507"/>
                      </a:cubicBezTo>
                      <a:cubicBezTo>
                        <a:pt x="141" y="506"/>
                        <a:pt x="142" y="550"/>
                        <a:pt x="146" y="555"/>
                      </a:cubicBezTo>
                      <a:cubicBezTo>
                        <a:pt x="150" y="560"/>
                        <a:pt x="159" y="549"/>
                        <a:pt x="164" y="539"/>
                      </a:cubicBezTo>
                      <a:cubicBezTo>
                        <a:pt x="169" y="529"/>
                        <a:pt x="172" y="516"/>
                        <a:pt x="174" y="495"/>
                      </a:cubicBezTo>
                      <a:cubicBezTo>
                        <a:pt x="176" y="474"/>
                        <a:pt x="175" y="420"/>
                        <a:pt x="176" y="411"/>
                      </a:cubicBezTo>
                      <a:cubicBezTo>
                        <a:pt x="177" y="402"/>
                        <a:pt x="179" y="439"/>
                        <a:pt x="182" y="443"/>
                      </a:cubicBezTo>
                      <a:cubicBezTo>
                        <a:pt x="185" y="447"/>
                        <a:pt x="191" y="430"/>
                        <a:pt x="194" y="433"/>
                      </a:cubicBezTo>
                      <a:cubicBezTo>
                        <a:pt x="197" y="436"/>
                        <a:pt x="198" y="460"/>
                        <a:pt x="200" y="459"/>
                      </a:cubicBezTo>
                      <a:cubicBezTo>
                        <a:pt x="202" y="458"/>
                        <a:pt x="204" y="444"/>
                        <a:pt x="206" y="427"/>
                      </a:cubicBezTo>
                      <a:cubicBezTo>
                        <a:pt x="208" y="410"/>
                        <a:pt x="209" y="373"/>
                        <a:pt x="210" y="357"/>
                      </a:cubicBezTo>
                      <a:cubicBezTo>
                        <a:pt x="211" y="341"/>
                        <a:pt x="209" y="338"/>
                        <a:pt x="210" y="331"/>
                      </a:cubicBezTo>
                      <a:cubicBezTo>
                        <a:pt x="211" y="324"/>
                        <a:pt x="218" y="324"/>
                        <a:pt x="218" y="317"/>
                      </a:cubicBezTo>
                      <a:cubicBezTo>
                        <a:pt x="218" y="310"/>
                        <a:pt x="209" y="299"/>
                        <a:pt x="212" y="289"/>
                      </a:cubicBezTo>
                      <a:cubicBezTo>
                        <a:pt x="215" y="279"/>
                        <a:pt x="230" y="276"/>
                        <a:pt x="236" y="255"/>
                      </a:cubicBezTo>
                      <a:cubicBezTo>
                        <a:pt x="242" y="234"/>
                        <a:pt x="256" y="187"/>
                        <a:pt x="246" y="161"/>
                      </a:cubicBezTo>
                      <a:cubicBezTo>
                        <a:pt x="236" y="135"/>
                        <a:pt x="199" y="122"/>
                        <a:pt x="176" y="99"/>
                      </a:cubicBezTo>
                      <a:cubicBezTo>
                        <a:pt x="153" y="76"/>
                        <a:pt x="126" y="33"/>
                        <a:pt x="106" y="25"/>
                      </a:cubicBezTo>
                      <a:cubicBezTo>
                        <a:pt x="86" y="17"/>
                        <a:pt x="62" y="0"/>
                        <a:pt x="52" y="47"/>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57" name="Freeform 857"/>
                <p:cNvSpPr>
                  <a:spLocks/>
                </p:cNvSpPr>
                <p:nvPr/>
              </p:nvSpPr>
              <p:spPr bwMode="auto">
                <a:xfrm>
                  <a:off x="1754" y="1305"/>
                  <a:ext cx="172" cy="322"/>
                </a:xfrm>
                <a:custGeom>
                  <a:avLst/>
                  <a:gdLst/>
                  <a:ahLst/>
                  <a:cxnLst>
                    <a:cxn ang="0">
                      <a:pos x="46" y="21"/>
                    </a:cxn>
                    <a:cxn ang="0">
                      <a:pos x="10" y="149"/>
                    </a:cxn>
                    <a:cxn ang="0">
                      <a:pos x="0" y="239"/>
                    </a:cxn>
                    <a:cxn ang="0">
                      <a:pos x="12" y="315"/>
                    </a:cxn>
                    <a:cxn ang="0">
                      <a:pos x="22" y="285"/>
                    </a:cxn>
                    <a:cxn ang="0">
                      <a:pos x="36" y="275"/>
                    </a:cxn>
                    <a:cxn ang="0">
                      <a:pos x="40" y="229"/>
                    </a:cxn>
                    <a:cxn ang="0">
                      <a:pos x="60" y="233"/>
                    </a:cxn>
                    <a:cxn ang="0">
                      <a:pos x="66" y="209"/>
                    </a:cxn>
                    <a:cxn ang="0">
                      <a:pos x="92" y="201"/>
                    </a:cxn>
                    <a:cxn ang="0">
                      <a:pos x="100" y="175"/>
                    </a:cxn>
                    <a:cxn ang="0">
                      <a:pos x="144" y="161"/>
                    </a:cxn>
                    <a:cxn ang="0">
                      <a:pos x="172" y="97"/>
                    </a:cxn>
                    <a:cxn ang="0">
                      <a:pos x="142" y="23"/>
                    </a:cxn>
                    <a:cxn ang="0">
                      <a:pos x="60" y="21"/>
                    </a:cxn>
                    <a:cxn ang="0">
                      <a:pos x="46" y="21"/>
                    </a:cxn>
                  </a:cxnLst>
                  <a:rect l="0" t="0" r="r" b="b"/>
                  <a:pathLst>
                    <a:path w="172" h="322">
                      <a:moveTo>
                        <a:pt x="46" y="21"/>
                      </a:moveTo>
                      <a:cubicBezTo>
                        <a:pt x="38" y="42"/>
                        <a:pt x="18" y="113"/>
                        <a:pt x="10" y="149"/>
                      </a:cubicBezTo>
                      <a:cubicBezTo>
                        <a:pt x="2" y="185"/>
                        <a:pt x="0" y="211"/>
                        <a:pt x="0" y="239"/>
                      </a:cubicBezTo>
                      <a:cubicBezTo>
                        <a:pt x="0" y="267"/>
                        <a:pt x="8" y="308"/>
                        <a:pt x="12" y="315"/>
                      </a:cubicBezTo>
                      <a:cubicBezTo>
                        <a:pt x="16" y="322"/>
                        <a:pt x="18" y="292"/>
                        <a:pt x="22" y="285"/>
                      </a:cubicBezTo>
                      <a:cubicBezTo>
                        <a:pt x="26" y="278"/>
                        <a:pt x="33" y="284"/>
                        <a:pt x="36" y="275"/>
                      </a:cubicBezTo>
                      <a:cubicBezTo>
                        <a:pt x="39" y="266"/>
                        <a:pt x="36" y="236"/>
                        <a:pt x="40" y="229"/>
                      </a:cubicBezTo>
                      <a:cubicBezTo>
                        <a:pt x="44" y="222"/>
                        <a:pt x="56" y="236"/>
                        <a:pt x="60" y="233"/>
                      </a:cubicBezTo>
                      <a:cubicBezTo>
                        <a:pt x="64" y="230"/>
                        <a:pt x="61" y="214"/>
                        <a:pt x="66" y="209"/>
                      </a:cubicBezTo>
                      <a:cubicBezTo>
                        <a:pt x="71" y="204"/>
                        <a:pt x="86" y="207"/>
                        <a:pt x="92" y="201"/>
                      </a:cubicBezTo>
                      <a:cubicBezTo>
                        <a:pt x="98" y="195"/>
                        <a:pt x="91" y="182"/>
                        <a:pt x="100" y="175"/>
                      </a:cubicBezTo>
                      <a:cubicBezTo>
                        <a:pt x="109" y="168"/>
                        <a:pt x="132" y="174"/>
                        <a:pt x="144" y="161"/>
                      </a:cubicBezTo>
                      <a:cubicBezTo>
                        <a:pt x="156" y="148"/>
                        <a:pt x="172" y="120"/>
                        <a:pt x="172" y="97"/>
                      </a:cubicBezTo>
                      <a:cubicBezTo>
                        <a:pt x="172" y="74"/>
                        <a:pt x="161" y="36"/>
                        <a:pt x="142" y="23"/>
                      </a:cubicBezTo>
                      <a:cubicBezTo>
                        <a:pt x="123" y="10"/>
                        <a:pt x="76" y="22"/>
                        <a:pt x="60" y="21"/>
                      </a:cubicBezTo>
                      <a:cubicBezTo>
                        <a:pt x="44" y="20"/>
                        <a:pt x="54" y="0"/>
                        <a:pt x="46" y="21"/>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grpSp>
          <p:sp>
            <p:nvSpPr>
              <p:cNvPr id="46" name="Oval 858"/>
              <p:cNvSpPr>
                <a:spLocks noChangeArrowheads="1"/>
              </p:cNvSpPr>
              <p:nvPr/>
            </p:nvSpPr>
            <p:spPr bwMode="auto">
              <a:xfrm>
                <a:off x="1471" y="978"/>
                <a:ext cx="11" cy="11"/>
              </a:xfrm>
              <a:prstGeom prst="ellipse">
                <a:avLst/>
              </a:prstGeom>
              <a:solidFill>
                <a:srgbClr val="C2CCD0"/>
              </a:solidFill>
              <a:ln w="9525" algn="ctr">
                <a:noFill/>
                <a:round/>
                <a:headEnd/>
                <a:tailEnd/>
              </a:ln>
              <a:effectLst/>
            </p:spPr>
            <p:txBody>
              <a:bodyPr wrap="none" anchor="ctr"/>
              <a:lstStyle/>
              <a:p>
                <a:endParaRPr lang="ko-KR" altLang="en-US" sz="1350"/>
              </a:p>
            </p:txBody>
          </p:sp>
          <p:grpSp>
            <p:nvGrpSpPr>
              <p:cNvPr id="47" name="Group 859"/>
              <p:cNvGrpSpPr>
                <a:grpSpLocks/>
              </p:cNvGrpSpPr>
              <p:nvPr/>
            </p:nvGrpSpPr>
            <p:grpSpPr bwMode="auto">
              <a:xfrm>
                <a:off x="1266" y="931"/>
                <a:ext cx="152" cy="85"/>
                <a:chOff x="2442" y="3603"/>
                <a:chExt cx="152" cy="85"/>
              </a:xfrm>
            </p:grpSpPr>
            <p:sp>
              <p:nvSpPr>
                <p:cNvPr id="53" name="Freeform 860"/>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54" name="Freeform 861"/>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55" name="Freeform 862"/>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48" name="Freeform 863"/>
              <p:cNvSpPr>
                <a:spLocks/>
              </p:cNvSpPr>
              <p:nvPr/>
            </p:nvSpPr>
            <p:spPr bwMode="auto">
              <a:xfrm>
                <a:off x="1330" y="931"/>
                <a:ext cx="1055" cy="931"/>
              </a:xfrm>
              <a:custGeom>
                <a:avLst/>
                <a:gdLst/>
                <a:ahLst/>
                <a:cxnLst>
                  <a:cxn ang="0">
                    <a:pos x="167" y="42"/>
                  </a:cxn>
                  <a:cxn ang="0">
                    <a:pos x="35" y="48"/>
                  </a:cxn>
                  <a:cxn ang="0">
                    <a:pos x="8" y="78"/>
                  </a:cxn>
                  <a:cxn ang="0">
                    <a:pos x="80" y="141"/>
                  </a:cxn>
                  <a:cxn ang="0">
                    <a:pos x="146" y="189"/>
                  </a:cxn>
                  <a:cxn ang="0">
                    <a:pos x="206" y="315"/>
                  </a:cxn>
                  <a:cxn ang="0">
                    <a:pos x="302" y="435"/>
                  </a:cxn>
                  <a:cxn ang="0">
                    <a:pos x="497" y="552"/>
                  </a:cxn>
                  <a:cxn ang="0">
                    <a:pos x="668" y="627"/>
                  </a:cxn>
                  <a:cxn ang="0">
                    <a:pos x="710" y="654"/>
                  </a:cxn>
                  <a:cxn ang="0">
                    <a:pos x="758" y="738"/>
                  </a:cxn>
                  <a:cxn ang="0">
                    <a:pos x="833" y="858"/>
                  </a:cxn>
                  <a:cxn ang="0">
                    <a:pos x="884" y="912"/>
                  </a:cxn>
                  <a:cxn ang="0">
                    <a:pos x="878" y="882"/>
                  </a:cxn>
                  <a:cxn ang="0">
                    <a:pos x="830" y="807"/>
                  </a:cxn>
                  <a:cxn ang="0">
                    <a:pos x="920" y="912"/>
                  </a:cxn>
                  <a:cxn ang="0">
                    <a:pos x="962" y="921"/>
                  </a:cxn>
                  <a:cxn ang="0">
                    <a:pos x="962" y="897"/>
                  </a:cxn>
                  <a:cxn ang="0">
                    <a:pos x="998" y="921"/>
                  </a:cxn>
                  <a:cxn ang="0">
                    <a:pos x="1046" y="915"/>
                  </a:cxn>
                  <a:cxn ang="0">
                    <a:pos x="1034" y="894"/>
                  </a:cxn>
                  <a:cxn ang="0">
                    <a:pos x="917" y="765"/>
                  </a:cxn>
                  <a:cxn ang="0">
                    <a:pos x="926" y="684"/>
                  </a:cxn>
                  <a:cxn ang="0">
                    <a:pos x="851" y="597"/>
                  </a:cxn>
                  <a:cxn ang="0">
                    <a:pos x="476" y="303"/>
                  </a:cxn>
                  <a:cxn ang="0">
                    <a:pos x="167" y="42"/>
                  </a:cxn>
                </a:cxnLst>
                <a:rect l="0" t="0" r="r" b="b"/>
                <a:pathLst>
                  <a:path w="1055" h="931">
                    <a:moveTo>
                      <a:pt x="167" y="42"/>
                    </a:moveTo>
                    <a:cubicBezTo>
                      <a:pt x="94" y="0"/>
                      <a:pt x="61" y="42"/>
                      <a:pt x="35" y="48"/>
                    </a:cubicBezTo>
                    <a:cubicBezTo>
                      <a:pt x="9" y="54"/>
                      <a:pt x="0" y="63"/>
                      <a:pt x="8" y="78"/>
                    </a:cubicBezTo>
                    <a:cubicBezTo>
                      <a:pt x="16" y="93"/>
                      <a:pt x="57" y="122"/>
                      <a:pt x="80" y="141"/>
                    </a:cubicBezTo>
                    <a:cubicBezTo>
                      <a:pt x="103" y="160"/>
                      <a:pt x="125" y="160"/>
                      <a:pt x="146" y="189"/>
                    </a:cubicBezTo>
                    <a:cubicBezTo>
                      <a:pt x="167" y="218"/>
                      <a:pt x="180" y="274"/>
                      <a:pt x="206" y="315"/>
                    </a:cubicBezTo>
                    <a:cubicBezTo>
                      <a:pt x="232" y="356"/>
                      <a:pt x="254" y="395"/>
                      <a:pt x="302" y="435"/>
                    </a:cubicBezTo>
                    <a:cubicBezTo>
                      <a:pt x="350" y="475"/>
                      <a:pt x="436" y="520"/>
                      <a:pt x="497" y="552"/>
                    </a:cubicBezTo>
                    <a:cubicBezTo>
                      <a:pt x="558" y="584"/>
                      <a:pt x="632" y="610"/>
                      <a:pt x="668" y="627"/>
                    </a:cubicBezTo>
                    <a:cubicBezTo>
                      <a:pt x="704" y="644"/>
                      <a:pt x="695" y="636"/>
                      <a:pt x="710" y="654"/>
                    </a:cubicBezTo>
                    <a:cubicBezTo>
                      <a:pt x="725" y="672"/>
                      <a:pt x="738" y="704"/>
                      <a:pt x="758" y="738"/>
                    </a:cubicBezTo>
                    <a:cubicBezTo>
                      <a:pt x="778" y="772"/>
                      <a:pt x="812" y="829"/>
                      <a:pt x="833" y="858"/>
                    </a:cubicBezTo>
                    <a:cubicBezTo>
                      <a:pt x="854" y="887"/>
                      <a:pt x="877" y="908"/>
                      <a:pt x="884" y="912"/>
                    </a:cubicBezTo>
                    <a:cubicBezTo>
                      <a:pt x="891" y="916"/>
                      <a:pt x="887" y="899"/>
                      <a:pt x="878" y="882"/>
                    </a:cubicBezTo>
                    <a:cubicBezTo>
                      <a:pt x="869" y="865"/>
                      <a:pt x="823" y="802"/>
                      <a:pt x="830" y="807"/>
                    </a:cubicBezTo>
                    <a:cubicBezTo>
                      <a:pt x="837" y="812"/>
                      <a:pt x="898" y="893"/>
                      <a:pt x="920" y="912"/>
                    </a:cubicBezTo>
                    <a:cubicBezTo>
                      <a:pt x="942" y="931"/>
                      <a:pt x="955" y="923"/>
                      <a:pt x="962" y="921"/>
                    </a:cubicBezTo>
                    <a:cubicBezTo>
                      <a:pt x="969" y="919"/>
                      <a:pt x="956" y="897"/>
                      <a:pt x="962" y="897"/>
                    </a:cubicBezTo>
                    <a:cubicBezTo>
                      <a:pt x="968" y="897"/>
                      <a:pt x="984" y="918"/>
                      <a:pt x="998" y="921"/>
                    </a:cubicBezTo>
                    <a:cubicBezTo>
                      <a:pt x="1012" y="924"/>
                      <a:pt x="1040" y="919"/>
                      <a:pt x="1046" y="915"/>
                    </a:cubicBezTo>
                    <a:cubicBezTo>
                      <a:pt x="1052" y="911"/>
                      <a:pt x="1055" y="919"/>
                      <a:pt x="1034" y="894"/>
                    </a:cubicBezTo>
                    <a:cubicBezTo>
                      <a:pt x="1013" y="869"/>
                      <a:pt x="935" y="800"/>
                      <a:pt x="917" y="765"/>
                    </a:cubicBezTo>
                    <a:cubicBezTo>
                      <a:pt x="899" y="730"/>
                      <a:pt x="937" y="712"/>
                      <a:pt x="926" y="684"/>
                    </a:cubicBezTo>
                    <a:cubicBezTo>
                      <a:pt x="915" y="656"/>
                      <a:pt x="926" y="660"/>
                      <a:pt x="851" y="597"/>
                    </a:cubicBezTo>
                    <a:cubicBezTo>
                      <a:pt x="776" y="534"/>
                      <a:pt x="590" y="395"/>
                      <a:pt x="476" y="303"/>
                    </a:cubicBezTo>
                    <a:cubicBezTo>
                      <a:pt x="362" y="211"/>
                      <a:pt x="240" y="84"/>
                      <a:pt x="167" y="42"/>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49" name="Freeform 864"/>
              <p:cNvSpPr>
                <a:spLocks/>
              </p:cNvSpPr>
              <p:nvPr/>
            </p:nvSpPr>
            <p:spPr bwMode="auto">
              <a:xfrm>
                <a:off x="1325" y="922"/>
                <a:ext cx="1276" cy="928"/>
              </a:xfrm>
              <a:custGeom>
                <a:avLst/>
                <a:gdLst/>
                <a:ahLst/>
                <a:cxnLst>
                  <a:cxn ang="0">
                    <a:pos x="208" y="39"/>
                  </a:cxn>
                  <a:cxn ang="0">
                    <a:pos x="91" y="6"/>
                  </a:cxn>
                  <a:cxn ang="0">
                    <a:pos x="19" y="9"/>
                  </a:cxn>
                  <a:cxn ang="0">
                    <a:pos x="1" y="60"/>
                  </a:cxn>
                  <a:cxn ang="0">
                    <a:pos x="25" y="105"/>
                  </a:cxn>
                  <a:cxn ang="0">
                    <a:pos x="115" y="132"/>
                  </a:cxn>
                  <a:cxn ang="0">
                    <a:pos x="178" y="179"/>
                  </a:cxn>
                  <a:cxn ang="0">
                    <a:pos x="205" y="215"/>
                  </a:cxn>
                  <a:cxn ang="0">
                    <a:pos x="226" y="206"/>
                  </a:cxn>
                  <a:cxn ang="0">
                    <a:pos x="283" y="176"/>
                  </a:cxn>
                  <a:cxn ang="0">
                    <a:pos x="274" y="231"/>
                  </a:cxn>
                  <a:cxn ang="0">
                    <a:pos x="286" y="288"/>
                  </a:cxn>
                  <a:cxn ang="0">
                    <a:pos x="400" y="411"/>
                  </a:cxn>
                  <a:cxn ang="0">
                    <a:pos x="577" y="522"/>
                  </a:cxn>
                  <a:cxn ang="0">
                    <a:pos x="679" y="573"/>
                  </a:cxn>
                  <a:cxn ang="0">
                    <a:pos x="715" y="609"/>
                  </a:cxn>
                  <a:cxn ang="0">
                    <a:pos x="793" y="633"/>
                  </a:cxn>
                  <a:cxn ang="0">
                    <a:pos x="856" y="636"/>
                  </a:cxn>
                  <a:cxn ang="0">
                    <a:pos x="826" y="657"/>
                  </a:cxn>
                  <a:cxn ang="0">
                    <a:pos x="796" y="678"/>
                  </a:cxn>
                  <a:cxn ang="0">
                    <a:pos x="850" y="735"/>
                  </a:cxn>
                  <a:cxn ang="0">
                    <a:pos x="979" y="873"/>
                  </a:cxn>
                  <a:cxn ang="0">
                    <a:pos x="1036" y="918"/>
                  </a:cxn>
                  <a:cxn ang="0">
                    <a:pos x="1063" y="927"/>
                  </a:cxn>
                  <a:cxn ang="0">
                    <a:pos x="1084" y="918"/>
                  </a:cxn>
                  <a:cxn ang="0">
                    <a:pos x="988" y="828"/>
                  </a:cxn>
                  <a:cxn ang="0">
                    <a:pos x="1093" y="912"/>
                  </a:cxn>
                  <a:cxn ang="0">
                    <a:pos x="1132" y="888"/>
                  </a:cxn>
                  <a:cxn ang="0">
                    <a:pos x="1036" y="822"/>
                  </a:cxn>
                  <a:cxn ang="0">
                    <a:pos x="1147" y="891"/>
                  </a:cxn>
                  <a:cxn ang="0">
                    <a:pos x="1246" y="879"/>
                  </a:cxn>
                  <a:cxn ang="0">
                    <a:pos x="1123" y="777"/>
                  </a:cxn>
                  <a:cxn ang="0">
                    <a:pos x="1261" y="867"/>
                  </a:cxn>
                  <a:cxn ang="0">
                    <a:pos x="1276" y="837"/>
                  </a:cxn>
                  <a:cxn ang="0">
                    <a:pos x="1060" y="690"/>
                  </a:cxn>
                  <a:cxn ang="0">
                    <a:pos x="892" y="588"/>
                  </a:cxn>
                  <a:cxn ang="0">
                    <a:pos x="802" y="477"/>
                  </a:cxn>
                  <a:cxn ang="0">
                    <a:pos x="691" y="324"/>
                  </a:cxn>
                  <a:cxn ang="0">
                    <a:pos x="538" y="182"/>
                  </a:cxn>
                  <a:cxn ang="0">
                    <a:pos x="208" y="39"/>
                  </a:cxn>
                </a:cxnLst>
                <a:rect l="0" t="0" r="r" b="b"/>
                <a:pathLst>
                  <a:path w="1276" h="928">
                    <a:moveTo>
                      <a:pt x="208" y="39"/>
                    </a:moveTo>
                    <a:cubicBezTo>
                      <a:pt x="134" y="10"/>
                      <a:pt x="122" y="11"/>
                      <a:pt x="91" y="6"/>
                    </a:cubicBezTo>
                    <a:cubicBezTo>
                      <a:pt x="60" y="1"/>
                      <a:pt x="34" y="0"/>
                      <a:pt x="19" y="9"/>
                    </a:cubicBezTo>
                    <a:cubicBezTo>
                      <a:pt x="4" y="18"/>
                      <a:pt x="0" y="44"/>
                      <a:pt x="1" y="60"/>
                    </a:cubicBezTo>
                    <a:cubicBezTo>
                      <a:pt x="2" y="76"/>
                      <a:pt x="6" y="93"/>
                      <a:pt x="25" y="105"/>
                    </a:cubicBezTo>
                    <a:cubicBezTo>
                      <a:pt x="44" y="117"/>
                      <a:pt x="89" y="120"/>
                      <a:pt x="115" y="132"/>
                    </a:cubicBezTo>
                    <a:cubicBezTo>
                      <a:pt x="141" y="144"/>
                      <a:pt x="163" y="165"/>
                      <a:pt x="178" y="179"/>
                    </a:cubicBezTo>
                    <a:cubicBezTo>
                      <a:pt x="193" y="193"/>
                      <a:pt x="197" y="211"/>
                      <a:pt x="205" y="215"/>
                    </a:cubicBezTo>
                    <a:cubicBezTo>
                      <a:pt x="213" y="219"/>
                      <a:pt x="213" y="212"/>
                      <a:pt x="226" y="206"/>
                    </a:cubicBezTo>
                    <a:cubicBezTo>
                      <a:pt x="239" y="200"/>
                      <a:pt x="275" y="172"/>
                      <a:pt x="283" y="176"/>
                    </a:cubicBezTo>
                    <a:cubicBezTo>
                      <a:pt x="291" y="180"/>
                      <a:pt x="273" y="212"/>
                      <a:pt x="274" y="231"/>
                    </a:cubicBezTo>
                    <a:cubicBezTo>
                      <a:pt x="275" y="250"/>
                      <a:pt x="265" y="258"/>
                      <a:pt x="286" y="288"/>
                    </a:cubicBezTo>
                    <a:cubicBezTo>
                      <a:pt x="307" y="318"/>
                      <a:pt x="352" y="372"/>
                      <a:pt x="400" y="411"/>
                    </a:cubicBezTo>
                    <a:cubicBezTo>
                      <a:pt x="448" y="450"/>
                      <a:pt x="531" y="495"/>
                      <a:pt x="577" y="522"/>
                    </a:cubicBezTo>
                    <a:cubicBezTo>
                      <a:pt x="623" y="549"/>
                      <a:pt x="656" y="559"/>
                      <a:pt x="679" y="573"/>
                    </a:cubicBezTo>
                    <a:cubicBezTo>
                      <a:pt x="702" y="587"/>
                      <a:pt x="696" y="599"/>
                      <a:pt x="715" y="609"/>
                    </a:cubicBezTo>
                    <a:cubicBezTo>
                      <a:pt x="734" y="619"/>
                      <a:pt x="770" y="629"/>
                      <a:pt x="793" y="633"/>
                    </a:cubicBezTo>
                    <a:cubicBezTo>
                      <a:pt x="816" y="637"/>
                      <a:pt x="851" y="632"/>
                      <a:pt x="856" y="636"/>
                    </a:cubicBezTo>
                    <a:cubicBezTo>
                      <a:pt x="861" y="640"/>
                      <a:pt x="836" y="650"/>
                      <a:pt x="826" y="657"/>
                    </a:cubicBezTo>
                    <a:cubicBezTo>
                      <a:pt x="816" y="664"/>
                      <a:pt x="792" y="665"/>
                      <a:pt x="796" y="678"/>
                    </a:cubicBezTo>
                    <a:cubicBezTo>
                      <a:pt x="800" y="691"/>
                      <a:pt x="819" y="702"/>
                      <a:pt x="850" y="735"/>
                    </a:cubicBezTo>
                    <a:cubicBezTo>
                      <a:pt x="881" y="768"/>
                      <a:pt x="948" y="843"/>
                      <a:pt x="979" y="873"/>
                    </a:cubicBezTo>
                    <a:cubicBezTo>
                      <a:pt x="1010" y="903"/>
                      <a:pt x="1022" y="909"/>
                      <a:pt x="1036" y="918"/>
                    </a:cubicBezTo>
                    <a:cubicBezTo>
                      <a:pt x="1050" y="927"/>
                      <a:pt x="1055" y="927"/>
                      <a:pt x="1063" y="927"/>
                    </a:cubicBezTo>
                    <a:cubicBezTo>
                      <a:pt x="1071" y="927"/>
                      <a:pt x="1075" y="928"/>
                      <a:pt x="1084" y="918"/>
                    </a:cubicBezTo>
                    <a:cubicBezTo>
                      <a:pt x="1071" y="902"/>
                      <a:pt x="989" y="827"/>
                      <a:pt x="988" y="828"/>
                    </a:cubicBezTo>
                    <a:cubicBezTo>
                      <a:pt x="987" y="829"/>
                      <a:pt x="1069" y="902"/>
                      <a:pt x="1093" y="912"/>
                    </a:cubicBezTo>
                    <a:cubicBezTo>
                      <a:pt x="1107" y="896"/>
                      <a:pt x="1111" y="902"/>
                      <a:pt x="1132" y="888"/>
                    </a:cubicBezTo>
                    <a:cubicBezTo>
                      <a:pt x="1103" y="874"/>
                      <a:pt x="1034" y="822"/>
                      <a:pt x="1036" y="822"/>
                    </a:cubicBezTo>
                    <a:cubicBezTo>
                      <a:pt x="1038" y="822"/>
                      <a:pt x="1113" y="870"/>
                      <a:pt x="1147" y="891"/>
                    </a:cubicBezTo>
                    <a:cubicBezTo>
                      <a:pt x="1185" y="890"/>
                      <a:pt x="1203" y="882"/>
                      <a:pt x="1246" y="879"/>
                    </a:cubicBezTo>
                    <a:cubicBezTo>
                      <a:pt x="1227" y="856"/>
                      <a:pt x="1120" y="779"/>
                      <a:pt x="1123" y="777"/>
                    </a:cubicBezTo>
                    <a:cubicBezTo>
                      <a:pt x="1126" y="775"/>
                      <a:pt x="1236" y="858"/>
                      <a:pt x="1261" y="867"/>
                    </a:cubicBezTo>
                    <a:cubicBezTo>
                      <a:pt x="1269" y="856"/>
                      <a:pt x="1273" y="852"/>
                      <a:pt x="1276" y="837"/>
                    </a:cubicBezTo>
                    <a:cubicBezTo>
                      <a:pt x="1243" y="808"/>
                      <a:pt x="1124" y="732"/>
                      <a:pt x="1060" y="690"/>
                    </a:cubicBezTo>
                    <a:cubicBezTo>
                      <a:pt x="996" y="648"/>
                      <a:pt x="935" y="623"/>
                      <a:pt x="892" y="588"/>
                    </a:cubicBezTo>
                    <a:cubicBezTo>
                      <a:pt x="849" y="553"/>
                      <a:pt x="835" y="521"/>
                      <a:pt x="802" y="477"/>
                    </a:cubicBezTo>
                    <a:cubicBezTo>
                      <a:pt x="769" y="433"/>
                      <a:pt x="735" y="373"/>
                      <a:pt x="691" y="324"/>
                    </a:cubicBezTo>
                    <a:cubicBezTo>
                      <a:pt x="647" y="275"/>
                      <a:pt x="619" y="230"/>
                      <a:pt x="538" y="182"/>
                    </a:cubicBezTo>
                    <a:cubicBezTo>
                      <a:pt x="457" y="134"/>
                      <a:pt x="282" y="68"/>
                      <a:pt x="208" y="39"/>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sp>
            <p:nvSpPr>
              <p:cNvPr id="50" name="Oval 865"/>
              <p:cNvSpPr>
                <a:spLocks noChangeArrowheads="1"/>
              </p:cNvSpPr>
              <p:nvPr/>
            </p:nvSpPr>
            <p:spPr bwMode="auto">
              <a:xfrm>
                <a:off x="1339" y="958"/>
                <a:ext cx="11" cy="11"/>
              </a:xfrm>
              <a:prstGeom prst="ellipse">
                <a:avLst/>
              </a:prstGeom>
              <a:solidFill>
                <a:srgbClr val="354045"/>
              </a:solidFill>
              <a:ln w="9525" algn="ctr">
                <a:noFill/>
                <a:round/>
                <a:headEnd/>
                <a:tailEnd/>
              </a:ln>
              <a:effectLst/>
            </p:spPr>
            <p:txBody>
              <a:bodyPr wrap="none" anchor="ctr"/>
              <a:lstStyle/>
              <a:p>
                <a:endParaRPr lang="ko-KR" altLang="en-US" sz="1350"/>
              </a:p>
            </p:txBody>
          </p:sp>
          <p:sp>
            <p:nvSpPr>
              <p:cNvPr id="51" name="Freeform 866"/>
              <p:cNvSpPr>
                <a:spLocks/>
              </p:cNvSpPr>
              <p:nvPr/>
            </p:nvSpPr>
            <p:spPr bwMode="auto">
              <a:xfrm>
                <a:off x="1019" y="1167"/>
                <a:ext cx="697" cy="728"/>
              </a:xfrm>
              <a:custGeom>
                <a:avLst/>
                <a:gdLst/>
                <a:ahLst/>
                <a:cxnLst>
                  <a:cxn ang="0">
                    <a:pos x="585" y="7"/>
                  </a:cxn>
                  <a:cxn ang="0">
                    <a:pos x="487" y="157"/>
                  </a:cxn>
                  <a:cxn ang="0">
                    <a:pos x="386" y="367"/>
                  </a:cxn>
                  <a:cxn ang="0">
                    <a:pos x="181" y="481"/>
                  </a:cxn>
                  <a:cxn ang="0">
                    <a:pos x="29" y="645"/>
                  </a:cxn>
                  <a:cxn ang="0">
                    <a:pos x="86" y="615"/>
                  </a:cxn>
                  <a:cxn ang="0">
                    <a:pos x="38" y="709"/>
                  </a:cxn>
                  <a:cxn ang="0">
                    <a:pos x="8" y="727"/>
                  </a:cxn>
                  <a:cxn ang="0">
                    <a:pos x="83" y="704"/>
                  </a:cxn>
                  <a:cxn ang="0">
                    <a:pos x="131" y="643"/>
                  </a:cxn>
                  <a:cxn ang="0">
                    <a:pos x="241" y="567"/>
                  </a:cxn>
                  <a:cxn ang="0">
                    <a:pos x="361" y="451"/>
                  </a:cxn>
                  <a:cxn ang="0">
                    <a:pos x="327" y="567"/>
                  </a:cxn>
                  <a:cxn ang="0">
                    <a:pos x="352" y="570"/>
                  </a:cxn>
                  <a:cxn ang="0">
                    <a:pos x="391" y="531"/>
                  </a:cxn>
                  <a:cxn ang="0">
                    <a:pos x="450" y="444"/>
                  </a:cxn>
                  <a:cxn ang="0">
                    <a:pos x="466" y="417"/>
                  </a:cxn>
                  <a:cxn ang="0">
                    <a:pos x="455" y="460"/>
                  </a:cxn>
                  <a:cxn ang="0">
                    <a:pos x="496" y="442"/>
                  </a:cxn>
                  <a:cxn ang="0">
                    <a:pos x="537" y="385"/>
                  </a:cxn>
                  <a:cxn ang="0">
                    <a:pos x="585" y="308"/>
                  </a:cxn>
                  <a:cxn ang="0">
                    <a:pos x="576" y="339"/>
                  </a:cxn>
                  <a:cxn ang="0">
                    <a:pos x="610" y="321"/>
                  </a:cxn>
                  <a:cxn ang="0">
                    <a:pos x="640" y="271"/>
                  </a:cxn>
                  <a:cxn ang="0">
                    <a:pos x="661" y="192"/>
                  </a:cxn>
                  <a:cxn ang="0">
                    <a:pos x="669" y="230"/>
                  </a:cxn>
                  <a:cxn ang="0">
                    <a:pos x="690" y="216"/>
                  </a:cxn>
                  <a:cxn ang="0">
                    <a:pos x="694" y="129"/>
                  </a:cxn>
                  <a:cxn ang="0">
                    <a:pos x="679" y="20"/>
                  </a:cxn>
                  <a:cxn ang="0">
                    <a:pos x="585" y="7"/>
                  </a:cxn>
                </a:cxnLst>
                <a:rect l="0" t="0" r="r" b="b"/>
                <a:pathLst>
                  <a:path w="697" h="728">
                    <a:moveTo>
                      <a:pt x="585" y="7"/>
                    </a:moveTo>
                    <a:cubicBezTo>
                      <a:pt x="550" y="6"/>
                      <a:pt x="519" y="97"/>
                      <a:pt x="487" y="157"/>
                    </a:cubicBezTo>
                    <a:cubicBezTo>
                      <a:pt x="455" y="218"/>
                      <a:pt x="438" y="313"/>
                      <a:pt x="386" y="367"/>
                    </a:cubicBezTo>
                    <a:cubicBezTo>
                      <a:pt x="335" y="420"/>
                      <a:pt x="241" y="434"/>
                      <a:pt x="181" y="481"/>
                    </a:cubicBezTo>
                    <a:cubicBezTo>
                      <a:pt x="122" y="527"/>
                      <a:pt x="44" y="622"/>
                      <a:pt x="29" y="645"/>
                    </a:cubicBezTo>
                    <a:cubicBezTo>
                      <a:pt x="13" y="668"/>
                      <a:pt x="84" y="605"/>
                      <a:pt x="86" y="615"/>
                    </a:cubicBezTo>
                    <a:cubicBezTo>
                      <a:pt x="87" y="625"/>
                      <a:pt x="50" y="690"/>
                      <a:pt x="38" y="709"/>
                    </a:cubicBezTo>
                    <a:cubicBezTo>
                      <a:pt x="25" y="727"/>
                      <a:pt x="0" y="728"/>
                      <a:pt x="8" y="727"/>
                    </a:cubicBezTo>
                    <a:cubicBezTo>
                      <a:pt x="16" y="726"/>
                      <a:pt x="63" y="718"/>
                      <a:pt x="83" y="704"/>
                    </a:cubicBezTo>
                    <a:cubicBezTo>
                      <a:pt x="104" y="690"/>
                      <a:pt x="105" y="665"/>
                      <a:pt x="131" y="643"/>
                    </a:cubicBezTo>
                    <a:cubicBezTo>
                      <a:pt x="157" y="620"/>
                      <a:pt x="202" y="599"/>
                      <a:pt x="241" y="567"/>
                    </a:cubicBezTo>
                    <a:cubicBezTo>
                      <a:pt x="279" y="535"/>
                      <a:pt x="347" y="451"/>
                      <a:pt x="361" y="451"/>
                    </a:cubicBezTo>
                    <a:cubicBezTo>
                      <a:pt x="376" y="451"/>
                      <a:pt x="328" y="548"/>
                      <a:pt x="327" y="567"/>
                    </a:cubicBezTo>
                    <a:cubicBezTo>
                      <a:pt x="326" y="587"/>
                      <a:pt x="342" y="575"/>
                      <a:pt x="352" y="570"/>
                    </a:cubicBezTo>
                    <a:cubicBezTo>
                      <a:pt x="363" y="564"/>
                      <a:pt x="375" y="551"/>
                      <a:pt x="391" y="531"/>
                    </a:cubicBezTo>
                    <a:cubicBezTo>
                      <a:pt x="407" y="510"/>
                      <a:pt x="438" y="464"/>
                      <a:pt x="450" y="444"/>
                    </a:cubicBezTo>
                    <a:cubicBezTo>
                      <a:pt x="463" y="425"/>
                      <a:pt x="465" y="415"/>
                      <a:pt x="466" y="417"/>
                    </a:cubicBezTo>
                    <a:cubicBezTo>
                      <a:pt x="467" y="419"/>
                      <a:pt x="450" y="456"/>
                      <a:pt x="455" y="460"/>
                    </a:cubicBezTo>
                    <a:cubicBezTo>
                      <a:pt x="459" y="465"/>
                      <a:pt x="482" y="455"/>
                      <a:pt x="496" y="442"/>
                    </a:cubicBezTo>
                    <a:cubicBezTo>
                      <a:pt x="510" y="429"/>
                      <a:pt x="522" y="408"/>
                      <a:pt x="537" y="385"/>
                    </a:cubicBezTo>
                    <a:cubicBezTo>
                      <a:pt x="552" y="362"/>
                      <a:pt x="578" y="316"/>
                      <a:pt x="585" y="308"/>
                    </a:cubicBezTo>
                    <a:cubicBezTo>
                      <a:pt x="592" y="300"/>
                      <a:pt x="571" y="337"/>
                      <a:pt x="576" y="339"/>
                    </a:cubicBezTo>
                    <a:cubicBezTo>
                      <a:pt x="580" y="342"/>
                      <a:pt x="600" y="333"/>
                      <a:pt x="610" y="321"/>
                    </a:cubicBezTo>
                    <a:cubicBezTo>
                      <a:pt x="620" y="310"/>
                      <a:pt x="631" y="293"/>
                      <a:pt x="640" y="271"/>
                    </a:cubicBezTo>
                    <a:cubicBezTo>
                      <a:pt x="649" y="249"/>
                      <a:pt x="656" y="199"/>
                      <a:pt x="661" y="192"/>
                    </a:cubicBezTo>
                    <a:cubicBezTo>
                      <a:pt x="666" y="185"/>
                      <a:pt x="664" y="226"/>
                      <a:pt x="669" y="230"/>
                    </a:cubicBezTo>
                    <a:cubicBezTo>
                      <a:pt x="674" y="234"/>
                      <a:pt x="686" y="233"/>
                      <a:pt x="690" y="216"/>
                    </a:cubicBezTo>
                    <a:cubicBezTo>
                      <a:pt x="694" y="199"/>
                      <a:pt x="696" y="162"/>
                      <a:pt x="694" y="129"/>
                    </a:cubicBezTo>
                    <a:cubicBezTo>
                      <a:pt x="692" y="96"/>
                      <a:pt x="697" y="40"/>
                      <a:pt x="679" y="20"/>
                    </a:cubicBezTo>
                    <a:cubicBezTo>
                      <a:pt x="661" y="0"/>
                      <a:pt x="604" y="9"/>
                      <a:pt x="585" y="7"/>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52" name="Freeform 867"/>
              <p:cNvSpPr>
                <a:spLocks/>
              </p:cNvSpPr>
              <p:nvPr/>
            </p:nvSpPr>
            <p:spPr bwMode="auto">
              <a:xfrm>
                <a:off x="1014" y="1073"/>
                <a:ext cx="753" cy="859"/>
              </a:xfrm>
              <a:custGeom>
                <a:avLst/>
                <a:gdLst/>
                <a:ahLst/>
                <a:cxnLst>
                  <a:cxn ang="0">
                    <a:pos x="644" y="93"/>
                  </a:cxn>
                  <a:cxn ang="0">
                    <a:pos x="611" y="156"/>
                  </a:cxn>
                  <a:cxn ang="0">
                    <a:pos x="587" y="218"/>
                  </a:cxn>
                  <a:cxn ang="0">
                    <a:pos x="555" y="262"/>
                  </a:cxn>
                  <a:cxn ang="0">
                    <a:pos x="541" y="260"/>
                  </a:cxn>
                  <a:cxn ang="0">
                    <a:pos x="537" y="232"/>
                  </a:cxn>
                  <a:cxn ang="0">
                    <a:pos x="523" y="268"/>
                  </a:cxn>
                  <a:cxn ang="0">
                    <a:pos x="465" y="356"/>
                  </a:cxn>
                  <a:cxn ang="0">
                    <a:pos x="373" y="436"/>
                  </a:cxn>
                  <a:cxn ang="0">
                    <a:pos x="307" y="534"/>
                  </a:cxn>
                  <a:cxn ang="0">
                    <a:pos x="217" y="660"/>
                  </a:cxn>
                  <a:cxn ang="0">
                    <a:pos x="177" y="674"/>
                  </a:cxn>
                  <a:cxn ang="0">
                    <a:pos x="193" y="638"/>
                  </a:cxn>
                  <a:cxn ang="0">
                    <a:pos x="165" y="674"/>
                  </a:cxn>
                  <a:cxn ang="0">
                    <a:pos x="123" y="706"/>
                  </a:cxn>
                  <a:cxn ang="0">
                    <a:pos x="109" y="702"/>
                  </a:cxn>
                  <a:cxn ang="0">
                    <a:pos x="121" y="674"/>
                  </a:cxn>
                  <a:cxn ang="0">
                    <a:pos x="95" y="714"/>
                  </a:cxn>
                  <a:cxn ang="0">
                    <a:pos x="55" y="750"/>
                  </a:cxn>
                  <a:cxn ang="0">
                    <a:pos x="51" y="730"/>
                  </a:cxn>
                  <a:cxn ang="0">
                    <a:pos x="81" y="678"/>
                  </a:cxn>
                  <a:cxn ang="0">
                    <a:pos x="115" y="620"/>
                  </a:cxn>
                  <a:cxn ang="0">
                    <a:pos x="79" y="670"/>
                  </a:cxn>
                  <a:cxn ang="0">
                    <a:pos x="35" y="720"/>
                  </a:cxn>
                  <a:cxn ang="0">
                    <a:pos x="3" y="730"/>
                  </a:cxn>
                  <a:cxn ang="0">
                    <a:pos x="19" y="696"/>
                  </a:cxn>
                  <a:cxn ang="0">
                    <a:pos x="65" y="632"/>
                  </a:cxn>
                  <a:cxn ang="0">
                    <a:pos x="95" y="574"/>
                  </a:cxn>
                  <a:cxn ang="0">
                    <a:pos x="63" y="624"/>
                  </a:cxn>
                  <a:cxn ang="0">
                    <a:pos x="19" y="664"/>
                  </a:cxn>
                  <a:cxn ang="0">
                    <a:pos x="29" y="624"/>
                  </a:cxn>
                  <a:cxn ang="0">
                    <a:pos x="97" y="514"/>
                  </a:cxn>
                  <a:cxn ang="0">
                    <a:pos x="197" y="366"/>
                  </a:cxn>
                  <a:cxn ang="0">
                    <a:pos x="275" y="248"/>
                  </a:cxn>
                  <a:cxn ang="0">
                    <a:pos x="373" y="150"/>
                  </a:cxn>
                  <a:cxn ang="0">
                    <a:pos x="481" y="58"/>
                  </a:cxn>
                  <a:cxn ang="0">
                    <a:pos x="555" y="6"/>
                  </a:cxn>
                  <a:cxn ang="0">
                    <a:pos x="644" y="93"/>
                  </a:cxn>
                </a:cxnLst>
                <a:rect l="0" t="0" r="r" b="b"/>
                <a:pathLst>
                  <a:path w="660" h="753">
                    <a:moveTo>
                      <a:pt x="644" y="93"/>
                    </a:moveTo>
                    <a:cubicBezTo>
                      <a:pt x="660" y="115"/>
                      <a:pt x="621" y="135"/>
                      <a:pt x="611" y="156"/>
                    </a:cubicBezTo>
                    <a:cubicBezTo>
                      <a:pt x="601" y="177"/>
                      <a:pt x="596" y="200"/>
                      <a:pt x="587" y="218"/>
                    </a:cubicBezTo>
                    <a:cubicBezTo>
                      <a:pt x="578" y="236"/>
                      <a:pt x="563" y="255"/>
                      <a:pt x="555" y="262"/>
                    </a:cubicBezTo>
                    <a:cubicBezTo>
                      <a:pt x="547" y="269"/>
                      <a:pt x="544" y="265"/>
                      <a:pt x="541" y="260"/>
                    </a:cubicBezTo>
                    <a:cubicBezTo>
                      <a:pt x="538" y="255"/>
                      <a:pt x="540" y="231"/>
                      <a:pt x="537" y="232"/>
                    </a:cubicBezTo>
                    <a:cubicBezTo>
                      <a:pt x="534" y="233"/>
                      <a:pt x="535" y="247"/>
                      <a:pt x="523" y="268"/>
                    </a:cubicBezTo>
                    <a:cubicBezTo>
                      <a:pt x="511" y="289"/>
                      <a:pt x="490" y="328"/>
                      <a:pt x="465" y="356"/>
                    </a:cubicBezTo>
                    <a:cubicBezTo>
                      <a:pt x="440" y="384"/>
                      <a:pt x="399" y="406"/>
                      <a:pt x="373" y="436"/>
                    </a:cubicBezTo>
                    <a:cubicBezTo>
                      <a:pt x="347" y="466"/>
                      <a:pt x="333" y="497"/>
                      <a:pt x="307" y="534"/>
                    </a:cubicBezTo>
                    <a:cubicBezTo>
                      <a:pt x="281" y="571"/>
                      <a:pt x="239" y="637"/>
                      <a:pt x="217" y="660"/>
                    </a:cubicBezTo>
                    <a:cubicBezTo>
                      <a:pt x="195" y="683"/>
                      <a:pt x="181" y="678"/>
                      <a:pt x="177" y="674"/>
                    </a:cubicBezTo>
                    <a:cubicBezTo>
                      <a:pt x="173" y="670"/>
                      <a:pt x="195" y="638"/>
                      <a:pt x="193" y="638"/>
                    </a:cubicBezTo>
                    <a:cubicBezTo>
                      <a:pt x="191" y="638"/>
                      <a:pt x="177" y="663"/>
                      <a:pt x="165" y="674"/>
                    </a:cubicBezTo>
                    <a:cubicBezTo>
                      <a:pt x="153" y="685"/>
                      <a:pt x="132" y="701"/>
                      <a:pt x="123" y="706"/>
                    </a:cubicBezTo>
                    <a:cubicBezTo>
                      <a:pt x="114" y="711"/>
                      <a:pt x="109" y="707"/>
                      <a:pt x="109" y="702"/>
                    </a:cubicBezTo>
                    <a:cubicBezTo>
                      <a:pt x="109" y="697"/>
                      <a:pt x="123" y="672"/>
                      <a:pt x="121" y="674"/>
                    </a:cubicBezTo>
                    <a:cubicBezTo>
                      <a:pt x="119" y="676"/>
                      <a:pt x="106" y="701"/>
                      <a:pt x="95" y="714"/>
                    </a:cubicBezTo>
                    <a:cubicBezTo>
                      <a:pt x="84" y="727"/>
                      <a:pt x="62" y="747"/>
                      <a:pt x="55" y="750"/>
                    </a:cubicBezTo>
                    <a:cubicBezTo>
                      <a:pt x="48" y="753"/>
                      <a:pt x="47" y="742"/>
                      <a:pt x="51" y="730"/>
                    </a:cubicBezTo>
                    <a:cubicBezTo>
                      <a:pt x="55" y="718"/>
                      <a:pt x="70" y="696"/>
                      <a:pt x="81" y="678"/>
                    </a:cubicBezTo>
                    <a:cubicBezTo>
                      <a:pt x="92" y="660"/>
                      <a:pt x="115" y="621"/>
                      <a:pt x="115" y="620"/>
                    </a:cubicBezTo>
                    <a:cubicBezTo>
                      <a:pt x="115" y="619"/>
                      <a:pt x="92" y="653"/>
                      <a:pt x="79" y="670"/>
                    </a:cubicBezTo>
                    <a:cubicBezTo>
                      <a:pt x="66" y="687"/>
                      <a:pt x="48" y="710"/>
                      <a:pt x="35" y="720"/>
                    </a:cubicBezTo>
                    <a:cubicBezTo>
                      <a:pt x="22" y="730"/>
                      <a:pt x="6" y="734"/>
                      <a:pt x="3" y="730"/>
                    </a:cubicBezTo>
                    <a:cubicBezTo>
                      <a:pt x="0" y="726"/>
                      <a:pt x="9" y="712"/>
                      <a:pt x="19" y="696"/>
                    </a:cubicBezTo>
                    <a:cubicBezTo>
                      <a:pt x="29" y="680"/>
                      <a:pt x="52" y="652"/>
                      <a:pt x="65" y="632"/>
                    </a:cubicBezTo>
                    <a:cubicBezTo>
                      <a:pt x="78" y="612"/>
                      <a:pt x="95" y="575"/>
                      <a:pt x="95" y="574"/>
                    </a:cubicBezTo>
                    <a:cubicBezTo>
                      <a:pt x="95" y="573"/>
                      <a:pt x="76" y="609"/>
                      <a:pt x="63" y="624"/>
                    </a:cubicBezTo>
                    <a:cubicBezTo>
                      <a:pt x="50" y="639"/>
                      <a:pt x="25" y="664"/>
                      <a:pt x="19" y="664"/>
                    </a:cubicBezTo>
                    <a:cubicBezTo>
                      <a:pt x="13" y="664"/>
                      <a:pt x="16" y="649"/>
                      <a:pt x="29" y="624"/>
                    </a:cubicBezTo>
                    <a:cubicBezTo>
                      <a:pt x="42" y="599"/>
                      <a:pt x="69" y="557"/>
                      <a:pt x="97" y="514"/>
                    </a:cubicBezTo>
                    <a:cubicBezTo>
                      <a:pt x="125" y="471"/>
                      <a:pt x="167" y="410"/>
                      <a:pt x="197" y="366"/>
                    </a:cubicBezTo>
                    <a:cubicBezTo>
                      <a:pt x="227" y="322"/>
                      <a:pt x="246" y="284"/>
                      <a:pt x="275" y="248"/>
                    </a:cubicBezTo>
                    <a:cubicBezTo>
                      <a:pt x="304" y="212"/>
                      <a:pt x="339" y="182"/>
                      <a:pt x="373" y="150"/>
                    </a:cubicBezTo>
                    <a:cubicBezTo>
                      <a:pt x="407" y="118"/>
                      <a:pt x="451" y="82"/>
                      <a:pt x="481" y="58"/>
                    </a:cubicBezTo>
                    <a:cubicBezTo>
                      <a:pt x="511" y="34"/>
                      <a:pt x="528" y="0"/>
                      <a:pt x="555" y="6"/>
                    </a:cubicBezTo>
                    <a:cubicBezTo>
                      <a:pt x="582" y="12"/>
                      <a:pt x="625" y="75"/>
                      <a:pt x="644" y="93"/>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sp>
          <p:nvSpPr>
            <p:cNvPr id="43" name="Rectangle 868"/>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61" name="Group 869"/>
          <p:cNvGrpSpPr>
            <a:grpSpLocks/>
          </p:cNvGrpSpPr>
          <p:nvPr/>
        </p:nvGrpSpPr>
        <p:grpSpPr bwMode="auto">
          <a:xfrm>
            <a:off x="11315700" y="2657475"/>
            <a:ext cx="2328863" cy="2943225"/>
            <a:chOff x="2028" y="1608"/>
            <a:chExt cx="1956" cy="2472"/>
          </a:xfrm>
        </p:grpSpPr>
        <p:grpSp>
          <p:nvGrpSpPr>
            <p:cNvPr id="62" name="Group 870"/>
            <p:cNvGrpSpPr>
              <a:grpSpLocks/>
            </p:cNvGrpSpPr>
            <p:nvPr/>
          </p:nvGrpSpPr>
          <p:grpSpPr bwMode="auto">
            <a:xfrm>
              <a:off x="2418" y="1677"/>
              <a:ext cx="1393" cy="2129"/>
              <a:chOff x="2442" y="2405"/>
              <a:chExt cx="1393" cy="2129"/>
            </a:xfrm>
          </p:grpSpPr>
          <p:grpSp>
            <p:nvGrpSpPr>
              <p:cNvPr id="64" name="Group 871"/>
              <p:cNvGrpSpPr>
                <a:grpSpLocks/>
              </p:cNvGrpSpPr>
              <p:nvPr/>
            </p:nvGrpSpPr>
            <p:grpSpPr bwMode="auto">
              <a:xfrm>
                <a:off x="2952" y="3334"/>
                <a:ext cx="883" cy="683"/>
                <a:chOff x="2952" y="3334"/>
                <a:chExt cx="883" cy="683"/>
              </a:xfrm>
            </p:grpSpPr>
            <p:sp>
              <p:nvSpPr>
                <p:cNvPr id="76" name="Freeform 872"/>
                <p:cNvSpPr>
                  <a:spLocks/>
                </p:cNvSpPr>
                <p:nvPr/>
              </p:nvSpPr>
              <p:spPr bwMode="auto">
                <a:xfrm>
                  <a:off x="3186" y="3338"/>
                  <a:ext cx="598" cy="437"/>
                </a:xfrm>
                <a:custGeom>
                  <a:avLst/>
                  <a:gdLst/>
                  <a:ahLst/>
                  <a:cxnLst>
                    <a:cxn ang="0">
                      <a:pos x="54" y="310"/>
                    </a:cxn>
                    <a:cxn ang="0">
                      <a:pos x="441" y="91"/>
                    </a:cxn>
                    <a:cxn ang="0">
                      <a:pos x="534" y="34"/>
                    </a:cxn>
                    <a:cxn ang="0">
                      <a:pos x="591" y="4"/>
                    </a:cxn>
                    <a:cxn ang="0">
                      <a:pos x="576" y="61"/>
                    </a:cxn>
                    <a:cxn ang="0">
                      <a:pos x="531" y="154"/>
                    </a:cxn>
                    <a:cxn ang="0">
                      <a:pos x="453" y="244"/>
                    </a:cxn>
                    <a:cxn ang="0">
                      <a:pos x="513" y="208"/>
                    </a:cxn>
                    <a:cxn ang="0">
                      <a:pos x="432" y="286"/>
                    </a:cxn>
                    <a:cxn ang="0">
                      <a:pos x="366" y="328"/>
                    </a:cxn>
                    <a:cxn ang="0">
                      <a:pos x="306" y="397"/>
                    </a:cxn>
                    <a:cxn ang="0">
                      <a:pos x="216" y="433"/>
                    </a:cxn>
                    <a:cxn ang="0">
                      <a:pos x="117" y="418"/>
                    </a:cxn>
                    <a:cxn ang="0">
                      <a:pos x="54" y="310"/>
                    </a:cxn>
                  </a:cxnLst>
                  <a:rect l="0" t="0" r="r" b="b"/>
                  <a:pathLst>
                    <a:path w="598" h="437">
                      <a:moveTo>
                        <a:pt x="54" y="310"/>
                      </a:moveTo>
                      <a:cubicBezTo>
                        <a:pt x="108" y="255"/>
                        <a:pt x="361" y="137"/>
                        <a:pt x="441" y="91"/>
                      </a:cubicBezTo>
                      <a:cubicBezTo>
                        <a:pt x="521" y="45"/>
                        <a:pt x="509" y="48"/>
                        <a:pt x="534" y="34"/>
                      </a:cubicBezTo>
                      <a:cubicBezTo>
                        <a:pt x="559" y="20"/>
                        <a:pt x="584" y="0"/>
                        <a:pt x="591" y="4"/>
                      </a:cubicBezTo>
                      <a:cubicBezTo>
                        <a:pt x="598" y="8"/>
                        <a:pt x="586" y="36"/>
                        <a:pt x="576" y="61"/>
                      </a:cubicBezTo>
                      <a:cubicBezTo>
                        <a:pt x="566" y="86"/>
                        <a:pt x="552" y="124"/>
                        <a:pt x="531" y="154"/>
                      </a:cubicBezTo>
                      <a:cubicBezTo>
                        <a:pt x="510" y="184"/>
                        <a:pt x="456" y="235"/>
                        <a:pt x="453" y="244"/>
                      </a:cubicBezTo>
                      <a:cubicBezTo>
                        <a:pt x="450" y="253"/>
                        <a:pt x="516" y="201"/>
                        <a:pt x="513" y="208"/>
                      </a:cubicBezTo>
                      <a:cubicBezTo>
                        <a:pt x="510" y="215"/>
                        <a:pt x="456" y="266"/>
                        <a:pt x="432" y="286"/>
                      </a:cubicBezTo>
                      <a:cubicBezTo>
                        <a:pt x="408" y="306"/>
                        <a:pt x="387" y="310"/>
                        <a:pt x="366" y="328"/>
                      </a:cubicBezTo>
                      <a:cubicBezTo>
                        <a:pt x="345" y="346"/>
                        <a:pt x="331" y="380"/>
                        <a:pt x="306" y="397"/>
                      </a:cubicBezTo>
                      <a:cubicBezTo>
                        <a:pt x="281" y="414"/>
                        <a:pt x="247" y="430"/>
                        <a:pt x="216" y="433"/>
                      </a:cubicBezTo>
                      <a:cubicBezTo>
                        <a:pt x="185" y="436"/>
                        <a:pt x="144" y="437"/>
                        <a:pt x="117" y="418"/>
                      </a:cubicBezTo>
                      <a:cubicBezTo>
                        <a:pt x="90" y="399"/>
                        <a:pt x="0" y="365"/>
                        <a:pt x="54" y="310"/>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77" name="Freeform 873"/>
                <p:cNvSpPr>
                  <a:spLocks/>
                </p:cNvSpPr>
                <p:nvPr/>
              </p:nvSpPr>
              <p:spPr bwMode="auto">
                <a:xfrm>
                  <a:off x="2952" y="3334"/>
                  <a:ext cx="883" cy="582"/>
                </a:xfrm>
                <a:custGeom>
                  <a:avLst/>
                  <a:gdLst/>
                  <a:ahLst/>
                  <a:cxnLst>
                    <a:cxn ang="0">
                      <a:pos x="54" y="353"/>
                    </a:cxn>
                    <a:cxn ang="0">
                      <a:pos x="297" y="251"/>
                    </a:cxn>
                    <a:cxn ang="0">
                      <a:pos x="474" y="149"/>
                    </a:cxn>
                    <a:cxn ang="0">
                      <a:pos x="660" y="65"/>
                    </a:cxn>
                    <a:cxn ang="0">
                      <a:pos x="777" y="20"/>
                    </a:cxn>
                    <a:cxn ang="0">
                      <a:pos x="828" y="2"/>
                    </a:cxn>
                    <a:cxn ang="0">
                      <a:pos x="822" y="32"/>
                    </a:cxn>
                    <a:cxn ang="0">
                      <a:pos x="741" y="80"/>
                    </a:cxn>
                    <a:cxn ang="0">
                      <a:pos x="828" y="44"/>
                    </a:cxn>
                    <a:cxn ang="0">
                      <a:pos x="879" y="26"/>
                    </a:cxn>
                    <a:cxn ang="0">
                      <a:pos x="852" y="74"/>
                    </a:cxn>
                    <a:cxn ang="0">
                      <a:pos x="777" y="146"/>
                    </a:cxn>
                    <a:cxn ang="0">
                      <a:pos x="690" y="188"/>
                    </a:cxn>
                    <a:cxn ang="0">
                      <a:pos x="783" y="167"/>
                    </a:cxn>
                    <a:cxn ang="0">
                      <a:pos x="798" y="185"/>
                    </a:cxn>
                    <a:cxn ang="0">
                      <a:pos x="729" y="242"/>
                    </a:cxn>
                    <a:cxn ang="0">
                      <a:pos x="615" y="293"/>
                    </a:cxn>
                    <a:cxn ang="0">
                      <a:pos x="687" y="272"/>
                    </a:cxn>
                    <a:cxn ang="0">
                      <a:pos x="717" y="284"/>
                    </a:cxn>
                    <a:cxn ang="0">
                      <a:pos x="648" y="317"/>
                    </a:cxn>
                    <a:cxn ang="0">
                      <a:pos x="552" y="368"/>
                    </a:cxn>
                    <a:cxn ang="0">
                      <a:pos x="597" y="371"/>
                    </a:cxn>
                    <a:cxn ang="0">
                      <a:pos x="612" y="392"/>
                    </a:cxn>
                    <a:cxn ang="0">
                      <a:pos x="549" y="401"/>
                    </a:cxn>
                    <a:cxn ang="0">
                      <a:pos x="477" y="449"/>
                    </a:cxn>
                    <a:cxn ang="0">
                      <a:pos x="255" y="569"/>
                    </a:cxn>
                    <a:cxn ang="0">
                      <a:pos x="72" y="527"/>
                    </a:cxn>
                    <a:cxn ang="0">
                      <a:pos x="3" y="443"/>
                    </a:cxn>
                    <a:cxn ang="0">
                      <a:pos x="54" y="353"/>
                    </a:cxn>
                  </a:cxnLst>
                  <a:rect l="0" t="0" r="r" b="b"/>
                  <a:pathLst>
                    <a:path w="883" h="582">
                      <a:moveTo>
                        <a:pt x="54" y="353"/>
                      </a:moveTo>
                      <a:cubicBezTo>
                        <a:pt x="103" y="321"/>
                        <a:pt x="227" y="285"/>
                        <a:pt x="297" y="251"/>
                      </a:cubicBezTo>
                      <a:cubicBezTo>
                        <a:pt x="367" y="217"/>
                        <a:pt x="414" y="180"/>
                        <a:pt x="474" y="149"/>
                      </a:cubicBezTo>
                      <a:cubicBezTo>
                        <a:pt x="534" y="118"/>
                        <a:pt x="610" y="86"/>
                        <a:pt x="660" y="65"/>
                      </a:cubicBezTo>
                      <a:cubicBezTo>
                        <a:pt x="710" y="44"/>
                        <a:pt x="749" y="30"/>
                        <a:pt x="777" y="20"/>
                      </a:cubicBezTo>
                      <a:cubicBezTo>
                        <a:pt x="805" y="10"/>
                        <a:pt x="821" y="0"/>
                        <a:pt x="828" y="2"/>
                      </a:cubicBezTo>
                      <a:cubicBezTo>
                        <a:pt x="835" y="4"/>
                        <a:pt x="836" y="19"/>
                        <a:pt x="822" y="32"/>
                      </a:cubicBezTo>
                      <a:cubicBezTo>
                        <a:pt x="808" y="45"/>
                        <a:pt x="780" y="59"/>
                        <a:pt x="741" y="80"/>
                      </a:cubicBezTo>
                      <a:cubicBezTo>
                        <a:pt x="780" y="68"/>
                        <a:pt x="805" y="53"/>
                        <a:pt x="828" y="44"/>
                      </a:cubicBezTo>
                      <a:cubicBezTo>
                        <a:pt x="851" y="35"/>
                        <a:pt x="875" y="21"/>
                        <a:pt x="879" y="26"/>
                      </a:cubicBezTo>
                      <a:cubicBezTo>
                        <a:pt x="883" y="31"/>
                        <a:pt x="869" y="54"/>
                        <a:pt x="852" y="74"/>
                      </a:cubicBezTo>
                      <a:cubicBezTo>
                        <a:pt x="835" y="94"/>
                        <a:pt x="804" y="127"/>
                        <a:pt x="777" y="146"/>
                      </a:cubicBezTo>
                      <a:cubicBezTo>
                        <a:pt x="750" y="165"/>
                        <a:pt x="726" y="161"/>
                        <a:pt x="690" y="188"/>
                      </a:cubicBezTo>
                      <a:cubicBezTo>
                        <a:pt x="729" y="173"/>
                        <a:pt x="765" y="168"/>
                        <a:pt x="783" y="167"/>
                      </a:cubicBezTo>
                      <a:cubicBezTo>
                        <a:pt x="801" y="166"/>
                        <a:pt x="807" y="173"/>
                        <a:pt x="798" y="185"/>
                      </a:cubicBezTo>
                      <a:cubicBezTo>
                        <a:pt x="789" y="197"/>
                        <a:pt x="760" y="224"/>
                        <a:pt x="729" y="242"/>
                      </a:cubicBezTo>
                      <a:cubicBezTo>
                        <a:pt x="698" y="260"/>
                        <a:pt x="622" y="288"/>
                        <a:pt x="615" y="293"/>
                      </a:cubicBezTo>
                      <a:cubicBezTo>
                        <a:pt x="657" y="284"/>
                        <a:pt x="670" y="274"/>
                        <a:pt x="687" y="272"/>
                      </a:cubicBezTo>
                      <a:cubicBezTo>
                        <a:pt x="704" y="270"/>
                        <a:pt x="723" y="277"/>
                        <a:pt x="717" y="284"/>
                      </a:cubicBezTo>
                      <a:cubicBezTo>
                        <a:pt x="711" y="291"/>
                        <a:pt x="675" y="303"/>
                        <a:pt x="648" y="317"/>
                      </a:cubicBezTo>
                      <a:cubicBezTo>
                        <a:pt x="621" y="331"/>
                        <a:pt x="560" y="359"/>
                        <a:pt x="552" y="368"/>
                      </a:cubicBezTo>
                      <a:cubicBezTo>
                        <a:pt x="544" y="377"/>
                        <a:pt x="587" y="367"/>
                        <a:pt x="597" y="371"/>
                      </a:cubicBezTo>
                      <a:cubicBezTo>
                        <a:pt x="607" y="375"/>
                        <a:pt x="620" y="387"/>
                        <a:pt x="612" y="392"/>
                      </a:cubicBezTo>
                      <a:cubicBezTo>
                        <a:pt x="604" y="397"/>
                        <a:pt x="571" y="392"/>
                        <a:pt x="549" y="401"/>
                      </a:cubicBezTo>
                      <a:cubicBezTo>
                        <a:pt x="527" y="410"/>
                        <a:pt x="526" y="421"/>
                        <a:pt x="477" y="449"/>
                      </a:cubicBezTo>
                      <a:cubicBezTo>
                        <a:pt x="428" y="477"/>
                        <a:pt x="322" y="556"/>
                        <a:pt x="255" y="569"/>
                      </a:cubicBezTo>
                      <a:cubicBezTo>
                        <a:pt x="188" y="582"/>
                        <a:pt x="114" y="548"/>
                        <a:pt x="72" y="527"/>
                      </a:cubicBezTo>
                      <a:cubicBezTo>
                        <a:pt x="30" y="506"/>
                        <a:pt x="6" y="472"/>
                        <a:pt x="3" y="443"/>
                      </a:cubicBezTo>
                      <a:cubicBezTo>
                        <a:pt x="0" y="414"/>
                        <a:pt x="5" y="385"/>
                        <a:pt x="54" y="353"/>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78" name="Freeform 874"/>
                <p:cNvSpPr>
                  <a:spLocks/>
                </p:cNvSpPr>
                <p:nvPr/>
              </p:nvSpPr>
              <p:spPr bwMode="auto">
                <a:xfrm>
                  <a:off x="2958" y="3694"/>
                  <a:ext cx="560" cy="323"/>
                </a:xfrm>
                <a:custGeom>
                  <a:avLst/>
                  <a:gdLst/>
                  <a:ahLst/>
                  <a:cxnLst>
                    <a:cxn ang="0">
                      <a:pos x="6" y="182"/>
                    </a:cxn>
                    <a:cxn ang="0">
                      <a:pos x="50" y="38"/>
                    </a:cxn>
                    <a:cxn ang="0">
                      <a:pos x="146" y="2"/>
                    </a:cxn>
                    <a:cxn ang="0">
                      <a:pos x="234" y="50"/>
                    </a:cxn>
                    <a:cxn ang="0">
                      <a:pos x="182" y="86"/>
                    </a:cxn>
                    <a:cxn ang="0">
                      <a:pos x="168" y="113"/>
                    </a:cxn>
                    <a:cxn ang="0">
                      <a:pos x="202" y="150"/>
                    </a:cxn>
                    <a:cxn ang="0">
                      <a:pos x="298" y="134"/>
                    </a:cxn>
                    <a:cxn ang="0">
                      <a:pos x="538" y="42"/>
                    </a:cxn>
                    <a:cxn ang="0">
                      <a:pos x="546" y="94"/>
                    </a:cxn>
                    <a:cxn ang="0">
                      <a:pos x="454" y="126"/>
                    </a:cxn>
                    <a:cxn ang="0">
                      <a:pos x="482" y="146"/>
                    </a:cxn>
                    <a:cxn ang="0">
                      <a:pos x="378" y="186"/>
                    </a:cxn>
                    <a:cxn ang="0">
                      <a:pos x="422" y="194"/>
                    </a:cxn>
                    <a:cxn ang="0">
                      <a:pos x="338" y="226"/>
                    </a:cxn>
                    <a:cxn ang="0">
                      <a:pos x="370" y="254"/>
                    </a:cxn>
                    <a:cxn ang="0">
                      <a:pos x="246" y="314"/>
                    </a:cxn>
                    <a:cxn ang="0">
                      <a:pos x="114" y="306"/>
                    </a:cxn>
                    <a:cxn ang="0">
                      <a:pos x="18" y="238"/>
                    </a:cxn>
                    <a:cxn ang="0">
                      <a:pos x="6" y="182"/>
                    </a:cxn>
                  </a:cxnLst>
                  <a:rect l="0" t="0" r="r" b="b"/>
                  <a:pathLst>
                    <a:path w="560" h="323">
                      <a:moveTo>
                        <a:pt x="6" y="182"/>
                      </a:moveTo>
                      <a:cubicBezTo>
                        <a:pt x="11" y="149"/>
                        <a:pt x="27" y="68"/>
                        <a:pt x="50" y="38"/>
                      </a:cubicBezTo>
                      <a:cubicBezTo>
                        <a:pt x="73" y="8"/>
                        <a:pt x="115" y="0"/>
                        <a:pt x="146" y="2"/>
                      </a:cubicBezTo>
                      <a:cubicBezTo>
                        <a:pt x="177" y="4"/>
                        <a:pt x="228" y="36"/>
                        <a:pt x="234" y="50"/>
                      </a:cubicBezTo>
                      <a:cubicBezTo>
                        <a:pt x="240" y="64"/>
                        <a:pt x="193" y="76"/>
                        <a:pt x="182" y="86"/>
                      </a:cubicBezTo>
                      <a:cubicBezTo>
                        <a:pt x="171" y="96"/>
                        <a:pt x="165" y="102"/>
                        <a:pt x="168" y="113"/>
                      </a:cubicBezTo>
                      <a:cubicBezTo>
                        <a:pt x="171" y="124"/>
                        <a:pt x="180" y="147"/>
                        <a:pt x="202" y="150"/>
                      </a:cubicBezTo>
                      <a:cubicBezTo>
                        <a:pt x="224" y="153"/>
                        <a:pt x="242" y="152"/>
                        <a:pt x="298" y="134"/>
                      </a:cubicBezTo>
                      <a:cubicBezTo>
                        <a:pt x="354" y="116"/>
                        <a:pt x="462" y="89"/>
                        <a:pt x="538" y="42"/>
                      </a:cubicBezTo>
                      <a:cubicBezTo>
                        <a:pt x="552" y="68"/>
                        <a:pt x="560" y="80"/>
                        <a:pt x="546" y="94"/>
                      </a:cubicBezTo>
                      <a:cubicBezTo>
                        <a:pt x="532" y="108"/>
                        <a:pt x="486" y="116"/>
                        <a:pt x="454" y="126"/>
                      </a:cubicBezTo>
                      <a:cubicBezTo>
                        <a:pt x="468" y="131"/>
                        <a:pt x="495" y="136"/>
                        <a:pt x="482" y="146"/>
                      </a:cubicBezTo>
                      <a:cubicBezTo>
                        <a:pt x="469" y="156"/>
                        <a:pt x="414" y="167"/>
                        <a:pt x="378" y="186"/>
                      </a:cubicBezTo>
                      <a:cubicBezTo>
                        <a:pt x="396" y="185"/>
                        <a:pt x="411" y="179"/>
                        <a:pt x="422" y="194"/>
                      </a:cubicBezTo>
                      <a:cubicBezTo>
                        <a:pt x="393" y="230"/>
                        <a:pt x="369" y="218"/>
                        <a:pt x="338" y="226"/>
                      </a:cubicBezTo>
                      <a:cubicBezTo>
                        <a:pt x="357" y="242"/>
                        <a:pt x="385" y="239"/>
                        <a:pt x="370" y="254"/>
                      </a:cubicBezTo>
                      <a:cubicBezTo>
                        <a:pt x="355" y="269"/>
                        <a:pt x="289" y="305"/>
                        <a:pt x="246" y="314"/>
                      </a:cubicBezTo>
                      <a:cubicBezTo>
                        <a:pt x="203" y="323"/>
                        <a:pt x="152" y="319"/>
                        <a:pt x="114" y="306"/>
                      </a:cubicBezTo>
                      <a:cubicBezTo>
                        <a:pt x="76" y="293"/>
                        <a:pt x="36" y="257"/>
                        <a:pt x="18" y="238"/>
                      </a:cubicBezTo>
                      <a:cubicBezTo>
                        <a:pt x="0" y="219"/>
                        <a:pt x="1" y="215"/>
                        <a:pt x="6" y="182"/>
                      </a:cubicBezTo>
                      <a:close/>
                    </a:path>
                  </a:pathLst>
                </a:custGeom>
                <a:solidFill>
                  <a:srgbClr val="C2CCD0"/>
                </a:solidFill>
                <a:ln w="9525">
                  <a:noFill/>
                  <a:round/>
                  <a:headEnd/>
                  <a:tailEnd/>
                </a:ln>
                <a:effectLst/>
              </p:spPr>
              <p:txBody>
                <a:bodyPr/>
                <a:lstStyle/>
                <a:p>
                  <a:endParaRPr lang="ko-KR" altLang="en-US" sz="1350"/>
                </a:p>
              </p:txBody>
            </p:sp>
          </p:grpSp>
          <p:grpSp>
            <p:nvGrpSpPr>
              <p:cNvPr id="65" name="Group 875"/>
              <p:cNvGrpSpPr>
                <a:grpSpLocks/>
              </p:cNvGrpSpPr>
              <p:nvPr/>
            </p:nvGrpSpPr>
            <p:grpSpPr bwMode="auto">
              <a:xfrm>
                <a:off x="2442" y="3603"/>
                <a:ext cx="152" cy="85"/>
                <a:chOff x="2442" y="3603"/>
                <a:chExt cx="152" cy="85"/>
              </a:xfrm>
            </p:grpSpPr>
            <p:sp>
              <p:nvSpPr>
                <p:cNvPr id="73" name="Freeform 876"/>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74" name="Freeform 877"/>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75" name="Freeform 878"/>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66" name="Freeform 879"/>
              <p:cNvSpPr>
                <a:spLocks/>
              </p:cNvSpPr>
              <p:nvPr/>
            </p:nvSpPr>
            <p:spPr bwMode="auto">
              <a:xfrm>
                <a:off x="2506" y="3220"/>
                <a:ext cx="1055" cy="1314"/>
              </a:xfrm>
              <a:custGeom>
                <a:avLst/>
                <a:gdLst/>
                <a:ahLst/>
                <a:cxnLst>
                  <a:cxn ang="0">
                    <a:pos x="35" y="431"/>
                  </a:cxn>
                  <a:cxn ang="0">
                    <a:pos x="8" y="461"/>
                  </a:cxn>
                  <a:cxn ang="0">
                    <a:pos x="80" y="524"/>
                  </a:cxn>
                  <a:cxn ang="0">
                    <a:pos x="146" y="572"/>
                  </a:cxn>
                  <a:cxn ang="0">
                    <a:pos x="206" y="698"/>
                  </a:cxn>
                  <a:cxn ang="0">
                    <a:pos x="302" y="818"/>
                  </a:cxn>
                  <a:cxn ang="0">
                    <a:pos x="497" y="935"/>
                  </a:cxn>
                  <a:cxn ang="0">
                    <a:pos x="668" y="1010"/>
                  </a:cxn>
                  <a:cxn ang="0">
                    <a:pos x="710" y="1037"/>
                  </a:cxn>
                  <a:cxn ang="0">
                    <a:pos x="758" y="1121"/>
                  </a:cxn>
                  <a:cxn ang="0">
                    <a:pos x="833" y="1241"/>
                  </a:cxn>
                  <a:cxn ang="0">
                    <a:pos x="884" y="1295"/>
                  </a:cxn>
                  <a:cxn ang="0">
                    <a:pos x="878" y="1265"/>
                  </a:cxn>
                  <a:cxn ang="0">
                    <a:pos x="830" y="1190"/>
                  </a:cxn>
                  <a:cxn ang="0">
                    <a:pos x="920" y="1295"/>
                  </a:cxn>
                  <a:cxn ang="0">
                    <a:pos x="962" y="1304"/>
                  </a:cxn>
                  <a:cxn ang="0">
                    <a:pos x="962" y="1280"/>
                  </a:cxn>
                  <a:cxn ang="0">
                    <a:pos x="998" y="1304"/>
                  </a:cxn>
                  <a:cxn ang="0">
                    <a:pos x="1046" y="1298"/>
                  </a:cxn>
                  <a:cxn ang="0">
                    <a:pos x="1034" y="1277"/>
                  </a:cxn>
                  <a:cxn ang="0">
                    <a:pos x="917" y="1148"/>
                  </a:cxn>
                  <a:cxn ang="0">
                    <a:pos x="926" y="1067"/>
                  </a:cxn>
                  <a:cxn ang="0">
                    <a:pos x="851" y="980"/>
                  </a:cxn>
                  <a:cxn ang="0">
                    <a:pos x="476" y="686"/>
                  </a:cxn>
                  <a:cxn ang="0">
                    <a:pos x="551" y="596"/>
                  </a:cxn>
                  <a:cxn ang="0">
                    <a:pos x="593" y="542"/>
                  </a:cxn>
                  <a:cxn ang="0">
                    <a:pos x="647" y="551"/>
                  </a:cxn>
                  <a:cxn ang="0">
                    <a:pos x="686" y="527"/>
                  </a:cxn>
                  <a:cxn ang="0">
                    <a:pos x="677" y="503"/>
                  </a:cxn>
                  <a:cxn ang="0">
                    <a:pos x="623" y="431"/>
                  </a:cxn>
                  <a:cxn ang="0">
                    <a:pos x="737" y="353"/>
                  </a:cxn>
                  <a:cxn ang="0">
                    <a:pos x="815" y="218"/>
                  </a:cxn>
                  <a:cxn ang="0">
                    <a:pos x="776" y="245"/>
                  </a:cxn>
                  <a:cxn ang="0">
                    <a:pos x="830" y="176"/>
                  </a:cxn>
                  <a:cxn ang="0">
                    <a:pos x="863" y="80"/>
                  </a:cxn>
                  <a:cxn ang="0">
                    <a:pos x="839" y="11"/>
                  </a:cxn>
                  <a:cxn ang="0">
                    <a:pos x="560" y="146"/>
                  </a:cxn>
                  <a:cxn ang="0">
                    <a:pos x="515" y="389"/>
                  </a:cxn>
                  <a:cxn ang="0">
                    <a:pos x="425" y="434"/>
                  </a:cxn>
                  <a:cxn ang="0">
                    <a:pos x="296" y="434"/>
                  </a:cxn>
                  <a:cxn ang="0">
                    <a:pos x="167" y="425"/>
                  </a:cxn>
                  <a:cxn ang="0">
                    <a:pos x="35" y="431"/>
                  </a:cxn>
                </a:cxnLst>
                <a:rect l="0" t="0" r="r" b="b"/>
                <a:pathLst>
                  <a:path w="1055" h="1314">
                    <a:moveTo>
                      <a:pt x="35" y="431"/>
                    </a:moveTo>
                    <a:cubicBezTo>
                      <a:pt x="9" y="437"/>
                      <a:pt x="0" y="446"/>
                      <a:pt x="8" y="461"/>
                    </a:cubicBezTo>
                    <a:cubicBezTo>
                      <a:pt x="16" y="476"/>
                      <a:pt x="57" y="505"/>
                      <a:pt x="80" y="524"/>
                    </a:cubicBezTo>
                    <a:cubicBezTo>
                      <a:pt x="103" y="543"/>
                      <a:pt x="125" y="543"/>
                      <a:pt x="146" y="572"/>
                    </a:cubicBezTo>
                    <a:cubicBezTo>
                      <a:pt x="167" y="601"/>
                      <a:pt x="180" y="657"/>
                      <a:pt x="206" y="698"/>
                    </a:cubicBezTo>
                    <a:cubicBezTo>
                      <a:pt x="232" y="739"/>
                      <a:pt x="254" y="778"/>
                      <a:pt x="302" y="818"/>
                    </a:cubicBezTo>
                    <a:cubicBezTo>
                      <a:pt x="350" y="858"/>
                      <a:pt x="436" y="903"/>
                      <a:pt x="497" y="935"/>
                    </a:cubicBezTo>
                    <a:cubicBezTo>
                      <a:pt x="558" y="967"/>
                      <a:pt x="632" y="993"/>
                      <a:pt x="668" y="1010"/>
                    </a:cubicBezTo>
                    <a:cubicBezTo>
                      <a:pt x="704" y="1027"/>
                      <a:pt x="695" y="1019"/>
                      <a:pt x="710" y="1037"/>
                    </a:cubicBezTo>
                    <a:cubicBezTo>
                      <a:pt x="725" y="1055"/>
                      <a:pt x="738" y="1087"/>
                      <a:pt x="758" y="1121"/>
                    </a:cubicBezTo>
                    <a:cubicBezTo>
                      <a:pt x="778" y="1155"/>
                      <a:pt x="812" y="1212"/>
                      <a:pt x="833" y="1241"/>
                    </a:cubicBezTo>
                    <a:cubicBezTo>
                      <a:pt x="854" y="1270"/>
                      <a:pt x="877" y="1291"/>
                      <a:pt x="884" y="1295"/>
                    </a:cubicBezTo>
                    <a:cubicBezTo>
                      <a:pt x="891" y="1299"/>
                      <a:pt x="887" y="1282"/>
                      <a:pt x="878" y="1265"/>
                    </a:cubicBezTo>
                    <a:cubicBezTo>
                      <a:pt x="869" y="1248"/>
                      <a:pt x="823" y="1185"/>
                      <a:pt x="830" y="1190"/>
                    </a:cubicBezTo>
                    <a:cubicBezTo>
                      <a:pt x="837" y="1195"/>
                      <a:pt x="898" y="1276"/>
                      <a:pt x="920" y="1295"/>
                    </a:cubicBezTo>
                    <a:cubicBezTo>
                      <a:pt x="942" y="1314"/>
                      <a:pt x="955" y="1306"/>
                      <a:pt x="962" y="1304"/>
                    </a:cubicBezTo>
                    <a:cubicBezTo>
                      <a:pt x="969" y="1302"/>
                      <a:pt x="956" y="1280"/>
                      <a:pt x="962" y="1280"/>
                    </a:cubicBezTo>
                    <a:cubicBezTo>
                      <a:pt x="968" y="1280"/>
                      <a:pt x="984" y="1301"/>
                      <a:pt x="998" y="1304"/>
                    </a:cubicBezTo>
                    <a:cubicBezTo>
                      <a:pt x="1012" y="1307"/>
                      <a:pt x="1040" y="1302"/>
                      <a:pt x="1046" y="1298"/>
                    </a:cubicBezTo>
                    <a:cubicBezTo>
                      <a:pt x="1052" y="1294"/>
                      <a:pt x="1055" y="1302"/>
                      <a:pt x="1034" y="1277"/>
                    </a:cubicBezTo>
                    <a:cubicBezTo>
                      <a:pt x="1013" y="1252"/>
                      <a:pt x="935" y="1183"/>
                      <a:pt x="917" y="1148"/>
                    </a:cubicBezTo>
                    <a:cubicBezTo>
                      <a:pt x="899" y="1113"/>
                      <a:pt x="937" y="1095"/>
                      <a:pt x="926" y="1067"/>
                    </a:cubicBezTo>
                    <a:cubicBezTo>
                      <a:pt x="915" y="1039"/>
                      <a:pt x="926" y="1043"/>
                      <a:pt x="851" y="980"/>
                    </a:cubicBezTo>
                    <a:cubicBezTo>
                      <a:pt x="776" y="917"/>
                      <a:pt x="526" y="750"/>
                      <a:pt x="476" y="686"/>
                    </a:cubicBezTo>
                    <a:cubicBezTo>
                      <a:pt x="426" y="622"/>
                      <a:pt x="532" y="620"/>
                      <a:pt x="551" y="596"/>
                    </a:cubicBezTo>
                    <a:cubicBezTo>
                      <a:pt x="570" y="572"/>
                      <a:pt x="577" y="549"/>
                      <a:pt x="593" y="542"/>
                    </a:cubicBezTo>
                    <a:cubicBezTo>
                      <a:pt x="609" y="535"/>
                      <a:pt x="632" y="553"/>
                      <a:pt x="647" y="551"/>
                    </a:cubicBezTo>
                    <a:cubicBezTo>
                      <a:pt x="662" y="549"/>
                      <a:pt x="681" y="535"/>
                      <a:pt x="686" y="527"/>
                    </a:cubicBezTo>
                    <a:cubicBezTo>
                      <a:pt x="691" y="519"/>
                      <a:pt x="687" y="519"/>
                      <a:pt x="677" y="503"/>
                    </a:cubicBezTo>
                    <a:cubicBezTo>
                      <a:pt x="667" y="487"/>
                      <a:pt x="613" y="456"/>
                      <a:pt x="623" y="431"/>
                    </a:cubicBezTo>
                    <a:cubicBezTo>
                      <a:pt x="633" y="406"/>
                      <a:pt x="705" y="389"/>
                      <a:pt x="737" y="353"/>
                    </a:cubicBezTo>
                    <a:cubicBezTo>
                      <a:pt x="769" y="317"/>
                      <a:pt x="809" y="236"/>
                      <a:pt x="815" y="218"/>
                    </a:cubicBezTo>
                    <a:cubicBezTo>
                      <a:pt x="821" y="200"/>
                      <a:pt x="774" y="252"/>
                      <a:pt x="776" y="245"/>
                    </a:cubicBezTo>
                    <a:cubicBezTo>
                      <a:pt x="778" y="238"/>
                      <a:pt x="816" y="203"/>
                      <a:pt x="830" y="176"/>
                    </a:cubicBezTo>
                    <a:cubicBezTo>
                      <a:pt x="844" y="149"/>
                      <a:pt x="862" y="107"/>
                      <a:pt x="863" y="80"/>
                    </a:cubicBezTo>
                    <a:cubicBezTo>
                      <a:pt x="864" y="53"/>
                      <a:pt x="889" y="0"/>
                      <a:pt x="839" y="11"/>
                    </a:cubicBezTo>
                    <a:cubicBezTo>
                      <a:pt x="789" y="22"/>
                      <a:pt x="614" y="83"/>
                      <a:pt x="560" y="146"/>
                    </a:cubicBezTo>
                    <a:cubicBezTo>
                      <a:pt x="506" y="209"/>
                      <a:pt x="537" y="341"/>
                      <a:pt x="515" y="389"/>
                    </a:cubicBezTo>
                    <a:cubicBezTo>
                      <a:pt x="493" y="437"/>
                      <a:pt x="461" y="427"/>
                      <a:pt x="425" y="434"/>
                    </a:cubicBezTo>
                    <a:cubicBezTo>
                      <a:pt x="389" y="441"/>
                      <a:pt x="339" y="436"/>
                      <a:pt x="296" y="434"/>
                    </a:cubicBezTo>
                    <a:cubicBezTo>
                      <a:pt x="253" y="432"/>
                      <a:pt x="209" y="427"/>
                      <a:pt x="167" y="425"/>
                    </a:cubicBezTo>
                    <a:cubicBezTo>
                      <a:pt x="125" y="423"/>
                      <a:pt x="61" y="425"/>
                      <a:pt x="35" y="431"/>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67" name="Freeform 880"/>
              <p:cNvSpPr>
                <a:spLocks/>
              </p:cNvSpPr>
              <p:nvPr/>
            </p:nvSpPr>
            <p:spPr bwMode="auto">
              <a:xfrm>
                <a:off x="2501" y="2405"/>
                <a:ext cx="1276" cy="2117"/>
              </a:xfrm>
              <a:custGeom>
                <a:avLst/>
                <a:gdLst/>
                <a:ahLst/>
                <a:cxnLst>
                  <a:cxn ang="0">
                    <a:pos x="1060" y="1879"/>
                  </a:cxn>
                  <a:cxn ang="0">
                    <a:pos x="802" y="1666"/>
                  </a:cxn>
                  <a:cxn ang="0">
                    <a:pos x="610" y="1426"/>
                  </a:cxn>
                  <a:cxn ang="0">
                    <a:pos x="609" y="1365"/>
                  </a:cxn>
                  <a:cxn ang="0">
                    <a:pos x="661" y="1312"/>
                  </a:cxn>
                  <a:cxn ang="0">
                    <a:pos x="697" y="1309"/>
                  </a:cxn>
                  <a:cxn ang="0">
                    <a:pos x="709" y="1294"/>
                  </a:cxn>
                  <a:cxn ang="0">
                    <a:pos x="706" y="1261"/>
                  </a:cxn>
                  <a:cxn ang="0">
                    <a:pos x="784" y="1195"/>
                  </a:cxn>
                  <a:cxn ang="0">
                    <a:pos x="775" y="1165"/>
                  </a:cxn>
                  <a:cxn ang="0">
                    <a:pos x="814" y="1099"/>
                  </a:cxn>
                  <a:cxn ang="0">
                    <a:pos x="799" y="1075"/>
                  </a:cxn>
                  <a:cxn ang="0">
                    <a:pos x="856" y="967"/>
                  </a:cxn>
                  <a:cxn ang="0">
                    <a:pos x="775" y="1036"/>
                  </a:cxn>
                  <a:cxn ang="0">
                    <a:pos x="856" y="943"/>
                  </a:cxn>
                  <a:cxn ang="0">
                    <a:pos x="877" y="853"/>
                  </a:cxn>
                  <a:cxn ang="0">
                    <a:pos x="949" y="748"/>
                  </a:cxn>
                  <a:cxn ang="0">
                    <a:pos x="904" y="733"/>
                  </a:cxn>
                  <a:cxn ang="0">
                    <a:pos x="958" y="577"/>
                  </a:cxn>
                  <a:cxn ang="0">
                    <a:pos x="883" y="640"/>
                  </a:cxn>
                  <a:cxn ang="0">
                    <a:pos x="949" y="466"/>
                  </a:cxn>
                  <a:cxn ang="0">
                    <a:pos x="865" y="532"/>
                  </a:cxn>
                  <a:cxn ang="0">
                    <a:pos x="913" y="355"/>
                  </a:cxn>
                  <a:cxn ang="0">
                    <a:pos x="850" y="409"/>
                  </a:cxn>
                  <a:cxn ang="0">
                    <a:pos x="847" y="385"/>
                  </a:cxn>
                  <a:cxn ang="0">
                    <a:pos x="868" y="241"/>
                  </a:cxn>
                  <a:cxn ang="0">
                    <a:pos x="817" y="244"/>
                  </a:cxn>
                  <a:cxn ang="0">
                    <a:pos x="724" y="298"/>
                  </a:cxn>
                  <a:cxn ang="0">
                    <a:pos x="784" y="4"/>
                  </a:cxn>
                  <a:cxn ang="0">
                    <a:pos x="577" y="403"/>
                  </a:cxn>
                  <a:cxn ang="0">
                    <a:pos x="427" y="916"/>
                  </a:cxn>
                  <a:cxn ang="0">
                    <a:pos x="358" y="1273"/>
                  </a:cxn>
                  <a:cxn ang="0">
                    <a:pos x="340" y="1254"/>
                  </a:cxn>
                  <a:cxn ang="0">
                    <a:pos x="91" y="1195"/>
                  </a:cxn>
                  <a:cxn ang="0">
                    <a:pos x="1" y="1249"/>
                  </a:cxn>
                  <a:cxn ang="0">
                    <a:pos x="115" y="1321"/>
                  </a:cxn>
                  <a:cxn ang="0">
                    <a:pos x="238" y="1444"/>
                  </a:cxn>
                  <a:cxn ang="0">
                    <a:pos x="265" y="1357"/>
                  </a:cxn>
                  <a:cxn ang="0">
                    <a:pos x="286" y="1477"/>
                  </a:cxn>
                  <a:cxn ang="0">
                    <a:pos x="577" y="1711"/>
                  </a:cxn>
                  <a:cxn ang="0">
                    <a:pos x="715" y="1798"/>
                  </a:cxn>
                  <a:cxn ang="0">
                    <a:pos x="856" y="1825"/>
                  </a:cxn>
                  <a:cxn ang="0">
                    <a:pos x="796" y="1867"/>
                  </a:cxn>
                  <a:cxn ang="0">
                    <a:pos x="979" y="2062"/>
                  </a:cxn>
                  <a:cxn ang="0">
                    <a:pos x="1063" y="2116"/>
                  </a:cxn>
                  <a:cxn ang="0">
                    <a:pos x="988" y="2017"/>
                  </a:cxn>
                  <a:cxn ang="0">
                    <a:pos x="1132" y="2077"/>
                  </a:cxn>
                  <a:cxn ang="0">
                    <a:pos x="1147" y="2080"/>
                  </a:cxn>
                  <a:cxn ang="0">
                    <a:pos x="1123" y="1966"/>
                  </a:cxn>
                  <a:cxn ang="0">
                    <a:pos x="1276" y="2026"/>
                  </a:cxn>
                </a:cxnLst>
                <a:rect l="0" t="0" r="r" b="b"/>
                <a:pathLst>
                  <a:path w="1276" h="2117">
                    <a:moveTo>
                      <a:pt x="1276" y="2026"/>
                    </a:moveTo>
                    <a:cubicBezTo>
                      <a:pt x="1243" y="1997"/>
                      <a:pt x="1124" y="1921"/>
                      <a:pt x="1060" y="1879"/>
                    </a:cubicBezTo>
                    <a:cubicBezTo>
                      <a:pt x="996" y="1837"/>
                      <a:pt x="935" y="1812"/>
                      <a:pt x="892" y="1777"/>
                    </a:cubicBezTo>
                    <a:cubicBezTo>
                      <a:pt x="849" y="1742"/>
                      <a:pt x="835" y="1710"/>
                      <a:pt x="802" y="1666"/>
                    </a:cubicBezTo>
                    <a:cubicBezTo>
                      <a:pt x="769" y="1622"/>
                      <a:pt x="723" y="1553"/>
                      <a:pt x="691" y="1513"/>
                    </a:cubicBezTo>
                    <a:cubicBezTo>
                      <a:pt x="659" y="1473"/>
                      <a:pt x="630" y="1443"/>
                      <a:pt x="610" y="1426"/>
                    </a:cubicBezTo>
                    <a:cubicBezTo>
                      <a:pt x="590" y="1409"/>
                      <a:pt x="571" y="1418"/>
                      <a:pt x="571" y="1408"/>
                    </a:cubicBezTo>
                    <a:cubicBezTo>
                      <a:pt x="571" y="1398"/>
                      <a:pt x="598" y="1375"/>
                      <a:pt x="609" y="1365"/>
                    </a:cubicBezTo>
                    <a:cubicBezTo>
                      <a:pt x="620" y="1355"/>
                      <a:pt x="631" y="1354"/>
                      <a:pt x="640" y="1345"/>
                    </a:cubicBezTo>
                    <a:cubicBezTo>
                      <a:pt x="649" y="1336"/>
                      <a:pt x="654" y="1315"/>
                      <a:pt x="661" y="1312"/>
                    </a:cubicBezTo>
                    <a:cubicBezTo>
                      <a:pt x="668" y="1309"/>
                      <a:pt x="679" y="1327"/>
                      <a:pt x="685" y="1327"/>
                    </a:cubicBezTo>
                    <a:cubicBezTo>
                      <a:pt x="691" y="1327"/>
                      <a:pt x="698" y="1315"/>
                      <a:pt x="697" y="1309"/>
                    </a:cubicBezTo>
                    <a:cubicBezTo>
                      <a:pt x="696" y="1303"/>
                      <a:pt x="674" y="1291"/>
                      <a:pt x="676" y="1288"/>
                    </a:cubicBezTo>
                    <a:cubicBezTo>
                      <a:pt x="678" y="1285"/>
                      <a:pt x="701" y="1295"/>
                      <a:pt x="709" y="1294"/>
                    </a:cubicBezTo>
                    <a:cubicBezTo>
                      <a:pt x="717" y="1293"/>
                      <a:pt x="724" y="1284"/>
                      <a:pt x="724" y="1279"/>
                    </a:cubicBezTo>
                    <a:cubicBezTo>
                      <a:pt x="724" y="1274"/>
                      <a:pt x="701" y="1268"/>
                      <a:pt x="706" y="1261"/>
                    </a:cubicBezTo>
                    <a:cubicBezTo>
                      <a:pt x="711" y="1254"/>
                      <a:pt x="744" y="1248"/>
                      <a:pt x="757" y="1237"/>
                    </a:cubicBezTo>
                    <a:cubicBezTo>
                      <a:pt x="770" y="1226"/>
                      <a:pt x="788" y="1203"/>
                      <a:pt x="784" y="1195"/>
                    </a:cubicBezTo>
                    <a:cubicBezTo>
                      <a:pt x="780" y="1187"/>
                      <a:pt x="734" y="1194"/>
                      <a:pt x="733" y="1189"/>
                    </a:cubicBezTo>
                    <a:cubicBezTo>
                      <a:pt x="732" y="1184"/>
                      <a:pt x="760" y="1176"/>
                      <a:pt x="775" y="1165"/>
                    </a:cubicBezTo>
                    <a:cubicBezTo>
                      <a:pt x="790" y="1154"/>
                      <a:pt x="819" y="1134"/>
                      <a:pt x="826" y="1123"/>
                    </a:cubicBezTo>
                    <a:cubicBezTo>
                      <a:pt x="833" y="1112"/>
                      <a:pt x="826" y="1097"/>
                      <a:pt x="814" y="1099"/>
                    </a:cubicBezTo>
                    <a:cubicBezTo>
                      <a:pt x="802" y="1101"/>
                      <a:pt x="753" y="1139"/>
                      <a:pt x="751" y="1135"/>
                    </a:cubicBezTo>
                    <a:cubicBezTo>
                      <a:pt x="749" y="1131"/>
                      <a:pt x="781" y="1097"/>
                      <a:pt x="799" y="1075"/>
                    </a:cubicBezTo>
                    <a:cubicBezTo>
                      <a:pt x="817" y="1053"/>
                      <a:pt x="853" y="1021"/>
                      <a:pt x="862" y="1003"/>
                    </a:cubicBezTo>
                    <a:cubicBezTo>
                      <a:pt x="871" y="985"/>
                      <a:pt x="865" y="965"/>
                      <a:pt x="856" y="967"/>
                    </a:cubicBezTo>
                    <a:cubicBezTo>
                      <a:pt x="847" y="969"/>
                      <a:pt x="821" y="1003"/>
                      <a:pt x="808" y="1015"/>
                    </a:cubicBezTo>
                    <a:cubicBezTo>
                      <a:pt x="795" y="1027"/>
                      <a:pt x="775" y="1037"/>
                      <a:pt x="775" y="1036"/>
                    </a:cubicBezTo>
                    <a:cubicBezTo>
                      <a:pt x="775" y="1035"/>
                      <a:pt x="791" y="1025"/>
                      <a:pt x="805" y="1009"/>
                    </a:cubicBezTo>
                    <a:cubicBezTo>
                      <a:pt x="819" y="993"/>
                      <a:pt x="841" y="967"/>
                      <a:pt x="856" y="943"/>
                    </a:cubicBezTo>
                    <a:cubicBezTo>
                      <a:pt x="871" y="919"/>
                      <a:pt x="891" y="880"/>
                      <a:pt x="895" y="865"/>
                    </a:cubicBezTo>
                    <a:cubicBezTo>
                      <a:pt x="899" y="850"/>
                      <a:pt x="874" y="863"/>
                      <a:pt x="877" y="853"/>
                    </a:cubicBezTo>
                    <a:cubicBezTo>
                      <a:pt x="880" y="843"/>
                      <a:pt x="901" y="823"/>
                      <a:pt x="913" y="805"/>
                    </a:cubicBezTo>
                    <a:cubicBezTo>
                      <a:pt x="925" y="787"/>
                      <a:pt x="944" y="764"/>
                      <a:pt x="949" y="748"/>
                    </a:cubicBezTo>
                    <a:cubicBezTo>
                      <a:pt x="954" y="732"/>
                      <a:pt x="950" y="711"/>
                      <a:pt x="943" y="709"/>
                    </a:cubicBezTo>
                    <a:cubicBezTo>
                      <a:pt x="936" y="707"/>
                      <a:pt x="903" y="744"/>
                      <a:pt x="904" y="733"/>
                    </a:cubicBezTo>
                    <a:cubicBezTo>
                      <a:pt x="905" y="722"/>
                      <a:pt x="943" y="666"/>
                      <a:pt x="952" y="640"/>
                    </a:cubicBezTo>
                    <a:cubicBezTo>
                      <a:pt x="961" y="614"/>
                      <a:pt x="964" y="582"/>
                      <a:pt x="958" y="577"/>
                    </a:cubicBezTo>
                    <a:cubicBezTo>
                      <a:pt x="952" y="572"/>
                      <a:pt x="929" y="599"/>
                      <a:pt x="916" y="610"/>
                    </a:cubicBezTo>
                    <a:cubicBezTo>
                      <a:pt x="903" y="621"/>
                      <a:pt x="881" y="648"/>
                      <a:pt x="883" y="640"/>
                    </a:cubicBezTo>
                    <a:cubicBezTo>
                      <a:pt x="885" y="632"/>
                      <a:pt x="914" y="591"/>
                      <a:pt x="925" y="562"/>
                    </a:cubicBezTo>
                    <a:cubicBezTo>
                      <a:pt x="936" y="533"/>
                      <a:pt x="946" y="488"/>
                      <a:pt x="949" y="466"/>
                    </a:cubicBezTo>
                    <a:cubicBezTo>
                      <a:pt x="952" y="444"/>
                      <a:pt x="957" y="416"/>
                      <a:pt x="943" y="427"/>
                    </a:cubicBezTo>
                    <a:cubicBezTo>
                      <a:pt x="929" y="438"/>
                      <a:pt x="889" y="493"/>
                      <a:pt x="865" y="532"/>
                    </a:cubicBezTo>
                    <a:cubicBezTo>
                      <a:pt x="877" y="499"/>
                      <a:pt x="878" y="483"/>
                      <a:pt x="886" y="454"/>
                    </a:cubicBezTo>
                    <a:cubicBezTo>
                      <a:pt x="894" y="425"/>
                      <a:pt x="911" y="375"/>
                      <a:pt x="913" y="355"/>
                    </a:cubicBezTo>
                    <a:cubicBezTo>
                      <a:pt x="915" y="335"/>
                      <a:pt x="911" y="322"/>
                      <a:pt x="901" y="331"/>
                    </a:cubicBezTo>
                    <a:cubicBezTo>
                      <a:pt x="891" y="340"/>
                      <a:pt x="864" y="386"/>
                      <a:pt x="850" y="409"/>
                    </a:cubicBezTo>
                    <a:cubicBezTo>
                      <a:pt x="836" y="432"/>
                      <a:pt x="815" y="473"/>
                      <a:pt x="814" y="469"/>
                    </a:cubicBezTo>
                    <a:cubicBezTo>
                      <a:pt x="813" y="465"/>
                      <a:pt x="837" y="416"/>
                      <a:pt x="847" y="385"/>
                    </a:cubicBezTo>
                    <a:cubicBezTo>
                      <a:pt x="857" y="354"/>
                      <a:pt x="871" y="307"/>
                      <a:pt x="874" y="283"/>
                    </a:cubicBezTo>
                    <a:cubicBezTo>
                      <a:pt x="877" y="259"/>
                      <a:pt x="886" y="222"/>
                      <a:pt x="868" y="241"/>
                    </a:cubicBezTo>
                    <a:cubicBezTo>
                      <a:pt x="850" y="260"/>
                      <a:pt x="774" y="394"/>
                      <a:pt x="766" y="394"/>
                    </a:cubicBezTo>
                    <a:cubicBezTo>
                      <a:pt x="784" y="334"/>
                      <a:pt x="805" y="297"/>
                      <a:pt x="817" y="244"/>
                    </a:cubicBezTo>
                    <a:cubicBezTo>
                      <a:pt x="829" y="191"/>
                      <a:pt x="853" y="67"/>
                      <a:pt x="838" y="76"/>
                    </a:cubicBezTo>
                    <a:cubicBezTo>
                      <a:pt x="823" y="85"/>
                      <a:pt x="748" y="241"/>
                      <a:pt x="724" y="298"/>
                    </a:cubicBezTo>
                    <a:cubicBezTo>
                      <a:pt x="748" y="223"/>
                      <a:pt x="780" y="140"/>
                      <a:pt x="790" y="91"/>
                    </a:cubicBezTo>
                    <a:cubicBezTo>
                      <a:pt x="800" y="42"/>
                      <a:pt x="797" y="0"/>
                      <a:pt x="784" y="4"/>
                    </a:cubicBezTo>
                    <a:cubicBezTo>
                      <a:pt x="771" y="8"/>
                      <a:pt x="743" y="52"/>
                      <a:pt x="709" y="118"/>
                    </a:cubicBezTo>
                    <a:cubicBezTo>
                      <a:pt x="675" y="184"/>
                      <a:pt x="615" y="312"/>
                      <a:pt x="577" y="403"/>
                    </a:cubicBezTo>
                    <a:cubicBezTo>
                      <a:pt x="539" y="494"/>
                      <a:pt x="506" y="576"/>
                      <a:pt x="481" y="661"/>
                    </a:cubicBezTo>
                    <a:cubicBezTo>
                      <a:pt x="456" y="746"/>
                      <a:pt x="443" y="830"/>
                      <a:pt x="427" y="916"/>
                    </a:cubicBezTo>
                    <a:cubicBezTo>
                      <a:pt x="411" y="1002"/>
                      <a:pt x="393" y="1118"/>
                      <a:pt x="382" y="1177"/>
                    </a:cubicBezTo>
                    <a:cubicBezTo>
                      <a:pt x="371" y="1236"/>
                      <a:pt x="364" y="1250"/>
                      <a:pt x="358" y="1273"/>
                    </a:cubicBezTo>
                    <a:cubicBezTo>
                      <a:pt x="352" y="1296"/>
                      <a:pt x="349" y="1318"/>
                      <a:pt x="346" y="1315"/>
                    </a:cubicBezTo>
                    <a:cubicBezTo>
                      <a:pt x="343" y="1312"/>
                      <a:pt x="342" y="1275"/>
                      <a:pt x="340" y="1254"/>
                    </a:cubicBezTo>
                    <a:cubicBezTo>
                      <a:pt x="291" y="1246"/>
                      <a:pt x="249" y="1238"/>
                      <a:pt x="208" y="1228"/>
                    </a:cubicBezTo>
                    <a:cubicBezTo>
                      <a:pt x="167" y="1218"/>
                      <a:pt x="122" y="1200"/>
                      <a:pt x="91" y="1195"/>
                    </a:cubicBezTo>
                    <a:cubicBezTo>
                      <a:pt x="60" y="1190"/>
                      <a:pt x="34" y="1189"/>
                      <a:pt x="19" y="1198"/>
                    </a:cubicBezTo>
                    <a:cubicBezTo>
                      <a:pt x="4" y="1207"/>
                      <a:pt x="0" y="1233"/>
                      <a:pt x="1" y="1249"/>
                    </a:cubicBezTo>
                    <a:cubicBezTo>
                      <a:pt x="2" y="1265"/>
                      <a:pt x="6" y="1282"/>
                      <a:pt x="25" y="1294"/>
                    </a:cubicBezTo>
                    <a:cubicBezTo>
                      <a:pt x="44" y="1306"/>
                      <a:pt x="87" y="1306"/>
                      <a:pt x="115" y="1321"/>
                    </a:cubicBezTo>
                    <a:cubicBezTo>
                      <a:pt x="143" y="1336"/>
                      <a:pt x="173" y="1367"/>
                      <a:pt x="193" y="1387"/>
                    </a:cubicBezTo>
                    <a:cubicBezTo>
                      <a:pt x="213" y="1407"/>
                      <a:pt x="230" y="1439"/>
                      <a:pt x="238" y="1444"/>
                    </a:cubicBezTo>
                    <a:cubicBezTo>
                      <a:pt x="246" y="1449"/>
                      <a:pt x="237" y="1431"/>
                      <a:pt x="241" y="1417"/>
                    </a:cubicBezTo>
                    <a:cubicBezTo>
                      <a:pt x="245" y="1403"/>
                      <a:pt x="260" y="1357"/>
                      <a:pt x="265" y="1357"/>
                    </a:cubicBezTo>
                    <a:cubicBezTo>
                      <a:pt x="270" y="1357"/>
                      <a:pt x="270" y="1400"/>
                      <a:pt x="274" y="1420"/>
                    </a:cubicBezTo>
                    <a:cubicBezTo>
                      <a:pt x="278" y="1440"/>
                      <a:pt x="265" y="1447"/>
                      <a:pt x="286" y="1477"/>
                    </a:cubicBezTo>
                    <a:cubicBezTo>
                      <a:pt x="307" y="1507"/>
                      <a:pt x="352" y="1561"/>
                      <a:pt x="400" y="1600"/>
                    </a:cubicBezTo>
                    <a:cubicBezTo>
                      <a:pt x="448" y="1639"/>
                      <a:pt x="531" y="1684"/>
                      <a:pt x="577" y="1711"/>
                    </a:cubicBezTo>
                    <a:cubicBezTo>
                      <a:pt x="623" y="1738"/>
                      <a:pt x="656" y="1748"/>
                      <a:pt x="679" y="1762"/>
                    </a:cubicBezTo>
                    <a:cubicBezTo>
                      <a:pt x="702" y="1776"/>
                      <a:pt x="696" y="1788"/>
                      <a:pt x="715" y="1798"/>
                    </a:cubicBezTo>
                    <a:cubicBezTo>
                      <a:pt x="734" y="1808"/>
                      <a:pt x="770" y="1818"/>
                      <a:pt x="793" y="1822"/>
                    </a:cubicBezTo>
                    <a:cubicBezTo>
                      <a:pt x="816" y="1826"/>
                      <a:pt x="851" y="1821"/>
                      <a:pt x="856" y="1825"/>
                    </a:cubicBezTo>
                    <a:cubicBezTo>
                      <a:pt x="861" y="1829"/>
                      <a:pt x="836" y="1839"/>
                      <a:pt x="826" y="1846"/>
                    </a:cubicBezTo>
                    <a:cubicBezTo>
                      <a:pt x="816" y="1853"/>
                      <a:pt x="792" y="1854"/>
                      <a:pt x="796" y="1867"/>
                    </a:cubicBezTo>
                    <a:cubicBezTo>
                      <a:pt x="800" y="1880"/>
                      <a:pt x="819" y="1891"/>
                      <a:pt x="850" y="1924"/>
                    </a:cubicBezTo>
                    <a:cubicBezTo>
                      <a:pt x="881" y="1957"/>
                      <a:pt x="948" y="2032"/>
                      <a:pt x="979" y="2062"/>
                    </a:cubicBezTo>
                    <a:cubicBezTo>
                      <a:pt x="1010" y="2092"/>
                      <a:pt x="1022" y="2098"/>
                      <a:pt x="1036" y="2107"/>
                    </a:cubicBezTo>
                    <a:cubicBezTo>
                      <a:pt x="1050" y="2116"/>
                      <a:pt x="1055" y="2116"/>
                      <a:pt x="1063" y="2116"/>
                    </a:cubicBezTo>
                    <a:cubicBezTo>
                      <a:pt x="1071" y="2116"/>
                      <a:pt x="1075" y="2117"/>
                      <a:pt x="1084" y="2107"/>
                    </a:cubicBezTo>
                    <a:cubicBezTo>
                      <a:pt x="1071" y="2091"/>
                      <a:pt x="989" y="2016"/>
                      <a:pt x="988" y="2017"/>
                    </a:cubicBezTo>
                    <a:cubicBezTo>
                      <a:pt x="987" y="2018"/>
                      <a:pt x="1069" y="2091"/>
                      <a:pt x="1093" y="2101"/>
                    </a:cubicBezTo>
                    <a:cubicBezTo>
                      <a:pt x="1107" y="2085"/>
                      <a:pt x="1111" y="2091"/>
                      <a:pt x="1132" y="2077"/>
                    </a:cubicBezTo>
                    <a:cubicBezTo>
                      <a:pt x="1103" y="2063"/>
                      <a:pt x="1034" y="2011"/>
                      <a:pt x="1036" y="2011"/>
                    </a:cubicBezTo>
                    <a:cubicBezTo>
                      <a:pt x="1038" y="2011"/>
                      <a:pt x="1113" y="2059"/>
                      <a:pt x="1147" y="2080"/>
                    </a:cubicBezTo>
                    <a:cubicBezTo>
                      <a:pt x="1185" y="2079"/>
                      <a:pt x="1203" y="2071"/>
                      <a:pt x="1246" y="2068"/>
                    </a:cubicBezTo>
                    <a:cubicBezTo>
                      <a:pt x="1227" y="2045"/>
                      <a:pt x="1120" y="1968"/>
                      <a:pt x="1123" y="1966"/>
                    </a:cubicBezTo>
                    <a:cubicBezTo>
                      <a:pt x="1126" y="1964"/>
                      <a:pt x="1236" y="2047"/>
                      <a:pt x="1261" y="2056"/>
                    </a:cubicBezTo>
                    <a:cubicBezTo>
                      <a:pt x="1269" y="2045"/>
                      <a:pt x="1273" y="2041"/>
                      <a:pt x="1276" y="2026"/>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nvGrpSpPr>
              <p:cNvPr id="68" name="Group 881"/>
              <p:cNvGrpSpPr>
                <a:grpSpLocks/>
              </p:cNvGrpSpPr>
              <p:nvPr/>
            </p:nvGrpSpPr>
            <p:grpSpPr bwMode="auto">
              <a:xfrm>
                <a:off x="2909" y="2874"/>
                <a:ext cx="372" cy="959"/>
                <a:chOff x="2909" y="2874"/>
                <a:chExt cx="372" cy="959"/>
              </a:xfrm>
            </p:grpSpPr>
            <p:sp>
              <p:nvSpPr>
                <p:cNvPr id="70" name="Freeform 882"/>
                <p:cNvSpPr>
                  <a:spLocks/>
                </p:cNvSpPr>
                <p:nvPr/>
              </p:nvSpPr>
              <p:spPr bwMode="auto">
                <a:xfrm>
                  <a:off x="2909" y="2874"/>
                  <a:ext cx="372" cy="959"/>
                </a:xfrm>
                <a:custGeom>
                  <a:avLst/>
                  <a:gdLst/>
                  <a:ahLst/>
                  <a:cxnLst>
                    <a:cxn ang="0">
                      <a:pos x="187" y="954"/>
                    </a:cxn>
                    <a:cxn ang="0">
                      <a:pos x="91" y="936"/>
                    </a:cxn>
                    <a:cxn ang="0">
                      <a:pos x="28" y="900"/>
                    </a:cxn>
                    <a:cxn ang="0">
                      <a:pos x="1" y="867"/>
                    </a:cxn>
                    <a:cxn ang="0">
                      <a:pos x="34" y="816"/>
                    </a:cxn>
                    <a:cxn ang="0">
                      <a:pos x="64" y="669"/>
                    </a:cxn>
                    <a:cxn ang="0">
                      <a:pos x="73" y="423"/>
                    </a:cxn>
                    <a:cxn ang="0">
                      <a:pos x="265" y="6"/>
                    </a:cxn>
                    <a:cxn ang="0">
                      <a:pos x="265" y="162"/>
                    </a:cxn>
                    <a:cxn ang="0">
                      <a:pos x="316" y="132"/>
                    </a:cxn>
                    <a:cxn ang="0">
                      <a:pos x="319" y="249"/>
                    </a:cxn>
                    <a:cxn ang="0">
                      <a:pos x="361" y="225"/>
                    </a:cxn>
                    <a:cxn ang="0">
                      <a:pos x="331" y="369"/>
                    </a:cxn>
                    <a:cxn ang="0">
                      <a:pos x="370" y="351"/>
                    </a:cxn>
                    <a:cxn ang="0">
                      <a:pos x="343" y="516"/>
                    </a:cxn>
                    <a:cxn ang="0">
                      <a:pos x="277" y="648"/>
                    </a:cxn>
                    <a:cxn ang="0">
                      <a:pos x="313" y="642"/>
                    </a:cxn>
                    <a:cxn ang="0">
                      <a:pos x="247" y="741"/>
                    </a:cxn>
                    <a:cxn ang="0">
                      <a:pos x="271" y="762"/>
                    </a:cxn>
                    <a:cxn ang="0">
                      <a:pos x="130" y="912"/>
                    </a:cxn>
                    <a:cxn ang="0">
                      <a:pos x="196" y="906"/>
                    </a:cxn>
                    <a:cxn ang="0">
                      <a:pos x="187" y="954"/>
                    </a:cxn>
                  </a:cxnLst>
                  <a:rect l="0" t="0" r="r" b="b"/>
                  <a:pathLst>
                    <a:path w="372" h="959">
                      <a:moveTo>
                        <a:pt x="187" y="954"/>
                      </a:moveTo>
                      <a:cubicBezTo>
                        <a:pt x="170" y="959"/>
                        <a:pt x="117" y="945"/>
                        <a:pt x="91" y="936"/>
                      </a:cubicBezTo>
                      <a:cubicBezTo>
                        <a:pt x="65" y="927"/>
                        <a:pt x="43" y="912"/>
                        <a:pt x="28" y="900"/>
                      </a:cubicBezTo>
                      <a:cubicBezTo>
                        <a:pt x="13" y="888"/>
                        <a:pt x="0" y="881"/>
                        <a:pt x="1" y="867"/>
                      </a:cubicBezTo>
                      <a:cubicBezTo>
                        <a:pt x="2" y="853"/>
                        <a:pt x="24" y="849"/>
                        <a:pt x="34" y="816"/>
                      </a:cubicBezTo>
                      <a:cubicBezTo>
                        <a:pt x="44" y="783"/>
                        <a:pt x="58" y="734"/>
                        <a:pt x="64" y="669"/>
                      </a:cubicBezTo>
                      <a:cubicBezTo>
                        <a:pt x="70" y="604"/>
                        <a:pt x="40" y="533"/>
                        <a:pt x="73" y="423"/>
                      </a:cubicBezTo>
                      <a:cubicBezTo>
                        <a:pt x="106" y="313"/>
                        <a:pt x="244" y="0"/>
                        <a:pt x="265" y="6"/>
                      </a:cubicBezTo>
                      <a:cubicBezTo>
                        <a:pt x="286" y="12"/>
                        <a:pt x="257" y="141"/>
                        <a:pt x="265" y="162"/>
                      </a:cubicBezTo>
                      <a:cubicBezTo>
                        <a:pt x="273" y="183"/>
                        <a:pt x="307" y="118"/>
                        <a:pt x="316" y="132"/>
                      </a:cubicBezTo>
                      <a:cubicBezTo>
                        <a:pt x="325" y="146"/>
                        <a:pt x="311" y="234"/>
                        <a:pt x="319" y="249"/>
                      </a:cubicBezTo>
                      <a:cubicBezTo>
                        <a:pt x="327" y="264"/>
                        <a:pt x="359" y="205"/>
                        <a:pt x="361" y="225"/>
                      </a:cubicBezTo>
                      <a:cubicBezTo>
                        <a:pt x="363" y="245"/>
                        <a:pt x="329" y="348"/>
                        <a:pt x="331" y="369"/>
                      </a:cubicBezTo>
                      <a:cubicBezTo>
                        <a:pt x="333" y="390"/>
                        <a:pt x="368" y="327"/>
                        <a:pt x="370" y="351"/>
                      </a:cubicBezTo>
                      <a:cubicBezTo>
                        <a:pt x="372" y="375"/>
                        <a:pt x="359" y="466"/>
                        <a:pt x="343" y="516"/>
                      </a:cubicBezTo>
                      <a:cubicBezTo>
                        <a:pt x="327" y="566"/>
                        <a:pt x="282" y="627"/>
                        <a:pt x="277" y="648"/>
                      </a:cubicBezTo>
                      <a:cubicBezTo>
                        <a:pt x="272" y="669"/>
                        <a:pt x="304" y="627"/>
                        <a:pt x="313" y="642"/>
                      </a:cubicBezTo>
                      <a:cubicBezTo>
                        <a:pt x="322" y="657"/>
                        <a:pt x="254" y="721"/>
                        <a:pt x="247" y="741"/>
                      </a:cubicBezTo>
                      <a:cubicBezTo>
                        <a:pt x="240" y="761"/>
                        <a:pt x="290" y="734"/>
                        <a:pt x="271" y="762"/>
                      </a:cubicBezTo>
                      <a:cubicBezTo>
                        <a:pt x="252" y="790"/>
                        <a:pt x="142" y="888"/>
                        <a:pt x="130" y="912"/>
                      </a:cubicBezTo>
                      <a:cubicBezTo>
                        <a:pt x="118" y="936"/>
                        <a:pt x="187" y="900"/>
                        <a:pt x="196" y="906"/>
                      </a:cubicBezTo>
                      <a:cubicBezTo>
                        <a:pt x="193" y="936"/>
                        <a:pt x="204" y="949"/>
                        <a:pt x="187" y="954"/>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71" name="Freeform 883"/>
                <p:cNvSpPr>
                  <a:spLocks/>
                </p:cNvSpPr>
                <p:nvPr/>
              </p:nvSpPr>
              <p:spPr bwMode="auto">
                <a:xfrm>
                  <a:off x="3079" y="3133"/>
                  <a:ext cx="121" cy="443"/>
                </a:xfrm>
                <a:custGeom>
                  <a:avLst/>
                  <a:gdLst/>
                  <a:ahLst/>
                  <a:cxnLst>
                    <a:cxn ang="0">
                      <a:pos x="68" y="2"/>
                    </a:cxn>
                    <a:cxn ang="0">
                      <a:pos x="74" y="50"/>
                    </a:cxn>
                    <a:cxn ang="0">
                      <a:pos x="56" y="110"/>
                    </a:cxn>
                    <a:cxn ang="0">
                      <a:pos x="95" y="101"/>
                    </a:cxn>
                    <a:cxn ang="0">
                      <a:pos x="98" y="170"/>
                    </a:cxn>
                    <a:cxn ang="0">
                      <a:pos x="74" y="251"/>
                    </a:cxn>
                    <a:cxn ang="0">
                      <a:pos x="116" y="233"/>
                    </a:cxn>
                    <a:cxn ang="0">
                      <a:pos x="104" y="293"/>
                    </a:cxn>
                    <a:cxn ang="0">
                      <a:pos x="83" y="332"/>
                    </a:cxn>
                    <a:cxn ang="0">
                      <a:pos x="98" y="356"/>
                    </a:cxn>
                    <a:cxn ang="0">
                      <a:pos x="59" y="410"/>
                    </a:cxn>
                    <a:cxn ang="0">
                      <a:pos x="14" y="437"/>
                    </a:cxn>
                    <a:cxn ang="0">
                      <a:pos x="56" y="371"/>
                    </a:cxn>
                    <a:cxn ang="0">
                      <a:pos x="26" y="326"/>
                    </a:cxn>
                    <a:cxn ang="0">
                      <a:pos x="32" y="221"/>
                    </a:cxn>
                    <a:cxn ang="0">
                      <a:pos x="2" y="161"/>
                    </a:cxn>
                    <a:cxn ang="0">
                      <a:pos x="47" y="62"/>
                    </a:cxn>
                    <a:cxn ang="0">
                      <a:pos x="68" y="2"/>
                    </a:cxn>
                  </a:cxnLst>
                  <a:rect l="0" t="0" r="r" b="b"/>
                  <a:pathLst>
                    <a:path w="121" h="443">
                      <a:moveTo>
                        <a:pt x="68" y="2"/>
                      </a:moveTo>
                      <a:cubicBezTo>
                        <a:pt x="72" y="0"/>
                        <a:pt x="76" y="32"/>
                        <a:pt x="74" y="50"/>
                      </a:cubicBezTo>
                      <a:cubicBezTo>
                        <a:pt x="72" y="68"/>
                        <a:pt x="65" y="95"/>
                        <a:pt x="56" y="110"/>
                      </a:cubicBezTo>
                      <a:cubicBezTo>
                        <a:pt x="74" y="107"/>
                        <a:pt x="88" y="91"/>
                        <a:pt x="95" y="101"/>
                      </a:cubicBezTo>
                      <a:cubicBezTo>
                        <a:pt x="102" y="111"/>
                        <a:pt x="101" y="145"/>
                        <a:pt x="98" y="170"/>
                      </a:cubicBezTo>
                      <a:cubicBezTo>
                        <a:pt x="95" y="195"/>
                        <a:pt x="92" y="224"/>
                        <a:pt x="74" y="251"/>
                      </a:cubicBezTo>
                      <a:cubicBezTo>
                        <a:pt x="89" y="248"/>
                        <a:pt x="111" y="226"/>
                        <a:pt x="116" y="233"/>
                      </a:cubicBezTo>
                      <a:cubicBezTo>
                        <a:pt x="121" y="240"/>
                        <a:pt x="109" y="277"/>
                        <a:pt x="104" y="293"/>
                      </a:cubicBezTo>
                      <a:cubicBezTo>
                        <a:pt x="99" y="309"/>
                        <a:pt x="84" y="322"/>
                        <a:pt x="83" y="332"/>
                      </a:cubicBezTo>
                      <a:cubicBezTo>
                        <a:pt x="82" y="342"/>
                        <a:pt x="102" y="343"/>
                        <a:pt x="98" y="356"/>
                      </a:cubicBezTo>
                      <a:cubicBezTo>
                        <a:pt x="94" y="369"/>
                        <a:pt x="73" y="397"/>
                        <a:pt x="59" y="410"/>
                      </a:cubicBezTo>
                      <a:cubicBezTo>
                        <a:pt x="45" y="423"/>
                        <a:pt x="14" y="443"/>
                        <a:pt x="14" y="437"/>
                      </a:cubicBezTo>
                      <a:cubicBezTo>
                        <a:pt x="14" y="431"/>
                        <a:pt x="54" y="389"/>
                        <a:pt x="56" y="371"/>
                      </a:cubicBezTo>
                      <a:cubicBezTo>
                        <a:pt x="58" y="353"/>
                        <a:pt x="30" y="351"/>
                        <a:pt x="26" y="326"/>
                      </a:cubicBezTo>
                      <a:cubicBezTo>
                        <a:pt x="22" y="301"/>
                        <a:pt x="36" y="248"/>
                        <a:pt x="32" y="221"/>
                      </a:cubicBezTo>
                      <a:cubicBezTo>
                        <a:pt x="28" y="194"/>
                        <a:pt x="0" y="187"/>
                        <a:pt x="2" y="161"/>
                      </a:cubicBezTo>
                      <a:cubicBezTo>
                        <a:pt x="4" y="135"/>
                        <a:pt x="36" y="89"/>
                        <a:pt x="47" y="62"/>
                      </a:cubicBezTo>
                      <a:cubicBezTo>
                        <a:pt x="58" y="35"/>
                        <a:pt x="64" y="4"/>
                        <a:pt x="68" y="2"/>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sp>
              <p:nvSpPr>
                <p:cNvPr id="72" name="Freeform 884"/>
                <p:cNvSpPr>
                  <a:spLocks/>
                </p:cNvSpPr>
                <p:nvPr/>
              </p:nvSpPr>
              <p:spPr bwMode="auto">
                <a:xfrm>
                  <a:off x="2980" y="3617"/>
                  <a:ext cx="132" cy="121"/>
                </a:xfrm>
                <a:custGeom>
                  <a:avLst/>
                  <a:gdLst/>
                  <a:ahLst/>
                  <a:cxnLst>
                    <a:cxn ang="0">
                      <a:pos x="110" y="1"/>
                    </a:cxn>
                    <a:cxn ang="0">
                      <a:pos x="131" y="28"/>
                    </a:cxn>
                    <a:cxn ang="0">
                      <a:pos x="101" y="49"/>
                    </a:cxn>
                    <a:cxn ang="0">
                      <a:pos x="113" y="82"/>
                    </a:cxn>
                    <a:cxn ang="0">
                      <a:pos x="62" y="115"/>
                    </a:cxn>
                    <a:cxn ang="0">
                      <a:pos x="2" y="118"/>
                    </a:cxn>
                    <a:cxn ang="0">
                      <a:pos x="50" y="106"/>
                    </a:cxn>
                    <a:cxn ang="0">
                      <a:pos x="83" y="85"/>
                    </a:cxn>
                    <a:cxn ang="0">
                      <a:pos x="59" y="46"/>
                    </a:cxn>
                    <a:cxn ang="0">
                      <a:pos x="98" y="19"/>
                    </a:cxn>
                    <a:cxn ang="0">
                      <a:pos x="110" y="1"/>
                    </a:cxn>
                  </a:cxnLst>
                  <a:rect l="0" t="0" r="r" b="b"/>
                  <a:pathLst>
                    <a:path w="132" h="121">
                      <a:moveTo>
                        <a:pt x="110" y="1"/>
                      </a:moveTo>
                      <a:cubicBezTo>
                        <a:pt x="115" y="2"/>
                        <a:pt x="132" y="20"/>
                        <a:pt x="131" y="28"/>
                      </a:cubicBezTo>
                      <a:cubicBezTo>
                        <a:pt x="130" y="36"/>
                        <a:pt x="104" y="40"/>
                        <a:pt x="101" y="49"/>
                      </a:cubicBezTo>
                      <a:cubicBezTo>
                        <a:pt x="98" y="58"/>
                        <a:pt x="120" y="71"/>
                        <a:pt x="113" y="82"/>
                      </a:cubicBezTo>
                      <a:cubicBezTo>
                        <a:pt x="106" y="93"/>
                        <a:pt x="80" y="109"/>
                        <a:pt x="62" y="115"/>
                      </a:cubicBezTo>
                      <a:cubicBezTo>
                        <a:pt x="44" y="121"/>
                        <a:pt x="4" y="119"/>
                        <a:pt x="2" y="118"/>
                      </a:cubicBezTo>
                      <a:cubicBezTo>
                        <a:pt x="0" y="117"/>
                        <a:pt x="37" y="111"/>
                        <a:pt x="50" y="106"/>
                      </a:cubicBezTo>
                      <a:cubicBezTo>
                        <a:pt x="63" y="101"/>
                        <a:pt x="82" y="95"/>
                        <a:pt x="83" y="85"/>
                      </a:cubicBezTo>
                      <a:cubicBezTo>
                        <a:pt x="84" y="75"/>
                        <a:pt x="57" y="57"/>
                        <a:pt x="59" y="46"/>
                      </a:cubicBezTo>
                      <a:cubicBezTo>
                        <a:pt x="61" y="35"/>
                        <a:pt x="90" y="28"/>
                        <a:pt x="98" y="19"/>
                      </a:cubicBezTo>
                      <a:cubicBezTo>
                        <a:pt x="106" y="10"/>
                        <a:pt x="105" y="0"/>
                        <a:pt x="110" y="1"/>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grpSp>
          <p:sp>
            <p:nvSpPr>
              <p:cNvPr id="69" name="Oval 885"/>
              <p:cNvSpPr>
                <a:spLocks noChangeArrowheads="1"/>
              </p:cNvSpPr>
              <p:nvPr/>
            </p:nvSpPr>
            <p:spPr bwMode="auto">
              <a:xfrm>
                <a:off x="2515" y="3630"/>
                <a:ext cx="11" cy="11"/>
              </a:xfrm>
              <a:prstGeom prst="ellipse">
                <a:avLst/>
              </a:prstGeom>
              <a:solidFill>
                <a:srgbClr val="354045"/>
              </a:solidFill>
              <a:ln w="9525" algn="ctr">
                <a:noFill/>
                <a:round/>
                <a:headEnd/>
                <a:tailEnd/>
              </a:ln>
              <a:effectLst/>
            </p:spPr>
            <p:txBody>
              <a:bodyPr wrap="none" anchor="ctr"/>
              <a:lstStyle/>
              <a:p>
                <a:endParaRPr lang="ko-KR" altLang="en-US" sz="1350"/>
              </a:p>
            </p:txBody>
          </p:sp>
        </p:grpSp>
        <p:sp>
          <p:nvSpPr>
            <p:cNvPr id="63" name="Rectangle 886"/>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79" name="Group 887"/>
          <p:cNvGrpSpPr>
            <a:grpSpLocks/>
          </p:cNvGrpSpPr>
          <p:nvPr/>
        </p:nvGrpSpPr>
        <p:grpSpPr bwMode="auto">
          <a:xfrm>
            <a:off x="11315700" y="2657475"/>
            <a:ext cx="2328863" cy="2943225"/>
            <a:chOff x="2028" y="1608"/>
            <a:chExt cx="1956" cy="2472"/>
          </a:xfrm>
        </p:grpSpPr>
        <p:grpSp>
          <p:nvGrpSpPr>
            <p:cNvPr id="80" name="Group 888"/>
            <p:cNvGrpSpPr>
              <a:grpSpLocks/>
            </p:cNvGrpSpPr>
            <p:nvPr/>
          </p:nvGrpSpPr>
          <p:grpSpPr bwMode="auto">
            <a:xfrm>
              <a:off x="2342" y="2865"/>
              <a:ext cx="1414" cy="940"/>
              <a:chOff x="2846" y="755"/>
              <a:chExt cx="1414" cy="940"/>
            </a:xfrm>
          </p:grpSpPr>
          <p:grpSp>
            <p:nvGrpSpPr>
              <p:cNvPr id="82" name="Group 889"/>
              <p:cNvGrpSpPr>
                <a:grpSpLocks/>
              </p:cNvGrpSpPr>
              <p:nvPr/>
            </p:nvGrpSpPr>
            <p:grpSpPr bwMode="auto">
              <a:xfrm>
                <a:off x="3496" y="998"/>
                <a:ext cx="473" cy="494"/>
                <a:chOff x="-345" y="-511"/>
                <a:chExt cx="393" cy="411"/>
              </a:xfrm>
            </p:grpSpPr>
            <p:sp>
              <p:nvSpPr>
                <p:cNvPr id="95" name="Freeform 890"/>
                <p:cNvSpPr>
                  <a:spLocks/>
                </p:cNvSpPr>
                <p:nvPr/>
              </p:nvSpPr>
              <p:spPr bwMode="auto">
                <a:xfrm>
                  <a:off x="-322" y="-467"/>
                  <a:ext cx="370" cy="367"/>
                </a:xfrm>
                <a:custGeom>
                  <a:avLst/>
                  <a:gdLst/>
                  <a:ahLst/>
                  <a:cxnLst>
                    <a:cxn ang="0">
                      <a:pos x="296" y="20"/>
                    </a:cxn>
                    <a:cxn ang="0">
                      <a:pos x="333" y="48"/>
                    </a:cxn>
                    <a:cxn ang="0">
                      <a:pos x="366" y="113"/>
                    </a:cxn>
                    <a:cxn ang="0">
                      <a:pos x="355" y="177"/>
                    </a:cxn>
                    <a:cxn ang="0">
                      <a:pos x="340" y="159"/>
                    </a:cxn>
                    <a:cxn ang="0">
                      <a:pos x="342" y="204"/>
                    </a:cxn>
                    <a:cxn ang="0">
                      <a:pos x="334" y="276"/>
                    </a:cxn>
                    <a:cxn ang="0">
                      <a:pos x="314" y="237"/>
                    </a:cxn>
                    <a:cxn ang="0">
                      <a:pos x="317" y="264"/>
                    </a:cxn>
                    <a:cxn ang="0">
                      <a:pos x="320" y="348"/>
                    </a:cxn>
                    <a:cxn ang="0">
                      <a:pos x="295" y="299"/>
                    </a:cxn>
                    <a:cxn ang="0">
                      <a:pos x="292" y="315"/>
                    </a:cxn>
                    <a:cxn ang="0">
                      <a:pos x="283" y="366"/>
                    </a:cxn>
                    <a:cxn ang="0">
                      <a:pos x="247" y="308"/>
                    </a:cxn>
                    <a:cxn ang="0">
                      <a:pos x="127" y="206"/>
                    </a:cxn>
                    <a:cxn ang="0">
                      <a:pos x="17" y="117"/>
                    </a:cxn>
                    <a:cxn ang="0">
                      <a:pos x="26" y="77"/>
                    </a:cxn>
                    <a:cxn ang="0">
                      <a:pos x="106" y="23"/>
                    </a:cxn>
                    <a:cxn ang="0">
                      <a:pos x="245" y="0"/>
                    </a:cxn>
                    <a:cxn ang="0">
                      <a:pos x="296" y="20"/>
                    </a:cxn>
                  </a:cxnLst>
                  <a:rect l="0" t="0" r="r" b="b"/>
                  <a:pathLst>
                    <a:path w="370" h="367">
                      <a:moveTo>
                        <a:pt x="296" y="20"/>
                      </a:moveTo>
                      <a:cubicBezTo>
                        <a:pt x="311" y="28"/>
                        <a:pt x="321" y="33"/>
                        <a:pt x="333" y="48"/>
                      </a:cubicBezTo>
                      <a:cubicBezTo>
                        <a:pt x="345" y="63"/>
                        <a:pt x="362" y="92"/>
                        <a:pt x="366" y="113"/>
                      </a:cubicBezTo>
                      <a:cubicBezTo>
                        <a:pt x="370" y="134"/>
                        <a:pt x="359" y="169"/>
                        <a:pt x="355" y="177"/>
                      </a:cubicBezTo>
                      <a:cubicBezTo>
                        <a:pt x="351" y="185"/>
                        <a:pt x="342" y="155"/>
                        <a:pt x="340" y="159"/>
                      </a:cubicBezTo>
                      <a:cubicBezTo>
                        <a:pt x="338" y="163"/>
                        <a:pt x="343" y="185"/>
                        <a:pt x="342" y="204"/>
                      </a:cubicBezTo>
                      <a:cubicBezTo>
                        <a:pt x="341" y="223"/>
                        <a:pt x="339" y="271"/>
                        <a:pt x="334" y="276"/>
                      </a:cubicBezTo>
                      <a:cubicBezTo>
                        <a:pt x="329" y="281"/>
                        <a:pt x="317" y="239"/>
                        <a:pt x="314" y="237"/>
                      </a:cubicBezTo>
                      <a:cubicBezTo>
                        <a:pt x="311" y="235"/>
                        <a:pt x="316" y="246"/>
                        <a:pt x="317" y="264"/>
                      </a:cubicBezTo>
                      <a:cubicBezTo>
                        <a:pt x="318" y="282"/>
                        <a:pt x="324" y="342"/>
                        <a:pt x="320" y="348"/>
                      </a:cubicBezTo>
                      <a:cubicBezTo>
                        <a:pt x="316" y="354"/>
                        <a:pt x="300" y="305"/>
                        <a:pt x="295" y="299"/>
                      </a:cubicBezTo>
                      <a:cubicBezTo>
                        <a:pt x="290" y="293"/>
                        <a:pt x="294" y="304"/>
                        <a:pt x="292" y="315"/>
                      </a:cubicBezTo>
                      <a:cubicBezTo>
                        <a:pt x="290" y="326"/>
                        <a:pt x="290" y="367"/>
                        <a:pt x="283" y="366"/>
                      </a:cubicBezTo>
                      <a:cubicBezTo>
                        <a:pt x="276" y="365"/>
                        <a:pt x="273" y="335"/>
                        <a:pt x="247" y="308"/>
                      </a:cubicBezTo>
                      <a:cubicBezTo>
                        <a:pt x="221" y="281"/>
                        <a:pt x="165" y="238"/>
                        <a:pt x="127" y="206"/>
                      </a:cubicBezTo>
                      <a:cubicBezTo>
                        <a:pt x="89" y="174"/>
                        <a:pt x="34" y="138"/>
                        <a:pt x="17" y="117"/>
                      </a:cubicBezTo>
                      <a:cubicBezTo>
                        <a:pt x="0" y="96"/>
                        <a:pt x="11" y="93"/>
                        <a:pt x="26" y="77"/>
                      </a:cubicBezTo>
                      <a:cubicBezTo>
                        <a:pt x="41" y="61"/>
                        <a:pt x="69" y="36"/>
                        <a:pt x="106" y="23"/>
                      </a:cubicBezTo>
                      <a:cubicBezTo>
                        <a:pt x="143" y="10"/>
                        <a:pt x="213" y="0"/>
                        <a:pt x="245" y="0"/>
                      </a:cubicBezTo>
                      <a:cubicBezTo>
                        <a:pt x="277" y="0"/>
                        <a:pt x="281" y="12"/>
                        <a:pt x="296" y="20"/>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96" name="Freeform 891"/>
                <p:cNvSpPr>
                  <a:spLocks/>
                </p:cNvSpPr>
                <p:nvPr/>
              </p:nvSpPr>
              <p:spPr bwMode="auto">
                <a:xfrm>
                  <a:off x="-212" y="-453"/>
                  <a:ext cx="210" cy="156"/>
                </a:xfrm>
                <a:custGeom>
                  <a:avLst/>
                  <a:gdLst/>
                  <a:ahLst/>
                  <a:cxnLst>
                    <a:cxn ang="0">
                      <a:pos x="32" y="78"/>
                    </a:cxn>
                    <a:cxn ang="0">
                      <a:pos x="116" y="61"/>
                    </a:cxn>
                    <a:cxn ang="0">
                      <a:pos x="147" y="90"/>
                    </a:cxn>
                    <a:cxn ang="0">
                      <a:pos x="153" y="153"/>
                    </a:cxn>
                    <a:cxn ang="0">
                      <a:pos x="164" y="108"/>
                    </a:cxn>
                    <a:cxn ang="0">
                      <a:pos x="179" y="43"/>
                    </a:cxn>
                    <a:cxn ang="0">
                      <a:pos x="195" y="22"/>
                    </a:cxn>
                    <a:cxn ang="0">
                      <a:pos x="87" y="1"/>
                    </a:cxn>
                    <a:cxn ang="0">
                      <a:pos x="9" y="28"/>
                    </a:cxn>
                    <a:cxn ang="0">
                      <a:pos x="32" y="78"/>
                    </a:cxn>
                  </a:cxnLst>
                  <a:rect l="0" t="0" r="r" b="b"/>
                  <a:pathLst>
                    <a:path w="210" h="156">
                      <a:moveTo>
                        <a:pt x="32" y="78"/>
                      </a:moveTo>
                      <a:cubicBezTo>
                        <a:pt x="50" y="83"/>
                        <a:pt x="97" y="59"/>
                        <a:pt x="116" y="61"/>
                      </a:cubicBezTo>
                      <a:cubicBezTo>
                        <a:pt x="135" y="63"/>
                        <a:pt x="141" y="75"/>
                        <a:pt x="147" y="90"/>
                      </a:cubicBezTo>
                      <a:cubicBezTo>
                        <a:pt x="153" y="105"/>
                        <a:pt x="150" y="150"/>
                        <a:pt x="153" y="153"/>
                      </a:cubicBezTo>
                      <a:cubicBezTo>
                        <a:pt x="156" y="156"/>
                        <a:pt x="160" y="126"/>
                        <a:pt x="164" y="108"/>
                      </a:cubicBezTo>
                      <a:cubicBezTo>
                        <a:pt x="168" y="90"/>
                        <a:pt x="174" y="57"/>
                        <a:pt x="179" y="43"/>
                      </a:cubicBezTo>
                      <a:cubicBezTo>
                        <a:pt x="184" y="29"/>
                        <a:pt x="210" y="29"/>
                        <a:pt x="195" y="22"/>
                      </a:cubicBezTo>
                      <a:cubicBezTo>
                        <a:pt x="180" y="15"/>
                        <a:pt x="118" y="0"/>
                        <a:pt x="87" y="1"/>
                      </a:cubicBezTo>
                      <a:cubicBezTo>
                        <a:pt x="56" y="2"/>
                        <a:pt x="18" y="14"/>
                        <a:pt x="9" y="28"/>
                      </a:cubicBezTo>
                      <a:cubicBezTo>
                        <a:pt x="0" y="42"/>
                        <a:pt x="14" y="73"/>
                        <a:pt x="32" y="78"/>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sp>
              <p:nvSpPr>
                <p:cNvPr id="97" name="Freeform 892"/>
                <p:cNvSpPr>
                  <a:spLocks/>
                </p:cNvSpPr>
                <p:nvPr/>
              </p:nvSpPr>
              <p:spPr bwMode="auto">
                <a:xfrm>
                  <a:off x="-345" y="-486"/>
                  <a:ext cx="357" cy="94"/>
                </a:xfrm>
                <a:custGeom>
                  <a:avLst/>
                  <a:gdLst/>
                  <a:ahLst/>
                  <a:cxnLst>
                    <a:cxn ang="0">
                      <a:pos x="27" y="46"/>
                    </a:cxn>
                    <a:cxn ang="0">
                      <a:pos x="88" y="87"/>
                    </a:cxn>
                    <a:cxn ang="0">
                      <a:pos x="225" y="85"/>
                    </a:cxn>
                    <a:cxn ang="0">
                      <a:pos x="312" y="58"/>
                    </a:cxn>
                    <a:cxn ang="0">
                      <a:pos x="354" y="69"/>
                    </a:cxn>
                    <a:cxn ang="0">
                      <a:pos x="333" y="43"/>
                    </a:cxn>
                    <a:cxn ang="0">
                      <a:pos x="246" y="7"/>
                    </a:cxn>
                    <a:cxn ang="0">
                      <a:pos x="103" y="3"/>
                    </a:cxn>
                    <a:cxn ang="0">
                      <a:pos x="12" y="21"/>
                    </a:cxn>
                    <a:cxn ang="0">
                      <a:pos x="27" y="46"/>
                    </a:cxn>
                  </a:cxnLst>
                  <a:rect l="0" t="0" r="r" b="b"/>
                  <a:pathLst>
                    <a:path w="357" h="94">
                      <a:moveTo>
                        <a:pt x="27" y="46"/>
                      </a:moveTo>
                      <a:cubicBezTo>
                        <a:pt x="40" y="57"/>
                        <a:pt x="55" y="80"/>
                        <a:pt x="88" y="87"/>
                      </a:cubicBezTo>
                      <a:cubicBezTo>
                        <a:pt x="121" y="94"/>
                        <a:pt x="188" y="90"/>
                        <a:pt x="225" y="85"/>
                      </a:cubicBezTo>
                      <a:cubicBezTo>
                        <a:pt x="262" y="80"/>
                        <a:pt x="291" y="61"/>
                        <a:pt x="312" y="58"/>
                      </a:cubicBezTo>
                      <a:cubicBezTo>
                        <a:pt x="333" y="55"/>
                        <a:pt x="351" y="71"/>
                        <a:pt x="354" y="69"/>
                      </a:cubicBezTo>
                      <a:cubicBezTo>
                        <a:pt x="357" y="67"/>
                        <a:pt x="351" y="53"/>
                        <a:pt x="333" y="43"/>
                      </a:cubicBezTo>
                      <a:cubicBezTo>
                        <a:pt x="315" y="33"/>
                        <a:pt x="284" y="14"/>
                        <a:pt x="246" y="7"/>
                      </a:cubicBezTo>
                      <a:cubicBezTo>
                        <a:pt x="208" y="0"/>
                        <a:pt x="142" y="1"/>
                        <a:pt x="103" y="3"/>
                      </a:cubicBezTo>
                      <a:cubicBezTo>
                        <a:pt x="64" y="5"/>
                        <a:pt x="24" y="15"/>
                        <a:pt x="12" y="21"/>
                      </a:cubicBezTo>
                      <a:cubicBezTo>
                        <a:pt x="0" y="27"/>
                        <a:pt x="14" y="35"/>
                        <a:pt x="27" y="46"/>
                      </a:cubicBezTo>
                      <a:close/>
                    </a:path>
                  </a:pathLst>
                </a:custGeom>
                <a:solidFill>
                  <a:srgbClr val="D2D9DC"/>
                </a:solidFill>
                <a:ln w="9525" cap="flat" cmpd="sng">
                  <a:noFill/>
                  <a:prstDash val="solid"/>
                  <a:round/>
                  <a:headEnd type="none" w="med" len="med"/>
                  <a:tailEnd type="none" w="med" len="med"/>
                </a:ln>
                <a:effectLst/>
              </p:spPr>
              <p:txBody>
                <a:bodyPr/>
                <a:lstStyle/>
                <a:p>
                  <a:endParaRPr lang="ko-KR" altLang="en-US" sz="1350"/>
                </a:p>
              </p:txBody>
            </p:sp>
            <p:sp>
              <p:nvSpPr>
                <p:cNvPr id="98" name="Freeform 893"/>
                <p:cNvSpPr>
                  <a:spLocks/>
                </p:cNvSpPr>
                <p:nvPr/>
              </p:nvSpPr>
              <p:spPr bwMode="auto">
                <a:xfrm>
                  <a:off x="-311" y="-511"/>
                  <a:ext cx="317" cy="90"/>
                </a:xfrm>
                <a:custGeom>
                  <a:avLst/>
                  <a:gdLst/>
                  <a:ahLst/>
                  <a:cxnLst>
                    <a:cxn ang="0">
                      <a:pos x="20" y="5"/>
                    </a:cxn>
                    <a:cxn ang="0">
                      <a:pos x="147" y="2"/>
                    </a:cxn>
                    <a:cxn ang="0">
                      <a:pos x="215" y="19"/>
                    </a:cxn>
                    <a:cxn ang="0">
                      <a:pos x="300" y="62"/>
                    </a:cxn>
                    <a:cxn ang="0">
                      <a:pos x="317" y="88"/>
                    </a:cxn>
                    <a:cxn ang="0">
                      <a:pos x="302" y="77"/>
                    </a:cxn>
                    <a:cxn ang="0">
                      <a:pos x="258" y="73"/>
                    </a:cxn>
                    <a:cxn ang="0">
                      <a:pos x="191" y="88"/>
                    </a:cxn>
                    <a:cxn ang="0">
                      <a:pos x="107" y="64"/>
                    </a:cxn>
                    <a:cxn ang="0">
                      <a:pos x="26" y="20"/>
                    </a:cxn>
                    <a:cxn ang="0">
                      <a:pos x="20" y="5"/>
                    </a:cxn>
                  </a:cxnLst>
                  <a:rect l="0" t="0" r="r" b="b"/>
                  <a:pathLst>
                    <a:path w="317" h="90">
                      <a:moveTo>
                        <a:pt x="20" y="5"/>
                      </a:moveTo>
                      <a:cubicBezTo>
                        <a:pt x="40" y="2"/>
                        <a:pt x="115" y="0"/>
                        <a:pt x="147" y="2"/>
                      </a:cubicBezTo>
                      <a:cubicBezTo>
                        <a:pt x="179" y="4"/>
                        <a:pt x="189" y="9"/>
                        <a:pt x="215" y="19"/>
                      </a:cubicBezTo>
                      <a:cubicBezTo>
                        <a:pt x="241" y="29"/>
                        <a:pt x="283" y="51"/>
                        <a:pt x="300" y="62"/>
                      </a:cubicBezTo>
                      <a:cubicBezTo>
                        <a:pt x="317" y="73"/>
                        <a:pt x="317" y="86"/>
                        <a:pt x="317" y="88"/>
                      </a:cubicBezTo>
                      <a:cubicBezTo>
                        <a:pt x="317" y="90"/>
                        <a:pt x="312" y="79"/>
                        <a:pt x="302" y="77"/>
                      </a:cubicBezTo>
                      <a:cubicBezTo>
                        <a:pt x="292" y="75"/>
                        <a:pt x="276" y="71"/>
                        <a:pt x="258" y="73"/>
                      </a:cubicBezTo>
                      <a:cubicBezTo>
                        <a:pt x="240" y="75"/>
                        <a:pt x="216" y="89"/>
                        <a:pt x="191" y="88"/>
                      </a:cubicBezTo>
                      <a:cubicBezTo>
                        <a:pt x="166" y="87"/>
                        <a:pt x="134" y="75"/>
                        <a:pt x="107" y="64"/>
                      </a:cubicBezTo>
                      <a:cubicBezTo>
                        <a:pt x="80" y="53"/>
                        <a:pt x="40" y="29"/>
                        <a:pt x="26" y="20"/>
                      </a:cubicBezTo>
                      <a:cubicBezTo>
                        <a:pt x="12" y="11"/>
                        <a:pt x="0" y="8"/>
                        <a:pt x="20" y="5"/>
                      </a:cubicBezTo>
                      <a:close/>
                    </a:path>
                  </a:pathLst>
                </a:custGeom>
                <a:solidFill>
                  <a:srgbClr val="FFFFFF"/>
                </a:solidFill>
                <a:ln w="9525" cap="flat" cmpd="sng">
                  <a:noFill/>
                  <a:prstDash val="solid"/>
                  <a:round/>
                  <a:headEnd type="none" w="med" len="med"/>
                  <a:tailEnd type="none" w="med" len="med"/>
                </a:ln>
                <a:effectLst/>
              </p:spPr>
              <p:txBody>
                <a:bodyPr/>
                <a:lstStyle/>
                <a:p>
                  <a:endParaRPr lang="ko-KR" altLang="en-US" sz="1350"/>
                </a:p>
              </p:txBody>
            </p:sp>
          </p:grpSp>
          <p:grpSp>
            <p:nvGrpSpPr>
              <p:cNvPr id="83" name="Group 894"/>
              <p:cNvGrpSpPr>
                <a:grpSpLocks/>
              </p:cNvGrpSpPr>
              <p:nvPr/>
            </p:nvGrpSpPr>
            <p:grpSpPr bwMode="auto">
              <a:xfrm>
                <a:off x="2925" y="755"/>
                <a:ext cx="1335" cy="940"/>
                <a:chOff x="2259" y="2881"/>
                <a:chExt cx="1335" cy="940"/>
              </a:xfrm>
            </p:grpSpPr>
            <p:grpSp>
              <p:nvGrpSpPr>
                <p:cNvPr id="88" name="Group 895"/>
                <p:cNvGrpSpPr>
                  <a:grpSpLocks/>
                </p:cNvGrpSpPr>
                <p:nvPr/>
              </p:nvGrpSpPr>
              <p:grpSpPr bwMode="auto">
                <a:xfrm>
                  <a:off x="2259" y="2890"/>
                  <a:ext cx="152" cy="85"/>
                  <a:chOff x="2442" y="3603"/>
                  <a:chExt cx="152" cy="85"/>
                </a:xfrm>
              </p:grpSpPr>
              <p:sp>
                <p:nvSpPr>
                  <p:cNvPr id="92" name="Freeform 896"/>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93" name="Freeform 897"/>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94" name="Freeform 898"/>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89" name="Freeform 899"/>
                <p:cNvSpPr>
                  <a:spLocks/>
                </p:cNvSpPr>
                <p:nvPr/>
              </p:nvSpPr>
              <p:spPr bwMode="auto">
                <a:xfrm>
                  <a:off x="2323" y="2890"/>
                  <a:ext cx="1055" cy="931"/>
                </a:xfrm>
                <a:custGeom>
                  <a:avLst/>
                  <a:gdLst/>
                  <a:ahLst/>
                  <a:cxnLst>
                    <a:cxn ang="0">
                      <a:pos x="167" y="42"/>
                    </a:cxn>
                    <a:cxn ang="0">
                      <a:pos x="35" y="48"/>
                    </a:cxn>
                    <a:cxn ang="0">
                      <a:pos x="8" y="78"/>
                    </a:cxn>
                    <a:cxn ang="0">
                      <a:pos x="80" y="141"/>
                    </a:cxn>
                    <a:cxn ang="0">
                      <a:pos x="146" y="189"/>
                    </a:cxn>
                    <a:cxn ang="0">
                      <a:pos x="206" y="315"/>
                    </a:cxn>
                    <a:cxn ang="0">
                      <a:pos x="302" y="435"/>
                    </a:cxn>
                    <a:cxn ang="0">
                      <a:pos x="497" y="552"/>
                    </a:cxn>
                    <a:cxn ang="0">
                      <a:pos x="668" y="627"/>
                    </a:cxn>
                    <a:cxn ang="0">
                      <a:pos x="710" y="654"/>
                    </a:cxn>
                    <a:cxn ang="0">
                      <a:pos x="758" y="738"/>
                    </a:cxn>
                    <a:cxn ang="0">
                      <a:pos x="833" y="858"/>
                    </a:cxn>
                    <a:cxn ang="0">
                      <a:pos x="884" y="912"/>
                    </a:cxn>
                    <a:cxn ang="0">
                      <a:pos x="878" y="882"/>
                    </a:cxn>
                    <a:cxn ang="0">
                      <a:pos x="830" y="807"/>
                    </a:cxn>
                    <a:cxn ang="0">
                      <a:pos x="920" y="912"/>
                    </a:cxn>
                    <a:cxn ang="0">
                      <a:pos x="962" y="921"/>
                    </a:cxn>
                    <a:cxn ang="0">
                      <a:pos x="962" y="897"/>
                    </a:cxn>
                    <a:cxn ang="0">
                      <a:pos x="998" y="921"/>
                    </a:cxn>
                    <a:cxn ang="0">
                      <a:pos x="1046" y="915"/>
                    </a:cxn>
                    <a:cxn ang="0">
                      <a:pos x="1034" y="894"/>
                    </a:cxn>
                    <a:cxn ang="0">
                      <a:pos x="917" y="765"/>
                    </a:cxn>
                    <a:cxn ang="0">
                      <a:pos x="926" y="684"/>
                    </a:cxn>
                    <a:cxn ang="0">
                      <a:pos x="851" y="597"/>
                    </a:cxn>
                    <a:cxn ang="0">
                      <a:pos x="476" y="303"/>
                    </a:cxn>
                    <a:cxn ang="0">
                      <a:pos x="167" y="42"/>
                    </a:cxn>
                  </a:cxnLst>
                  <a:rect l="0" t="0" r="r" b="b"/>
                  <a:pathLst>
                    <a:path w="1055" h="931">
                      <a:moveTo>
                        <a:pt x="167" y="42"/>
                      </a:moveTo>
                      <a:cubicBezTo>
                        <a:pt x="94" y="0"/>
                        <a:pt x="61" y="42"/>
                        <a:pt x="35" y="48"/>
                      </a:cubicBezTo>
                      <a:cubicBezTo>
                        <a:pt x="9" y="54"/>
                        <a:pt x="0" y="63"/>
                        <a:pt x="8" y="78"/>
                      </a:cubicBezTo>
                      <a:cubicBezTo>
                        <a:pt x="16" y="93"/>
                        <a:pt x="57" y="122"/>
                        <a:pt x="80" y="141"/>
                      </a:cubicBezTo>
                      <a:cubicBezTo>
                        <a:pt x="103" y="160"/>
                        <a:pt x="125" y="160"/>
                        <a:pt x="146" y="189"/>
                      </a:cubicBezTo>
                      <a:cubicBezTo>
                        <a:pt x="167" y="218"/>
                        <a:pt x="180" y="274"/>
                        <a:pt x="206" y="315"/>
                      </a:cubicBezTo>
                      <a:cubicBezTo>
                        <a:pt x="232" y="356"/>
                        <a:pt x="254" y="395"/>
                        <a:pt x="302" y="435"/>
                      </a:cubicBezTo>
                      <a:cubicBezTo>
                        <a:pt x="350" y="475"/>
                        <a:pt x="436" y="520"/>
                        <a:pt x="497" y="552"/>
                      </a:cubicBezTo>
                      <a:cubicBezTo>
                        <a:pt x="558" y="584"/>
                        <a:pt x="632" y="610"/>
                        <a:pt x="668" y="627"/>
                      </a:cubicBezTo>
                      <a:cubicBezTo>
                        <a:pt x="704" y="644"/>
                        <a:pt x="695" y="636"/>
                        <a:pt x="710" y="654"/>
                      </a:cubicBezTo>
                      <a:cubicBezTo>
                        <a:pt x="725" y="672"/>
                        <a:pt x="738" y="704"/>
                        <a:pt x="758" y="738"/>
                      </a:cubicBezTo>
                      <a:cubicBezTo>
                        <a:pt x="778" y="772"/>
                        <a:pt x="812" y="829"/>
                        <a:pt x="833" y="858"/>
                      </a:cubicBezTo>
                      <a:cubicBezTo>
                        <a:pt x="854" y="887"/>
                        <a:pt x="877" y="908"/>
                        <a:pt x="884" y="912"/>
                      </a:cubicBezTo>
                      <a:cubicBezTo>
                        <a:pt x="891" y="916"/>
                        <a:pt x="887" y="899"/>
                        <a:pt x="878" y="882"/>
                      </a:cubicBezTo>
                      <a:cubicBezTo>
                        <a:pt x="869" y="865"/>
                        <a:pt x="823" y="802"/>
                        <a:pt x="830" y="807"/>
                      </a:cubicBezTo>
                      <a:cubicBezTo>
                        <a:pt x="837" y="812"/>
                        <a:pt x="898" y="893"/>
                        <a:pt x="920" y="912"/>
                      </a:cubicBezTo>
                      <a:cubicBezTo>
                        <a:pt x="942" y="931"/>
                        <a:pt x="955" y="923"/>
                        <a:pt x="962" y="921"/>
                      </a:cubicBezTo>
                      <a:cubicBezTo>
                        <a:pt x="969" y="919"/>
                        <a:pt x="956" y="897"/>
                        <a:pt x="962" y="897"/>
                      </a:cubicBezTo>
                      <a:cubicBezTo>
                        <a:pt x="968" y="897"/>
                        <a:pt x="984" y="918"/>
                        <a:pt x="998" y="921"/>
                      </a:cubicBezTo>
                      <a:cubicBezTo>
                        <a:pt x="1012" y="924"/>
                        <a:pt x="1040" y="919"/>
                        <a:pt x="1046" y="915"/>
                      </a:cubicBezTo>
                      <a:cubicBezTo>
                        <a:pt x="1052" y="911"/>
                        <a:pt x="1055" y="919"/>
                        <a:pt x="1034" y="894"/>
                      </a:cubicBezTo>
                      <a:cubicBezTo>
                        <a:pt x="1013" y="869"/>
                        <a:pt x="935" y="800"/>
                        <a:pt x="917" y="765"/>
                      </a:cubicBezTo>
                      <a:cubicBezTo>
                        <a:pt x="899" y="730"/>
                        <a:pt x="937" y="712"/>
                        <a:pt x="926" y="684"/>
                      </a:cubicBezTo>
                      <a:cubicBezTo>
                        <a:pt x="915" y="656"/>
                        <a:pt x="926" y="660"/>
                        <a:pt x="851" y="597"/>
                      </a:cubicBezTo>
                      <a:cubicBezTo>
                        <a:pt x="776" y="534"/>
                        <a:pt x="590" y="395"/>
                        <a:pt x="476" y="303"/>
                      </a:cubicBezTo>
                      <a:cubicBezTo>
                        <a:pt x="362" y="211"/>
                        <a:pt x="240" y="84"/>
                        <a:pt x="167" y="42"/>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90" name="Freeform 900"/>
                <p:cNvSpPr>
                  <a:spLocks/>
                </p:cNvSpPr>
                <p:nvPr/>
              </p:nvSpPr>
              <p:spPr bwMode="auto">
                <a:xfrm>
                  <a:off x="2318" y="2881"/>
                  <a:ext cx="1276" cy="928"/>
                </a:xfrm>
                <a:custGeom>
                  <a:avLst/>
                  <a:gdLst/>
                  <a:ahLst/>
                  <a:cxnLst>
                    <a:cxn ang="0">
                      <a:pos x="208" y="39"/>
                    </a:cxn>
                    <a:cxn ang="0">
                      <a:pos x="91" y="6"/>
                    </a:cxn>
                    <a:cxn ang="0">
                      <a:pos x="19" y="9"/>
                    </a:cxn>
                    <a:cxn ang="0">
                      <a:pos x="1" y="60"/>
                    </a:cxn>
                    <a:cxn ang="0">
                      <a:pos x="25" y="105"/>
                    </a:cxn>
                    <a:cxn ang="0">
                      <a:pos x="115" y="132"/>
                    </a:cxn>
                    <a:cxn ang="0">
                      <a:pos x="193" y="198"/>
                    </a:cxn>
                    <a:cxn ang="0">
                      <a:pos x="238" y="255"/>
                    </a:cxn>
                    <a:cxn ang="0">
                      <a:pos x="241" y="228"/>
                    </a:cxn>
                    <a:cxn ang="0">
                      <a:pos x="265" y="168"/>
                    </a:cxn>
                    <a:cxn ang="0">
                      <a:pos x="274" y="231"/>
                    </a:cxn>
                    <a:cxn ang="0">
                      <a:pos x="286" y="288"/>
                    </a:cxn>
                    <a:cxn ang="0">
                      <a:pos x="400" y="411"/>
                    </a:cxn>
                    <a:cxn ang="0">
                      <a:pos x="577" y="522"/>
                    </a:cxn>
                    <a:cxn ang="0">
                      <a:pos x="679" y="573"/>
                    </a:cxn>
                    <a:cxn ang="0">
                      <a:pos x="715" y="609"/>
                    </a:cxn>
                    <a:cxn ang="0">
                      <a:pos x="793" y="633"/>
                    </a:cxn>
                    <a:cxn ang="0">
                      <a:pos x="856" y="636"/>
                    </a:cxn>
                    <a:cxn ang="0">
                      <a:pos x="826" y="657"/>
                    </a:cxn>
                    <a:cxn ang="0">
                      <a:pos x="796" y="678"/>
                    </a:cxn>
                    <a:cxn ang="0">
                      <a:pos x="850" y="735"/>
                    </a:cxn>
                    <a:cxn ang="0">
                      <a:pos x="979" y="873"/>
                    </a:cxn>
                    <a:cxn ang="0">
                      <a:pos x="1036" y="918"/>
                    </a:cxn>
                    <a:cxn ang="0">
                      <a:pos x="1063" y="927"/>
                    </a:cxn>
                    <a:cxn ang="0">
                      <a:pos x="1084" y="918"/>
                    </a:cxn>
                    <a:cxn ang="0">
                      <a:pos x="988" y="828"/>
                    </a:cxn>
                    <a:cxn ang="0">
                      <a:pos x="1093" y="912"/>
                    </a:cxn>
                    <a:cxn ang="0">
                      <a:pos x="1132" y="888"/>
                    </a:cxn>
                    <a:cxn ang="0">
                      <a:pos x="1036" y="822"/>
                    </a:cxn>
                    <a:cxn ang="0">
                      <a:pos x="1147" y="891"/>
                    </a:cxn>
                    <a:cxn ang="0">
                      <a:pos x="1246" y="879"/>
                    </a:cxn>
                    <a:cxn ang="0">
                      <a:pos x="1123" y="777"/>
                    </a:cxn>
                    <a:cxn ang="0">
                      <a:pos x="1261" y="867"/>
                    </a:cxn>
                    <a:cxn ang="0">
                      <a:pos x="1276" y="837"/>
                    </a:cxn>
                    <a:cxn ang="0">
                      <a:pos x="1060" y="690"/>
                    </a:cxn>
                    <a:cxn ang="0">
                      <a:pos x="892" y="588"/>
                    </a:cxn>
                    <a:cxn ang="0">
                      <a:pos x="802" y="477"/>
                    </a:cxn>
                    <a:cxn ang="0">
                      <a:pos x="691" y="324"/>
                    </a:cxn>
                    <a:cxn ang="0">
                      <a:pos x="538" y="182"/>
                    </a:cxn>
                    <a:cxn ang="0">
                      <a:pos x="208" y="39"/>
                    </a:cxn>
                  </a:cxnLst>
                  <a:rect l="0" t="0" r="r" b="b"/>
                  <a:pathLst>
                    <a:path w="1276" h="928">
                      <a:moveTo>
                        <a:pt x="208" y="39"/>
                      </a:moveTo>
                      <a:cubicBezTo>
                        <a:pt x="134" y="10"/>
                        <a:pt x="122" y="11"/>
                        <a:pt x="91" y="6"/>
                      </a:cubicBezTo>
                      <a:cubicBezTo>
                        <a:pt x="60" y="1"/>
                        <a:pt x="34" y="0"/>
                        <a:pt x="19" y="9"/>
                      </a:cubicBezTo>
                      <a:cubicBezTo>
                        <a:pt x="4" y="18"/>
                        <a:pt x="0" y="44"/>
                        <a:pt x="1" y="60"/>
                      </a:cubicBezTo>
                      <a:cubicBezTo>
                        <a:pt x="2" y="76"/>
                        <a:pt x="6" y="93"/>
                        <a:pt x="25" y="105"/>
                      </a:cubicBezTo>
                      <a:cubicBezTo>
                        <a:pt x="44" y="117"/>
                        <a:pt x="87" y="117"/>
                        <a:pt x="115" y="132"/>
                      </a:cubicBezTo>
                      <a:cubicBezTo>
                        <a:pt x="143" y="147"/>
                        <a:pt x="173" y="178"/>
                        <a:pt x="193" y="198"/>
                      </a:cubicBezTo>
                      <a:cubicBezTo>
                        <a:pt x="213" y="218"/>
                        <a:pt x="230" y="250"/>
                        <a:pt x="238" y="255"/>
                      </a:cubicBezTo>
                      <a:cubicBezTo>
                        <a:pt x="246" y="260"/>
                        <a:pt x="237" y="242"/>
                        <a:pt x="241" y="228"/>
                      </a:cubicBezTo>
                      <a:cubicBezTo>
                        <a:pt x="245" y="214"/>
                        <a:pt x="260" y="168"/>
                        <a:pt x="265" y="168"/>
                      </a:cubicBezTo>
                      <a:cubicBezTo>
                        <a:pt x="270" y="168"/>
                        <a:pt x="270" y="211"/>
                        <a:pt x="274" y="231"/>
                      </a:cubicBezTo>
                      <a:cubicBezTo>
                        <a:pt x="278" y="251"/>
                        <a:pt x="265" y="258"/>
                        <a:pt x="286" y="288"/>
                      </a:cubicBezTo>
                      <a:cubicBezTo>
                        <a:pt x="307" y="318"/>
                        <a:pt x="352" y="372"/>
                        <a:pt x="400" y="411"/>
                      </a:cubicBezTo>
                      <a:cubicBezTo>
                        <a:pt x="448" y="450"/>
                        <a:pt x="531" y="495"/>
                        <a:pt x="577" y="522"/>
                      </a:cubicBezTo>
                      <a:cubicBezTo>
                        <a:pt x="623" y="549"/>
                        <a:pt x="656" y="559"/>
                        <a:pt x="679" y="573"/>
                      </a:cubicBezTo>
                      <a:cubicBezTo>
                        <a:pt x="702" y="587"/>
                        <a:pt x="696" y="599"/>
                        <a:pt x="715" y="609"/>
                      </a:cubicBezTo>
                      <a:cubicBezTo>
                        <a:pt x="734" y="619"/>
                        <a:pt x="770" y="629"/>
                        <a:pt x="793" y="633"/>
                      </a:cubicBezTo>
                      <a:cubicBezTo>
                        <a:pt x="816" y="637"/>
                        <a:pt x="851" y="632"/>
                        <a:pt x="856" y="636"/>
                      </a:cubicBezTo>
                      <a:cubicBezTo>
                        <a:pt x="861" y="640"/>
                        <a:pt x="836" y="650"/>
                        <a:pt x="826" y="657"/>
                      </a:cubicBezTo>
                      <a:cubicBezTo>
                        <a:pt x="816" y="664"/>
                        <a:pt x="792" y="665"/>
                        <a:pt x="796" y="678"/>
                      </a:cubicBezTo>
                      <a:cubicBezTo>
                        <a:pt x="800" y="691"/>
                        <a:pt x="819" y="702"/>
                        <a:pt x="850" y="735"/>
                      </a:cubicBezTo>
                      <a:cubicBezTo>
                        <a:pt x="881" y="768"/>
                        <a:pt x="948" y="843"/>
                        <a:pt x="979" y="873"/>
                      </a:cubicBezTo>
                      <a:cubicBezTo>
                        <a:pt x="1010" y="903"/>
                        <a:pt x="1022" y="909"/>
                        <a:pt x="1036" y="918"/>
                      </a:cubicBezTo>
                      <a:cubicBezTo>
                        <a:pt x="1050" y="927"/>
                        <a:pt x="1055" y="927"/>
                        <a:pt x="1063" y="927"/>
                      </a:cubicBezTo>
                      <a:cubicBezTo>
                        <a:pt x="1071" y="927"/>
                        <a:pt x="1075" y="928"/>
                        <a:pt x="1084" y="918"/>
                      </a:cubicBezTo>
                      <a:cubicBezTo>
                        <a:pt x="1071" y="902"/>
                        <a:pt x="989" y="827"/>
                        <a:pt x="988" y="828"/>
                      </a:cubicBezTo>
                      <a:cubicBezTo>
                        <a:pt x="987" y="829"/>
                        <a:pt x="1069" y="902"/>
                        <a:pt x="1093" y="912"/>
                      </a:cubicBezTo>
                      <a:cubicBezTo>
                        <a:pt x="1107" y="896"/>
                        <a:pt x="1111" y="902"/>
                        <a:pt x="1132" y="888"/>
                      </a:cubicBezTo>
                      <a:cubicBezTo>
                        <a:pt x="1103" y="874"/>
                        <a:pt x="1034" y="822"/>
                        <a:pt x="1036" y="822"/>
                      </a:cubicBezTo>
                      <a:cubicBezTo>
                        <a:pt x="1038" y="822"/>
                        <a:pt x="1113" y="870"/>
                        <a:pt x="1147" y="891"/>
                      </a:cubicBezTo>
                      <a:cubicBezTo>
                        <a:pt x="1185" y="890"/>
                        <a:pt x="1203" y="882"/>
                        <a:pt x="1246" y="879"/>
                      </a:cubicBezTo>
                      <a:cubicBezTo>
                        <a:pt x="1227" y="856"/>
                        <a:pt x="1120" y="779"/>
                        <a:pt x="1123" y="777"/>
                      </a:cubicBezTo>
                      <a:cubicBezTo>
                        <a:pt x="1126" y="775"/>
                        <a:pt x="1236" y="858"/>
                        <a:pt x="1261" y="867"/>
                      </a:cubicBezTo>
                      <a:cubicBezTo>
                        <a:pt x="1269" y="856"/>
                        <a:pt x="1273" y="852"/>
                        <a:pt x="1276" y="837"/>
                      </a:cubicBezTo>
                      <a:cubicBezTo>
                        <a:pt x="1243" y="808"/>
                        <a:pt x="1124" y="732"/>
                        <a:pt x="1060" y="690"/>
                      </a:cubicBezTo>
                      <a:cubicBezTo>
                        <a:pt x="996" y="648"/>
                        <a:pt x="935" y="623"/>
                        <a:pt x="892" y="588"/>
                      </a:cubicBezTo>
                      <a:cubicBezTo>
                        <a:pt x="849" y="553"/>
                        <a:pt x="835" y="521"/>
                        <a:pt x="802" y="477"/>
                      </a:cubicBezTo>
                      <a:cubicBezTo>
                        <a:pt x="769" y="433"/>
                        <a:pt x="735" y="373"/>
                        <a:pt x="691" y="324"/>
                      </a:cubicBezTo>
                      <a:cubicBezTo>
                        <a:pt x="647" y="275"/>
                        <a:pt x="619" y="230"/>
                        <a:pt x="538" y="182"/>
                      </a:cubicBezTo>
                      <a:cubicBezTo>
                        <a:pt x="457" y="134"/>
                        <a:pt x="282" y="68"/>
                        <a:pt x="208" y="39"/>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sp>
              <p:nvSpPr>
                <p:cNvPr id="91" name="Oval 901"/>
                <p:cNvSpPr>
                  <a:spLocks noChangeArrowheads="1"/>
                </p:cNvSpPr>
                <p:nvPr/>
              </p:nvSpPr>
              <p:spPr bwMode="auto">
                <a:xfrm>
                  <a:off x="2332" y="2917"/>
                  <a:ext cx="11" cy="11"/>
                </a:xfrm>
                <a:prstGeom prst="ellipse">
                  <a:avLst/>
                </a:prstGeom>
                <a:solidFill>
                  <a:srgbClr val="354045"/>
                </a:solidFill>
                <a:ln w="9525" algn="ctr">
                  <a:noFill/>
                  <a:round/>
                  <a:headEnd/>
                  <a:tailEnd/>
                </a:ln>
                <a:effectLst/>
              </p:spPr>
              <p:txBody>
                <a:bodyPr wrap="none" anchor="ctr"/>
                <a:lstStyle/>
                <a:p>
                  <a:endParaRPr lang="ko-KR" altLang="en-US" sz="1350"/>
                </a:p>
              </p:txBody>
            </p:sp>
          </p:grpSp>
          <p:grpSp>
            <p:nvGrpSpPr>
              <p:cNvPr id="84" name="Group 902"/>
              <p:cNvGrpSpPr>
                <a:grpSpLocks/>
              </p:cNvGrpSpPr>
              <p:nvPr/>
            </p:nvGrpSpPr>
            <p:grpSpPr bwMode="auto">
              <a:xfrm>
                <a:off x="2846" y="791"/>
                <a:ext cx="846" cy="536"/>
                <a:chOff x="-906" y="-771"/>
                <a:chExt cx="704" cy="445"/>
              </a:xfrm>
            </p:grpSpPr>
            <p:sp>
              <p:nvSpPr>
                <p:cNvPr id="85" name="Freeform 903"/>
                <p:cNvSpPr>
                  <a:spLocks/>
                </p:cNvSpPr>
                <p:nvPr/>
              </p:nvSpPr>
              <p:spPr bwMode="auto">
                <a:xfrm>
                  <a:off x="-435" y="-739"/>
                  <a:ext cx="233" cy="266"/>
                </a:xfrm>
                <a:custGeom>
                  <a:avLst/>
                  <a:gdLst/>
                  <a:ahLst/>
                  <a:cxnLst>
                    <a:cxn ang="0">
                      <a:pos x="48" y="8"/>
                    </a:cxn>
                    <a:cxn ang="0">
                      <a:pos x="133" y="55"/>
                    </a:cxn>
                    <a:cxn ang="0">
                      <a:pos x="187" y="116"/>
                    </a:cxn>
                    <a:cxn ang="0">
                      <a:pos x="204" y="139"/>
                    </a:cxn>
                    <a:cxn ang="0">
                      <a:pos x="189" y="140"/>
                    </a:cxn>
                    <a:cxn ang="0">
                      <a:pos x="207" y="149"/>
                    </a:cxn>
                    <a:cxn ang="0">
                      <a:pos x="232" y="170"/>
                    </a:cxn>
                    <a:cxn ang="0">
                      <a:pos x="214" y="172"/>
                    </a:cxn>
                    <a:cxn ang="0">
                      <a:pos x="192" y="161"/>
                    </a:cxn>
                    <a:cxn ang="0">
                      <a:pos x="207" y="178"/>
                    </a:cxn>
                    <a:cxn ang="0">
                      <a:pos x="228" y="217"/>
                    </a:cxn>
                    <a:cxn ang="0">
                      <a:pos x="214" y="224"/>
                    </a:cxn>
                    <a:cxn ang="0">
                      <a:pos x="198" y="218"/>
                    </a:cxn>
                    <a:cxn ang="0">
                      <a:pos x="202" y="229"/>
                    </a:cxn>
                    <a:cxn ang="0">
                      <a:pos x="204" y="263"/>
                    </a:cxn>
                    <a:cxn ang="0">
                      <a:pos x="186" y="248"/>
                    </a:cxn>
                    <a:cxn ang="0">
                      <a:pos x="159" y="224"/>
                    </a:cxn>
                    <a:cxn ang="0">
                      <a:pos x="147" y="238"/>
                    </a:cxn>
                    <a:cxn ang="0">
                      <a:pos x="145" y="259"/>
                    </a:cxn>
                    <a:cxn ang="0">
                      <a:pos x="127" y="244"/>
                    </a:cxn>
                    <a:cxn ang="0">
                      <a:pos x="108" y="254"/>
                    </a:cxn>
                    <a:cxn ang="0">
                      <a:pos x="96" y="235"/>
                    </a:cxn>
                    <a:cxn ang="0">
                      <a:pos x="69" y="203"/>
                    </a:cxn>
                    <a:cxn ang="0">
                      <a:pos x="36" y="160"/>
                    </a:cxn>
                    <a:cxn ang="0">
                      <a:pos x="7" y="80"/>
                    </a:cxn>
                    <a:cxn ang="0">
                      <a:pos x="7" y="13"/>
                    </a:cxn>
                    <a:cxn ang="0">
                      <a:pos x="48" y="8"/>
                    </a:cxn>
                  </a:cxnLst>
                  <a:rect l="0" t="0" r="r" b="b"/>
                  <a:pathLst>
                    <a:path w="233" h="266">
                      <a:moveTo>
                        <a:pt x="48" y="8"/>
                      </a:moveTo>
                      <a:cubicBezTo>
                        <a:pt x="69" y="15"/>
                        <a:pt x="110" y="37"/>
                        <a:pt x="133" y="55"/>
                      </a:cubicBezTo>
                      <a:cubicBezTo>
                        <a:pt x="156" y="73"/>
                        <a:pt x="175" y="102"/>
                        <a:pt x="187" y="116"/>
                      </a:cubicBezTo>
                      <a:cubicBezTo>
                        <a:pt x="199" y="130"/>
                        <a:pt x="204" y="135"/>
                        <a:pt x="204" y="139"/>
                      </a:cubicBezTo>
                      <a:cubicBezTo>
                        <a:pt x="204" y="143"/>
                        <a:pt x="189" y="138"/>
                        <a:pt x="189" y="140"/>
                      </a:cubicBezTo>
                      <a:cubicBezTo>
                        <a:pt x="189" y="142"/>
                        <a:pt x="200" y="144"/>
                        <a:pt x="207" y="149"/>
                      </a:cubicBezTo>
                      <a:cubicBezTo>
                        <a:pt x="214" y="154"/>
                        <a:pt x="231" y="166"/>
                        <a:pt x="232" y="170"/>
                      </a:cubicBezTo>
                      <a:cubicBezTo>
                        <a:pt x="233" y="174"/>
                        <a:pt x="221" y="173"/>
                        <a:pt x="214" y="172"/>
                      </a:cubicBezTo>
                      <a:cubicBezTo>
                        <a:pt x="207" y="171"/>
                        <a:pt x="193" y="160"/>
                        <a:pt x="192" y="161"/>
                      </a:cubicBezTo>
                      <a:cubicBezTo>
                        <a:pt x="191" y="162"/>
                        <a:pt x="201" y="169"/>
                        <a:pt x="207" y="178"/>
                      </a:cubicBezTo>
                      <a:cubicBezTo>
                        <a:pt x="213" y="187"/>
                        <a:pt x="227" y="209"/>
                        <a:pt x="228" y="217"/>
                      </a:cubicBezTo>
                      <a:cubicBezTo>
                        <a:pt x="229" y="225"/>
                        <a:pt x="219" y="224"/>
                        <a:pt x="214" y="224"/>
                      </a:cubicBezTo>
                      <a:cubicBezTo>
                        <a:pt x="209" y="224"/>
                        <a:pt x="200" y="217"/>
                        <a:pt x="198" y="218"/>
                      </a:cubicBezTo>
                      <a:cubicBezTo>
                        <a:pt x="196" y="219"/>
                        <a:pt x="201" y="222"/>
                        <a:pt x="202" y="229"/>
                      </a:cubicBezTo>
                      <a:cubicBezTo>
                        <a:pt x="203" y="236"/>
                        <a:pt x="207" y="260"/>
                        <a:pt x="204" y="263"/>
                      </a:cubicBezTo>
                      <a:cubicBezTo>
                        <a:pt x="201" y="266"/>
                        <a:pt x="193" y="254"/>
                        <a:pt x="186" y="248"/>
                      </a:cubicBezTo>
                      <a:cubicBezTo>
                        <a:pt x="179" y="242"/>
                        <a:pt x="165" y="226"/>
                        <a:pt x="159" y="224"/>
                      </a:cubicBezTo>
                      <a:cubicBezTo>
                        <a:pt x="153" y="222"/>
                        <a:pt x="149" y="232"/>
                        <a:pt x="147" y="238"/>
                      </a:cubicBezTo>
                      <a:cubicBezTo>
                        <a:pt x="145" y="244"/>
                        <a:pt x="148" y="258"/>
                        <a:pt x="145" y="259"/>
                      </a:cubicBezTo>
                      <a:cubicBezTo>
                        <a:pt x="142" y="260"/>
                        <a:pt x="133" y="245"/>
                        <a:pt x="127" y="244"/>
                      </a:cubicBezTo>
                      <a:cubicBezTo>
                        <a:pt x="121" y="243"/>
                        <a:pt x="113" y="255"/>
                        <a:pt x="108" y="254"/>
                      </a:cubicBezTo>
                      <a:cubicBezTo>
                        <a:pt x="103" y="253"/>
                        <a:pt x="102" y="243"/>
                        <a:pt x="96" y="235"/>
                      </a:cubicBezTo>
                      <a:cubicBezTo>
                        <a:pt x="90" y="227"/>
                        <a:pt x="79" y="215"/>
                        <a:pt x="69" y="203"/>
                      </a:cubicBezTo>
                      <a:cubicBezTo>
                        <a:pt x="59" y="191"/>
                        <a:pt x="46" y="180"/>
                        <a:pt x="36" y="160"/>
                      </a:cubicBezTo>
                      <a:cubicBezTo>
                        <a:pt x="26" y="140"/>
                        <a:pt x="12" y="105"/>
                        <a:pt x="7" y="80"/>
                      </a:cubicBezTo>
                      <a:cubicBezTo>
                        <a:pt x="2" y="55"/>
                        <a:pt x="0" y="26"/>
                        <a:pt x="7" y="13"/>
                      </a:cubicBezTo>
                      <a:cubicBezTo>
                        <a:pt x="14" y="0"/>
                        <a:pt x="27" y="1"/>
                        <a:pt x="48" y="8"/>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86" name="Freeform 904"/>
                <p:cNvSpPr>
                  <a:spLocks/>
                </p:cNvSpPr>
                <p:nvPr/>
              </p:nvSpPr>
              <p:spPr bwMode="auto">
                <a:xfrm>
                  <a:off x="-902" y="-720"/>
                  <a:ext cx="612" cy="394"/>
                </a:xfrm>
                <a:custGeom>
                  <a:avLst/>
                  <a:gdLst/>
                  <a:ahLst/>
                  <a:cxnLst>
                    <a:cxn ang="0">
                      <a:pos x="119" y="186"/>
                    </a:cxn>
                    <a:cxn ang="0">
                      <a:pos x="53" y="283"/>
                    </a:cxn>
                    <a:cxn ang="0">
                      <a:pos x="3" y="361"/>
                    </a:cxn>
                    <a:cxn ang="0">
                      <a:pos x="38" y="345"/>
                    </a:cxn>
                    <a:cxn ang="0">
                      <a:pos x="17" y="388"/>
                    </a:cxn>
                    <a:cxn ang="0">
                      <a:pos x="41" y="382"/>
                    </a:cxn>
                    <a:cxn ang="0">
                      <a:pos x="107" y="342"/>
                    </a:cxn>
                    <a:cxn ang="0">
                      <a:pos x="147" y="309"/>
                    </a:cxn>
                    <a:cxn ang="0">
                      <a:pos x="174" y="283"/>
                    </a:cxn>
                    <a:cxn ang="0">
                      <a:pos x="141" y="325"/>
                    </a:cxn>
                    <a:cxn ang="0">
                      <a:pos x="120" y="354"/>
                    </a:cxn>
                    <a:cxn ang="0">
                      <a:pos x="147" y="348"/>
                    </a:cxn>
                    <a:cxn ang="0">
                      <a:pos x="194" y="327"/>
                    </a:cxn>
                    <a:cxn ang="0">
                      <a:pos x="248" y="292"/>
                    </a:cxn>
                    <a:cxn ang="0">
                      <a:pos x="272" y="279"/>
                    </a:cxn>
                    <a:cxn ang="0">
                      <a:pos x="248" y="312"/>
                    </a:cxn>
                    <a:cxn ang="0">
                      <a:pos x="240" y="330"/>
                    </a:cxn>
                    <a:cxn ang="0">
                      <a:pos x="275" y="312"/>
                    </a:cxn>
                    <a:cxn ang="0">
                      <a:pos x="321" y="277"/>
                    </a:cxn>
                    <a:cxn ang="0">
                      <a:pos x="366" y="238"/>
                    </a:cxn>
                    <a:cxn ang="0">
                      <a:pos x="384" y="217"/>
                    </a:cxn>
                    <a:cxn ang="0">
                      <a:pos x="377" y="243"/>
                    </a:cxn>
                    <a:cxn ang="0">
                      <a:pos x="378" y="273"/>
                    </a:cxn>
                    <a:cxn ang="0">
                      <a:pos x="413" y="247"/>
                    </a:cxn>
                    <a:cxn ang="0">
                      <a:pos x="455" y="184"/>
                    </a:cxn>
                    <a:cxn ang="0">
                      <a:pos x="471" y="129"/>
                    </a:cxn>
                    <a:cxn ang="0">
                      <a:pos x="473" y="97"/>
                    </a:cxn>
                    <a:cxn ang="0">
                      <a:pos x="497" y="175"/>
                    </a:cxn>
                    <a:cxn ang="0">
                      <a:pos x="504" y="208"/>
                    </a:cxn>
                    <a:cxn ang="0">
                      <a:pos x="509" y="171"/>
                    </a:cxn>
                    <a:cxn ang="0">
                      <a:pos x="510" y="96"/>
                    </a:cxn>
                    <a:cxn ang="0">
                      <a:pos x="510" y="76"/>
                    </a:cxn>
                    <a:cxn ang="0">
                      <a:pos x="537" y="121"/>
                    </a:cxn>
                    <a:cxn ang="0">
                      <a:pos x="557" y="177"/>
                    </a:cxn>
                    <a:cxn ang="0">
                      <a:pos x="564" y="112"/>
                    </a:cxn>
                    <a:cxn ang="0">
                      <a:pos x="555" y="72"/>
                    </a:cxn>
                    <a:cxn ang="0">
                      <a:pos x="579" y="90"/>
                    </a:cxn>
                    <a:cxn ang="0">
                      <a:pos x="603" y="127"/>
                    </a:cxn>
                    <a:cxn ang="0">
                      <a:pos x="608" y="87"/>
                    </a:cxn>
                    <a:cxn ang="0">
                      <a:pos x="602" y="43"/>
                    </a:cxn>
                    <a:cxn ang="0">
                      <a:pos x="549" y="18"/>
                    </a:cxn>
                    <a:cxn ang="0">
                      <a:pos x="431" y="13"/>
                    </a:cxn>
                    <a:cxn ang="0">
                      <a:pos x="308" y="94"/>
                    </a:cxn>
                    <a:cxn ang="0">
                      <a:pos x="168" y="165"/>
                    </a:cxn>
                    <a:cxn ang="0">
                      <a:pos x="119" y="186"/>
                    </a:cxn>
                  </a:cxnLst>
                  <a:rect l="0" t="0" r="r" b="b"/>
                  <a:pathLst>
                    <a:path w="612" h="394">
                      <a:moveTo>
                        <a:pt x="119" y="186"/>
                      </a:moveTo>
                      <a:cubicBezTo>
                        <a:pt x="100" y="206"/>
                        <a:pt x="72" y="254"/>
                        <a:pt x="53" y="283"/>
                      </a:cubicBezTo>
                      <a:cubicBezTo>
                        <a:pt x="34" y="312"/>
                        <a:pt x="6" y="351"/>
                        <a:pt x="3" y="361"/>
                      </a:cubicBezTo>
                      <a:cubicBezTo>
                        <a:pt x="0" y="371"/>
                        <a:pt x="36" y="341"/>
                        <a:pt x="38" y="345"/>
                      </a:cubicBezTo>
                      <a:cubicBezTo>
                        <a:pt x="40" y="349"/>
                        <a:pt x="17" y="382"/>
                        <a:pt x="17" y="388"/>
                      </a:cubicBezTo>
                      <a:cubicBezTo>
                        <a:pt x="17" y="394"/>
                        <a:pt x="26" y="390"/>
                        <a:pt x="41" y="382"/>
                      </a:cubicBezTo>
                      <a:cubicBezTo>
                        <a:pt x="56" y="374"/>
                        <a:pt x="89" y="354"/>
                        <a:pt x="107" y="342"/>
                      </a:cubicBezTo>
                      <a:cubicBezTo>
                        <a:pt x="125" y="330"/>
                        <a:pt x="136" y="319"/>
                        <a:pt x="147" y="309"/>
                      </a:cubicBezTo>
                      <a:cubicBezTo>
                        <a:pt x="158" y="299"/>
                        <a:pt x="175" y="280"/>
                        <a:pt x="174" y="283"/>
                      </a:cubicBezTo>
                      <a:cubicBezTo>
                        <a:pt x="173" y="286"/>
                        <a:pt x="150" y="313"/>
                        <a:pt x="141" y="325"/>
                      </a:cubicBezTo>
                      <a:cubicBezTo>
                        <a:pt x="132" y="337"/>
                        <a:pt x="119" y="350"/>
                        <a:pt x="120" y="354"/>
                      </a:cubicBezTo>
                      <a:cubicBezTo>
                        <a:pt x="121" y="358"/>
                        <a:pt x="135" y="352"/>
                        <a:pt x="147" y="348"/>
                      </a:cubicBezTo>
                      <a:cubicBezTo>
                        <a:pt x="159" y="344"/>
                        <a:pt x="177" y="336"/>
                        <a:pt x="194" y="327"/>
                      </a:cubicBezTo>
                      <a:cubicBezTo>
                        <a:pt x="211" y="318"/>
                        <a:pt x="235" y="300"/>
                        <a:pt x="248" y="292"/>
                      </a:cubicBezTo>
                      <a:cubicBezTo>
                        <a:pt x="261" y="284"/>
                        <a:pt x="272" y="276"/>
                        <a:pt x="272" y="279"/>
                      </a:cubicBezTo>
                      <a:cubicBezTo>
                        <a:pt x="272" y="282"/>
                        <a:pt x="253" y="304"/>
                        <a:pt x="248" y="312"/>
                      </a:cubicBezTo>
                      <a:cubicBezTo>
                        <a:pt x="243" y="320"/>
                        <a:pt x="236" y="330"/>
                        <a:pt x="240" y="330"/>
                      </a:cubicBezTo>
                      <a:cubicBezTo>
                        <a:pt x="244" y="330"/>
                        <a:pt x="262" y="321"/>
                        <a:pt x="275" y="312"/>
                      </a:cubicBezTo>
                      <a:cubicBezTo>
                        <a:pt x="288" y="303"/>
                        <a:pt x="306" y="289"/>
                        <a:pt x="321" y="277"/>
                      </a:cubicBezTo>
                      <a:cubicBezTo>
                        <a:pt x="336" y="265"/>
                        <a:pt x="355" y="248"/>
                        <a:pt x="366" y="238"/>
                      </a:cubicBezTo>
                      <a:cubicBezTo>
                        <a:pt x="377" y="228"/>
                        <a:pt x="382" y="216"/>
                        <a:pt x="384" y="217"/>
                      </a:cubicBezTo>
                      <a:cubicBezTo>
                        <a:pt x="386" y="218"/>
                        <a:pt x="378" y="234"/>
                        <a:pt x="377" y="243"/>
                      </a:cubicBezTo>
                      <a:cubicBezTo>
                        <a:pt x="376" y="252"/>
                        <a:pt x="372" y="272"/>
                        <a:pt x="378" y="273"/>
                      </a:cubicBezTo>
                      <a:cubicBezTo>
                        <a:pt x="384" y="274"/>
                        <a:pt x="400" y="262"/>
                        <a:pt x="413" y="247"/>
                      </a:cubicBezTo>
                      <a:cubicBezTo>
                        <a:pt x="426" y="232"/>
                        <a:pt x="445" y="204"/>
                        <a:pt x="455" y="184"/>
                      </a:cubicBezTo>
                      <a:cubicBezTo>
                        <a:pt x="465" y="164"/>
                        <a:pt x="468" y="144"/>
                        <a:pt x="471" y="129"/>
                      </a:cubicBezTo>
                      <a:cubicBezTo>
                        <a:pt x="474" y="114"/>
                        <a:pt x="469" y="89"/>
                        <a:pt x="473" y="97"/>
                      </a:cubicBezTo>
                      <a:cubicBezTo>
                        <a:pt x="477" y="105"/>
                        <a:pt x="492" y="157"/>
                        <a:pt x="497" y="175"/>
                      </a:cubicBezTo>
                      <a:cubicBezTo>
                        <a:pt x="502" y="193"/>
                        <a:pt x="502" y="209"/>
                        <a:pt x="504" y="208"/>
                      </a:cubicBezTo>
                      <a:cubicBezTo>
                        <a:pt x="506" y="207"/>
                        <a:pt x="508" y="190"/>
                        <a:pt x="509" y="171"/>
                      </a:cubicBezTo>
                      <a:cubicBezTo>
                        <a:pt x="510" y="152"/>
                        <a:pt x="510" y="112"/>
                        <a:pt x="510" y="96"/>
                      </a:cubicBezTo>
                      <a:cubicBezTo>
                        <a:pt x="510" y="80"/>
                        <a:pt x="506" y="72"/>
                        <a:pt x="510" y="76"/>
                      </a:cubicBezTo>
                      <a:cubicBezTo>
                        <a:pt x="514" y="80"/>
                        <a:pt x="529" y="104"/>
                        <a:pt x="537" y="121"/>
                      </a:cubicBezTo>
                      <a:cubicBezTo>
                        <a:pt x="545" y="138"/>
                        <a:pt x="553" y="178"/>
                        <a:pt x="557" y="177"/>
                      </a:cubicBezTo>
                      <a:cubicBezTo>
                        <a:pt x="561" y="176"/>
                        <a:pt x="564" y="129"/>
                        <a:pt x="564" y="112"/>
                      </a:cubicBezTo>
                      <a:cubicBezTo>
                        <a:pt x="564" y="95"/>
                        <a:pt x="553" y="76"/>
                        <a:pt x="555" y="72"/>
                      </a:cubicBezTo>
                      <a:cubicBezTo>
                        <a:pt x="557" y="68"/>
                        <a:pt x="571" y="81"/>
                        <a:pt x="579" y="90"/>
                      </a:cubicBezTo>
                      <a:cubicBezTo>
                        <a:pt x="587" y="99"/>
                        <a:pt x="598" y="127"/>
                        <a:pt x="603" y="127"/>
                      </a:cubicBezTo>
                      <a:cubicBezTo>
                        <a:pt x="608" y="127"/>
                        <a:pt x="608" y="101"/>
                        <a:pt x="608" y="87"/>
                      </a:cubicBezTo>
                      <a:cubicBezTo>
                        <a:pt x="608" y="73"/>
                        <a:pt x="612" y="54"/>
                        <a:pt x="602" y="43"/>
                      </a:cubicBezTo>
                      <a:cubicBezTo>
                        <a:pt x="592" y="32"/>
                        <a:pt x="577" y="23"/>
                        <a:pt x="549" y="18"/>
                      </a:cubicBezTo>
                      <a:cubicBezTo>
                        <a:pt x="521" y="13"/>
                        <a:pt x="471" y="0"/>
                        <a:pt x="431" y="13"/>
                      </a:cubicBezTo>
                      <a:cubicBezTo>
                        <a:pt x="391" y="26"/>
                        <a:pt x="352" y="69"/>
                        <a:pt x="308" y="94"/>
                      </a:cubicBezTo>
                      <a:cubicBezTo>
                        <a:pt x="264" y="119"/>
                        <a:pt x="198" y="150"/>
                        <a:pt x="168" y="165"/>
                      </a:cubicBezTo>
                      <a:cubicBezTo>
                        <a:pt x="138" y="180"/>
                        <a:pt x="138" y="166"/>
                        <a:pt x="119" y="186"/>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87" name="Freeform 905"/>
                <p:cNvSpPr>
                  <a:spLocks/>
                </p:cNvSpPr>
                <p:nvPr/>
              </p:nvSpPr>
              <p:spPr bwMode="auto">
                <a:xfrm>
                  <a:off x="-906" y="-771"/>
                  <a:ext cx="668" cy="426"/>
                </a:xfrm>
                <a:custGeom>
                  <a:avLst/>
                  <a:gdLst/>
                  <a:ahLst/>
                  <a:cxnLst>
                    <a:cxn ang="0">
                      <a:pos x="447" y="1"/>
                    </a:cxn>
                    <a:cxn ang="0">
                      <a:pos x="339" y="28"/>
                    </a:cxn>
                    <a:cxn ang="0">
                      <a:pos x="201" y="132"/>
                    </a:cxn>
                    <a:cxn ang="0">
                      <a:pos x="85" y="261"/>
                    </a:cxn>
                    <a:cxn ang="0">
                      <a:pos x="48" y="310"/>
                    </a:cxn>
                    <a:cxn ang="0">
                      <a:pos x="24" y="363"/>
                    </a:cxn>
                    <a:cxn ang="0">
                      <a:pos x="1" y="418"/>
                    </a:cxn>
                    <a:cxn ang="0">
                      <a:pos x="16" y="412"/>
                    </a:cxn>
                    <a:cxn ang="0">
                      <a:pos x="69" y="346"/>
                    </a:cxn>
                    <a:cxn ang="0">
                      <a:pos x="102" y="300"/>
                    </a:cxn>
                    <a:cxn ang="0">
                      <a:pos x="39" y="403"/>
                    </a:cxn>
                    <a:cxn ang="0">
                      <a:pos x="30" y="426"/>
                    </a:cxn>
                    <a:cxn ang="0">
                      <a:pos x="58" y="403"/>
                    </a:cxn>
                    <a:cxn ang="0">
                      <a:pos x="144" y="333"/>
                    </a:cxn>
                    <a:cxn ang="0">
                      <a:pos x="195" y="295"/>
                    </a:cxn>
                    <a:cxn ang="0">
                      <a:pos x="232" y="274"/>
                    </a:cxn>
                    <a:cxn ang="0">
                      <a:pos x="213" y="304"/>
                    </a:cxn>
                    <a:cxn ang="0">
                      <a:pos x="178" y="355"/>
                    </a:cxn>
                    <a:cxn ang="0">
                      <a:pos x="220" y="337"/>
                    </a:cxn>
                    <a:cxn ang="0">
                      <a:pos x="316" y="259"/>
                    </a:cxn>
                    <a:cxn ang="0">
                      <a:pos x="351" y="238"/>
                    </a:cxn>
                    <a:cxn ang="0">
                      <a:pos x="351" y="276"/>
                    </a:cxn>
                    <a:cxn ang="0">
                      <a:pos x="369" y="277"/>
                    </a:cxn>
                    <a:cxn ang="0">
                      <a:pos x="411" y="229"/>
                    </a:cxn>
                    <a:cxn ang="0">
                      <a:pos x="456" y="159"/>
                    </a:cxn>
                    <a:cxn ang="0">
                      <a:pos x="454" y="100"/>
                    </a:cxn>
                    <a:cxn ang="0">
                      <a:pos x="495" y="141"/>
                    </a:cxn>
                    <a:cxn ang="0">
                      <a:pos x="499" y="97"/>
                    </a:cxn>
                    <a:cxn ang="0">
                      <a:pos x="552" y="142"/>
                    </a:cxn>
                    <a:cxn ang="0">
                      <a:pos x="567" y="148"/>
                    </a:cxn>
                    <a:cxn ang="0">
                      <a:pos x="564" y="120"/>
                    </a:cxn>
                    <a:cxn ang="0">
                      <a:pos x="552" y="85"/>
                    </a:cxn>
                    <a:cxn ang="0">
                      <a:pos x="586" y="111"/>
                    </a:cxn>
                    <a:cxn ang="0">
                      <a:pos x="604" y="109"/>
                    </a:cxn>
                    <a:cxn ang="0">
                      <a:pos x="618" y="111"/>
                    </a:cxn>
                    <a:cxn ang="0">
                      <a:pos x="666" y="156"/>
                    </a:cxn>
                    <a:cxn ang="0">
                      <a:pos x="631" y="105"/>
                    </a:cxn>
                    <a:cxn ang="0">
                      <a:pos x="582" y="63"/>
                    </a:cxn>
                    <a:cxn ang="0">
                      <a:pos x="519" y="24"/>
                    </a:cxn>
                    <a:cxn ang="0">
                      <a:pos x="447" y="1"/>
                    </a:cxn>
                  </a:cxnLst>
                  <a:rect l="0" t="0" r="r" b="b"/>
                  <a:pathLst>
                    <a:path w="668" h="426">
                      <a:moveTo>
                        <a:pt x="447" y="1"/>
                      </a:moveTo>
                      <a:cubicBezTo>
                        <a:pt x="417" y="2"/>
                        <a:pt x="380" y="6"/>
                        <a:pt x="339" y="28"/>
                      </a:cubicBezTo>
                      <a:cubicBezTo>
                        <a:pt x="298" y="50"/>
                        <a:pt x="243" y="93"/>
                        <a:pt x="201" y="132"/>
                      </a:cubicBezTo>
                      <a:cubicBezTo>
                        <a:pt x="159" y="171"/>
                        <a:pt x="111" y="231"/>
                        <a:pt x="85" y="261"/>
                      </a:cubicBezTo>
                      <a:cubicBezTo>
                        <a:pt x="59" y="291"/>
                        <a:pt x="58" y="293"/>
                        <a:pt x="48" y="310"/>
                      </a:cubicBezTo>
                      <a:cubicBezTo>
                        <a:pt x="38" y="327"/>
                        <a:pt x="32" y="345"/>
                        <a:pt x="24" y="363"/>
                      </a:cubicBezTo>
                      <a:cubicBezTo>
                        <a:pt x="16" y="381"/>
                        <a:pt x="2" y="410"/>
                        <a:pt x="1" y="418"/>
                      </a:cubicBezTo>
                      <a:cubicBezTo>
                        <a:pt x="0" y="426"/>
                        <a:pt x="5" y="424"/>
                        <a:pt x="16" y="412"/>
                      </a:cubicBezTo>
                      <a:cubicBezTo>
                        <a:pt x="27" y="400"/>
                        <a:pt x="55" y="365"/>
                        <a:pt x="69" y="346"/>
                      </a:cubicBezTo>
                      <a:cubicBezTo>
                        <a:pt x="83" y="327"/>
                        <a:pt x="107" y="291"/>
                        <a:pt x="102" y="300"/>
                      </a:cubicBezTo>
                      <a:cubicBezTo>
                        <a:pt x="97" y="309"/>
                        <a:pt x="51" y="382"/>
                        <a:pt x="39" y="403"/>
                      </a:cubicBezTo>
                      <a:cubicBezTo>
                        <a:pt x="27" y="424"/>
                        <a:pt x="27" y="426"/>
                        <a:pt x="30" y="426"/>
                      </a:cubicBezTo>
                      <a:cubicBezTo>
                        <a:pt x="33" y="426"/>
                        <a:pt x="39" y="419"/>
                        <a:pt x="58" y="403"/>
                      </a:cubicBezTo>
                      <a:cubicBezTo>
                        <a:pt x="77" y="387"/>
                        <a:pt x="121" y="351"/>
                        <a:pt x="144" y="333"/>
                      </a:cubicBezTo>
                      <a:cubicBezTo>
                        <a:pt x="167" y="315"/>
                        <a:pt x="180" y="305"/>
                        <a:pt x="195" y="295"/>
                      </a:cubicBezTo>
                      <a:cubicBezTo>
                        <a:pt x="210" y="285"/>
                        <a:pt x="229" y="273"/>
                        <a:pt x="232" y="274"/>
                      </a:cubicBezTo>
                      <a:cubicBezTo>
                        <a:pt x="235" y="275"/>
                        <a:pt x="222" y="291"/>
                        <a:pt x="213" y="304"/>
                      </a:cubicBezTo>
                      <a:cubicBezTo>
                        <a:pt x="204" y="317"/>
                        <a:pt x="177" y="350"/>
                        <a:pt x="178" y="355"/>
                      </a:cubicBezTo>
                      <a:cubicBezTo>
                        <a:pt x="179" y="360"/>
                        <a:pt x="197" y="353"/>
                        <a:pt x="220" y="337"/>
                      </a:cubicBezTo>
                      <a:cubicBezTo>
                        <a:pt x="243" y="321"/>
                        <a:pt x="294" y="275"/>
                        <a:pt x="316" y="259"/>
                      </a:cubicBezTo>
                      <a:cubicBezTo>
                        <a:pt x="338" y="243"/>
                        <a:pt x="345" y="235"/>
                        <a:pt x="351" y="238"/>
                      </a:cubicBezTo>
                      <a:cubicBezTo>
                        <a:pt x="357" y="241"/>
                        <a:pt x="348" y="270"/>
                        <a:pt x="351" y="276"/>
                      </a:cubicBezTo>
                      <a:cubicBezTo>
                        <a:pt x="354" y="282"/>
                        <a:pt x="359" y="285"/>
                        <a:pt x="369" y="277"/>
                      </a:cubicBezTo>
                      <a:cubicBezTo>
                        <a:pt x="379" y="269"/>
                        <a:pt x="397" y="249"/>
                        <a:pt x="411" y="229"/>
                      </a:cubicBezTo>
                      <a:cubicBezTo>
                        <a:pt x="425" y="209"/>
                        <a:pt x="449" y="180"/>
                        <a:pt x="456" y="159"/>
                      </a:cubicBezTo>
                      <a:cubicBezTo>
                        <a:pt x="463" y="138"/>
                        <a:pt x="448" y="103"/>
                        <a:pt x="454" y="100"/>
                      </a:cubicBezTo>
                      <a:cubicBezTo>
                        <a:pt x="460" y="97"/>
                        <a:pt x="488" y="141"/>
                        <a:pt x="495" y="141"/>
                      </a:cubicBezTo>
                      <a:cubicBezTo>
                        <a:pt x="502" y="141"/>
                        <a:pt x="490" y="97"/>
                        <a:pt x="499" y="97"/>
                      </a:cubicBezTo>
                      <a:cubicBezTo>
                        <a:pt x="508" y="97"/>
                        <a:pt x="541" y="134"/>
                        <a:pt x="552" y="142"/>
                      </a:cubicBezTo>
                      <a:cubicBezTo>
                        <a:pt x="563" y="150"/>
                        <a:pt x="565" y="152"/>
                        <a:pt x="567" y="148"/>
                      </a:cubicBezTo>
                      <a:cubicBezTo>
                        <a:pt x="569" y="144"/>
                        <a:pt x="566" y="130"/>
                        <a:pt x="564" y="120"/>
                      </a:cubicBezTo>
                      <a:cubicBezTo>
                        <a:pt x="562" y="110"/>
                        <a:pt x="548" y="87"/>
                        <a:pt x="552" y="85"/>
                      </a:cubicBezTo>
                      <a:cubicBezTo>
                        <a:pt x="556" y="83"/>
                        <a:pt x="577" y="107"/>
                        <a:pt x="586" y="111"/>
                      </a:cubicBezTo>
                      <a:cubicBezTo>
                        <a:pt x="595" y="115"/>
                        <a:pt x="599" y="109"/>
                        <a:pt x="604" y="109"/>
                      </a:cubicBezTo>
                      <a:cubicBezTo>
                        <a:pt x="609" y="109"/>
                        <a:pt x="608" y="103"/>
                        <a:pt x="618" y="111"/>
                      </a:cubicBezTo>
                      <a:cubicBezTo>
                        <a:pt x="628" y="119"/>
                        <a:pt x="664" y="157"/>
                        <a:pt x="666" y="156"/>
                      </a:cubicBezTo>
                      <a:cubicBezTo>
                        <a:pt x="668" y="155"/>
                        <a:pt x="645" y="120"/>
                        <a:pt x="631" y="105"/>
                      </a:cubicBezTo>
                      <a:cubicBezTo>
                        <a:pt x="617" y="90"/>
                        <a:pt x="601" y="76"/>
                        <a:pt x="582" y="63"/>
                      </a:cubicBezTo>
                      <a:cubicBezTo>
                        <a:pt x="563" y="50"/>
                        <a:pt x="541" y="34"/>
                        <a:pt x="519" y="24"/>
                      </a:cubicBezTo>
                      <a:cubicBezTo>
                        <a:pt x="497" y="14"/>
                        <a:pt x="477" y="0"/>
                        <a:pt x="447" y="1"/>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grpSp>
        <p:sp>
          <p:nvSpPr>
            <p:cNvPr id="81" name="Rectangle 906"/>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99" name="Group 907"/>
          <p:cNvGrpSpPr>
            <a:grpSpLocks/>
          </p:cNvGrpSpPr>
          <p:nvPr/>
        </p:nvGrpSpPr>
        <p:grpSpPr bwMode="auto">
          <a:xfrm>
            <a:off x="11315700" y="2657475"/>
            <a:ext cx="2328863" cy="2943225"/>
            <a:chOff x="2028" y="1608"/>
            <a:chExt cx="1956" cy="2472"/>
          </a:xfrm>
        </p:grpSpPr>
        <p:grpSp>
          <p:nvGrpSpPr>
            <p:cNvPr id="100" name="Group 908"/>
            <p:cNvGrpSpPr>
              <a:grpSpLocks/>
            </p:cNvGrpSpPr>
            <p:nvPr/>
          </p:nvGrpSpPr>
          <p:grpSpPr bwMode="auto">
            <a:xfrm>
              <a:off x="2166" y="2866"/>
              <a:ext cx="1587" cy="1089"/>
              <a:chOff x="1014" y="922"/>
              <a:chExt cx="1587" cy="1089"/>
            </a:xfrm>
          </p:grpSpPr>
          <p:grpSp>
            <p:nvGrpSpPr>
              <p:cNvPr id="102" name="Group 909"/>
              <p:cNvGrpSpPr>
                <a:grpSpLocks/>
              </p:cNvGrpSpPr>
              <p:nvPr/>
            </p:nvGrpSpPr>
            <p:grpSpPr bwMode="auto">
              <a:xfrm rot="603034">
                <a:off x="1416" y="959"/>
                <a:ext cx="96" cy="54"/>
                <a:chOff x="2442" y="3603"/>
                <a:chExt cx="152" cy="85"/>
              </a:xfrm>
            </p:grpSpPr>
            <p:sp>
              <p:nvSpPr>
                <p:cNvPr id="116" name="Freeform 910"/>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17" name="Freeform 911"/>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18" name="Freeform 912"/>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grpSp>
          <p:grpSp>
            <p:nvGrpSpPr>
              <p:cNvPr id="103" name="Group 913"/>
              <p:cNvGrpSpPr>
                <a:grpSpLocks/>
              </p:cNvGrpSpPr>
              <p:nvPr/>
            </p:nvGrpSpPr>
            <p:grpSpPr bwMode="auto">
              <a:xfrm>
                <a:off x="1646" y="1178"/>
                <a:ext cx="292" cy="833"/>
                <a:chOff x="1682" y="1223"/>
                <a:chExt cx="256" cy="730"/>
              </a:xfrm>
            </p:grpSpPr>
            <p:sp>
              <p:nvSpPr>
                <p:cNvPr id="114" name="Freeform 914"/>
                <p:cNvSpPr>
                  <a:spLocks/>
                </p:cNvSpPr>
                <p:nvPr/>
              </p:nvSpPr>
              <p:spPr bwMode="auto">
                <a:xfrm>
                  <a:off x="1682" y="1223"/>
                  <a:ext cx="256" cy="730"/>
                </a:xfrm>
                <a:custGeom>
                  <a:avLst/>
                  <a:gdLst/>
                  <a:ahLst/>
                  <a:cxnLst>
                    <a:cxn ang="0">
                      <a:pos x="52" y="47"/>
                    </a:cxn>
                    <a:cxn ang="0">
                      <a:pos x="44" y="309"/>
                    </a:cxn>
                    <a:cxn ang="0">
                      <a:pos x="14" y="523"/>
                    </a:cxn>
                    <a:cxn ang="0">
                      <a:pos x="2" y="643"/>
                    </a:cxn>
                    <a:cxn ang="0">
                      <a:pos x="28" y="605"/>
                    </a:cxn>
                    <a:cxn ang="0">
                      <a:pos x="14" y="653"/>
                    </a:cxn>
                    <a:cxn ang="0">
                      <a:pos x="12" y="713"/>
                    </a:cxn>
                    <a:cxn ang="0">
                      <a:pos x="24" y="721"/>
                    </a:cxn>
                    <a:cxn ang="0">
                      <a:pos x="46" y="661"/>
                    </a:cxn>
                    <a:cxn ang="0">
                      <a:pos x="40" y="711"/>
                    </a:cxn>
                    <a:cxn ang="0">
                      <a:pos x="60" y="693"/>
                    </a:cxn>
                    <a:cxn ang="0">
                      <a:pos x="74" y="641"/>
                    </a:cxn>
                    <a:cxn ang="0">
                      <a:pos x="90" y="561"/>
                    </a:cxn>
                    <a:cxn ang="0">
                      <a:pos x="96" y="533"/>
                    </a:cxn>
                    <a:cxn ang="0">
                      <a:pos x="100" y="591"/>
                    </a:cxn>
                    <a:cxn ang="0">
                      <a:pos x="106" y="639"/>
                    </a:cxn>
                    <a:cxn ang="0">
                      <a:pos x="118" y="611"/>
                    </a:cxn>
                    <a:cxn ang="0">
                      <a:pos x="130" y="563"/>
                    </a:cxn>
                    <a:cxn ang="0">
                      <a:pos x="138" y="507"/>
                    </a:cxn>
                    <a:cxn ang="0">
                      <a:pos x="146" y="555"/>
                    </a:cxn>
                    <a:cxn ang="0">
                      <a:pos x="164" y="539"/>
                    </a:cxn>
                    <a:cxn ang="0">
                      <a:pos x="174" y="495"/>
                    </a:cxn>
                    <a:cxn ang="0">
                      <a:pos x="176" y="411"/>
                    </a:cxn>
                    <a:cxn ang="0">
                      <a:pos x="182" y="443"/>
                    </a:cxn>
                    <a:cxn ang="0">
                      <a:pos x="194" y="433"/>
                    </a:cxn>
                    <a:cxn ang="0">
                      <a:pos x="200" y="459"/>
                    </a:cxn>
                    <a:cxn ang="0">
                      <a:pos x="206" y="427"/>
                    </a:cxn>
                    <a:cxn ang="0">
                      <a:pos x="210" y="357"/>
                    </a:cxn>
                    <a:cxn ang="0">
                      <a:pos x="210" y="331"/>
                    </a:cxn>
                    <a:cxn ang="0">
                      <a:pos x="218" y="317"/>
                    </a:cxn>
                    <a:cxn ang="0">
                      <a:pos x="212" y="289"/>
                    </a:cxn>
                    <a:cxn ang="0">
                      <a:pos x="236" y="255"/>
                    </a:cxn>
                    <a:cxn ang="0">
                      <a:pos x="246" y="161"/>
                    </a:cxn>
                    <a:cxn ang="0">
                      <a:pos x="176" y="99"/>
                    </a:cxn>
                    <a:cxn ang="0">
                      <a:pos x="106" y="25"/>
                    </a:cxn>
                    <a:cxn ang="0">
                      <a:pos x="52" y="47"/>
                    </a:cxn>
                  </a:cxnLst>
                  <a:rect l="0" t="0" r="r" b="b"/>
                  <a:pathLst>
                    <a:path w="256" h="730">
                      <a:moveTo>
                        <a:pt x="52" y="47"/>
                      </a:moveTo>
                      <a:cubicBezTo>
                        <a:pt x="42" y="94"/>
                        <a:pt x="50" y="230"/>
                        <a:pt x="44" y="309"/>
                      </a:cubicBezTo>
                      <a:cubicBezTo>
                        <a:pt x="38" y="388"/>
                        <a:pt x="21" y="467"/>
                        <a:pt x="14" y="523"/>
                      </a:cubicBezTo>
                      <a:cubicBezTo>
                        <a:pt x="7" y="579"/>
                        <a:pt x="0" y="629"/>
                        <a:pt x="2" y="643"/>
                      </a:cubicBezTo>
                      <a:cubicBezTo>
                        <a:pt x="4" y="657"/>
                        <a:pt x="26" y="603"/>
                        <a:pt x="28" y="605"/>
                      </a:cubicBezTo>
                      <a:cubicBezTo>
                        <a:pt x="30" y="607"/>
                        <a:pt x="17" y="635"/>
                        <a:pt x="14" y="653"/>
                      </a:cubicBezTo>
                      <a:cubicBezTo>
                        <a:pt x="11" y="671"/>
                        <a:pt x="10" y="702"/>
                        <a:pt x="12" y="713"/>
                      </a:cubicBezTo>
                      <a:cubicBezTo>
                        <a:pt x="14" y="724"/>
                        <a:pt x="18" y="730"/>
                        <a:pt x="24" y="721"/>
                      </a:cubicBezTo>
                      <a:cubicBezTo>
                        <a:pt x="30" y="712"/>
                        <a:pt x="44" y="663"/>
                        <a:pt x="46" y="661"/>
                      </a:cubicBezTo>
                      <a:cubicBezTo>
                        <a:pt x="48" y="659"/>
                        <a:pt x="38" y="706"/>
                        <a:pt x="40" y="711"/>
                      </a:cubicBezTo>
                      <a:cubicBezTo>
                        <a:pt x="42" y="716"/>
                        <a:pt x="54" y="705"/>
                        <a:pt x="60" y="693"/>
                      </a:cubicBezTo>
                      <a:cubicBezTo>
                        <a:pt x="66" y="681"/>
                        <a:pt x="69" y="663"/>
                        <a:pt x="74" y="641"/>
                      </a:cubicBezTo>
                      <a:cubicBezTo>
                        <a:pt x="79" y="619"/>
                        <a:pt x="86" y="579"/>
                        <a:pt x="90" y="561"/>
                      </a:cubicBezTo>
                      <a:cubicBezTo>
                        <a:pt x="94" y="543"/>
                        <a:pt x="94" y="528"/>
                        <a:pt x="96" y="533"/>
                      </a:cubicBezTo>
                      <a:cubicBezTo>
                        <a:pt x="98" y="538"/>
                        <a:pt x="98" y="573"/>
                        <a:pt x="100" y="591"/>
                      </a:cubicBezTo>
                      <a:cubicBezTo>
                        <a:pt x="102" y="609"/>
                        <a:pt x="103" y="636"/>
                        <a:pt x="106" y="639"/>
                      </a:cubicBezTo>
                      <a:cubicBezTo>
                        <a:pt x="109" y="642"/>
                        <a:pt x="114" y="624"/>
                        <a:pt x="118" y="611"/>
                      </a:cubicBezTo>
                      <a:cubicBezTo>
                        <a:pt x="122" y="598"/>
                        <a:pt x="127" y="580"/>
                        <a:pt x="130" y="563"/>
                      </a:cubicBezTo>
                      <a:cubicBezTo>
                        <a:pt x="133" y="546"/>
                        <a:pt x="135" y="508"/>
                        <a:pt x="138" y="507"/>
                      </a:cubicBezTo>
                      <a:cubicBezTo>
                        <a:pt x="141" y="506"/>
                        <a:pt x="142" y="550"/>
                        <a:pt x="146" y="555"/>
                      </a:cubicBezTo>
                      <a:cubicBezTo>
                        <a:pt x="150" y="560"/>
                        <a:pt x="159" y="549"/>
                        <a:pt x="164" y="539"/>
                      </a:cubicBezTo>
                      <a:cubicBezTo>
                        <a:pt x="169" y="529"/>
                        <a:pt x="172" y="516"/>
                        <a:pt x="174" y="495"/>
                      </a:cubicBezTo>
                      <a:cubicBezTo>
                        <a:pt x="176" y="474"/>
                        <a:pt x="175" y="420"/>
                        <a:pt x="176" y="411"/>
                      </a:cubicBezTo>
                      <a:cubicBezTo>
                        <a:pt x="177" y="402"/>
                        <a:pt x="179" y="439"/>
                        <a:pt x="182" y="443"/>
                      </a:cubicBezTo>
                      <a:cubicBezTo>
                        <a:pt x="185" y="447"/>
                        <a:pt x="191" y="430"/>
                        <a:pt x="194" y="433"/>
                      </a:cubicBezTo>
                      <a:cubicBezTo>
                        <a:pt x="197" y="436"/>
                        <a:pt x="198" y="460"/>
                        <a:pt x="200" y="459"/>
                      </a:cubicBezTo>
                      <a:cubicBezTo>
                        <a:pt x="202" y="458"/>
                        <a:pt x="204" y="444"/>
                        <a:pt x="206" y="427"/>
                      </a:cubicBezTo>
                      <a:cubicBezTo>
                        <a:pt x="208" y="410"/>
                        <a:pt x="209" y="373"/>
                        <a:pt x="210" y="357"/>
                      </a:cubicBezTo>
                      <a:cubicBezTo>
                        <a:pt x="211" y="341"/>
                        <a:pt x="209" y="338"/>
                        <a:pt x="210" y="331"/>
                      </a:cubicBezTo>
                      <a:cubicBezTo>
                        <a:pt x="211" y="324"/>
                        <a:pt x="218" y="324"/>
                        <a:pt x="218" y="317"/>
                      </a:cubicBezTo>
                      <a:cubicBezTo>
                        <a:pt x="218" y="310"/>
                        <a:pt x="209" y="299"/>
                        <a:pt x="212" y="289"/>
                      </a:cubicBezTo>
                      <a:cubicBezTo>
                        <a:pt x="215" y="279"/>
                        <a:pt x="230" y="276"/>
                        <a:pt x="236" y="255"/>
                      </a:cubicBezTo>
                      <a:cubicBezTo>
                        <a:pt x="242" y="234"/>
                        <a:pt x="256" y="187"/>
                        <a:pt x="246" y="161"/>
                      </a:cubicBezTo>
                      <a:cubicBezTo>
                        <a:pt x="236" y="135"/>
                        <a:pt x="199" y="122"/>
                        <a:pt x="176" y="99"/>
                      </a:cubicBezTo>
                      <a:cubicBezTo>
                        <a:pt x="153" y="76"/>
                        <a:pt x="126" y="33"/>
                        <a:pt x="106" y="25"/>
                      </a:cubicBezTo>
                      <a:cubicBezTo>
                        <a:pt x="86" y="17"/>
                        <a:pt x="62" y="0"/>
                        <a:pt x="52" y="47"/>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15" name="Freeform 915"/>
                <p:cNvSpPr>
                  <a:spLocks/>
                </p:cNvSpPr>
                <p:nvPr/>
              </p:nvSpPr>
              <p:spPr bwMode="auto">
                <a:xfrm>
                  <a:off x="1754" y="1305"/>
                  <a:ext cx="172" cy="322"/>
                </a:xfrm>
                <a:custGeom>
                  <a:avLst/>
                  <a:gdLst/>
                  <a:ahLst/>
                  <a:cxnLst>
                    <a:cxn ang="0">
                      <a:pos x="46" y="21"/>
                    </a:cxn>
                    <a:cxn ang="0">
                      <a:pos x="10" y="149"/>
                    </a:cxn>
                    <a:cxn ang="0">
                      <a:pos x="0" y="239"/>
                    </a:cxn>
                    <a:cxn ang="0">
                      <a:pos x="12" y="315"/>
                    </a:cxn>
                    <a:cxn ang="0">
                      <a:pos x="22" y="285"/>
                    </a:cxn>
                    <a:cxn ang="0">
                      <a:pos x="36" y="275"/>
                    </a:cxn>
                    <a:cxn ang="0">
                      <a:pos x="40" y="229"/>
                    </a:cxn>
                    <a:cxn ang="0">
                      <a:pos x="60" y="233"/>
                    </a:cxn>
                    <a:cxn ang="0">
                      <a:pos x="66" y="209"/>
                    </a:cxn>
                    <a:cxn ang="0">
                      <a:pos x="92" y="201"/>
                    </a:cxn>
                    <a:cxn ang="0">
                      <a:pos x="100" y="175"/>
                    </a:cxn>
                    <a:cxn ang="0">
                      <a:pos x="144" y="161"/>
                    </a:cxn>
                    <a:cxn ang="0">
                      <a:pos x="172" y="97"/>
                    </a:cxn>
                    <a:cxn ang="0">
                      <a:pos x="142" y="23"/>
                    </a:cxn>
                    <a:cxn ang="0">
                      <a:pos x="60" y="21"/>
                    </a:cxn>
                    <a:cxn ang="0">
                      <a:pos x="46" y="21"/>
                    </a:cxn>
                  </a:cxnLst>
                  <a:rect l="0" t="0" r="r" b="b"/>
                  <a:pathLst>
                    <a:path w="172" h="322">
                      <a:moveTo>
                        <a:pt x="46" y="21"/>
                      </a:moveTo>
                      <a:cubicBezTo>
                        <a:pt x="38" y="42"/>
                        <a:pt x="18" y="113"/>
                        <a:pt x="10" y="149"/>
                      </a:cubicBezTo>
                      <a:cubicBezTo>
                        <a:pt x="2" y="185"/>
                        <a:pt x="0" y="211"/>
                        <a:pt x="0" y="239"/>
                      </a:cubicBezTo>
                      <a:cubicBezTo>
                        <a:pt x="0" y="267"/>
                        <a:pt x="8" y="308"/>
                        <a:pt x="12" y="315"/>
                      </a:cubicBezTo>
                      <a:cubicBezTo>
                        <a:pt x="16" y="322"/>
                        <a:pt x="18" y="292"/>
                        <a:pt x="22" y="285"/>
                      </a:cubicBezTo>
                      <a:cubicBezTo>
                        <a:pt x="26" y="278"/>
                        <a:pt x="33" y="284"/>
                        <a:pt x="36" y="275"/>
                      </a:cubicBezTo>
                      <a:cubicBezTo>
                        <a:pt x="39" y="266"/>
                        <a:pt x="36" y="236"/>
                        <a:pt x="40" y="229"/>
                      </a:cubicBezTo>
                      <a:cubicBezTo>
                        <a:pt x="44" y="222"/>
                        <a:pt x="56" y="236"/>
                        <a:pt x="60" y="233"/>
                      </a:cubicBezTo>
                      <a:cubicBezTo>
                        <a:pt x="64" y="230"/>
                        <a:pt x="61" y="214"/>
                        <a:pt x="66" y="209"/>
                      </a:cubicBezTo>
                      <a:cubicBezTo>
                        <a:pt x="71" y="204"/>
                        <a:pt x="86" y="207"/>
                        <a:pt x="92" y="201"/>
                      </a:cubicBezTo>
                      <a:cubicBezTo>
                        <a:pt x="98" y="195"/>
                        <a:pt x="91" y="182"/>
                        <a:pt x="100" y="175"/>
                      </a:cubicBezTo>
                      <a:cubicBezTo>
                        <a:pt x="109" y="168"/>
                        <a:pt x="132" y="174"/>
                        <a:pt x="144" y="161"/>
                      </a:cubicBezTo>
                      <a:cubicBezTo>
                        <a:pt x="156" y="148"/>
                        <a:pt x="172" y="120"/>
                        <a:pt x="172" y="97"/>
                      </a:cubicBezTo>
                      <a:cubicBezTo>
                        <a:pt x="172" y="74"/>
                        <a:pt x="161" y="36"/>
                        <a:pt x="142" y="23"/>
                      </a:cubicBezTo>
                      <a:cubicBezTo>
                        <a:pt x="123" y="10"/>
                        <a:pt x="76" y="22"/>
                        <a:pt x="60" y="21"/>
                      </a:cubicBezTo>
                      <a:cubicBezTo>
                        <a:pt x="44" y="20"/>
                        <a:pt x="54" y="0"/>
                        <a:pt x="46" y="21"/>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grpSp>
          <p:sp>
            <p:nvSpPr>
              <p:cNvPr id="104" name="Oval 916"/>
              <p:cNvSpPr>
                <a:spLocks noChangeArrowheads="1"/>
              </p:cNvSpPr>
              <p:nvPr/>
            </p:nvSpPr>
            <p:spPr bwMode="auto">
              <a:xfrm>
                <a:off x="1471" y="978"/>
                <a:ext cx="11" cy="11"/>
              </a:xfrm>
              <a:prstGeom prst="ellipse">
                <a:avLst/>
              </a:prstGeom>
              <a:solidFill>
                <a:srgbClr val="C2CCD0"/>
              </a:solidFill>
              <a:ln w="9525" algn="ctr">
                <a:noFill/>
                <a:round/>
                <a:headEnd/>
                <a:tailEnd/>
              </a:ln>
              <a:effectLst/>
            </p:spPr>
            <p:txBody>
              <a:bodyPr wrap="none" anchor="ctr"/>
              <a:lstStyle/>
              <a:p>
                <a:endParaRPr lang="ko-KR" altLang="en-US" sz="1350"/>
              </a:p>
            </p:txBody>
          </p:sp>
          <p:grpSp>
            <p:nvGrpSpPr>
              <p:cNvPr id="105" name="Group 917"/>
              <p:cNvGrpSpPr>
                <a:grpSpLocks/>
              </p:cNvGrpSpPr>
              <p:nvPr/>
            </p:nvGrpSpPr>
            <p:grpSpPr bwMode="auto">
              <a:xfrm>
                <a:off x="1266" y="931"/>
                <a:ext cx="152" cy="85"/>
                <a:chOff x="2442" y="3603"/>
                <a:chExt cx="152" cy="85"/>
              </a:xfrm>
            </p:grpSpPr>
            <p:sp>
              <p:nvSpPr>
                <p:cNvPr id="111" name="Freeform 918"/>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112" name="Freeform 919"/>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113" name="Freeform 920"/>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106" name="Freeform 921"/>
              <p:cNvSpPr>
                <a:spLocks/>
              </p:cNvSpPr>
              <p:nvPr/>
            </p:nvSpPr>
            <p:spPr bwMode="auto">
              <a:xfrm>
                <a:off x="1330" y="931"/>
                <a:ext cx="1055" cy="931"/>
              </a:xfrm>
              <a:custGeom>
                <a:avLst/>
                <a:gdLst/>
                <a:ahLst/>
                <a:cxnLst>
                  <a:cxn ang="0">
                    <a:pos x="167" y="42"/>
                  </a:cxn>
                  <a:cxn ang="0">
                    <a:pos x="35" y="48"/>
                  </a:cxn>
                  <a:cxn ang="0">
                    <a:pos x="8" y="78"/>
                  </a:cxn>
                  <a:cxn ang="0">
                    <a:pos x="80" y="141"/>
                  </a:cxn>
                  <a:cxn ang="0">
                    <a:pos x="146" y="189"/>
                  </a:cxn>
                  <a:cxn ang="0">
                    <a:pos x="206" y="315"/>
                  </a:cxn>
                  <a:cxn ang="0">
                    <a:pos x="302" y="435"/>
                  </a:cxn>
                  <a:cxn ang="0">
                    <a:pos x="497" y="552"/>
                  </a:cxn>
                  <a:cxn ang="0">
                    <a:pos x="668" y="627"/>
                  </a:cxn>
                  <a:cxn ang="0">
                    <a:pos x="710" y="654"/>
                  </a:cxn>
                  <a:cxn ang="0">
                    <a:pos x="758" y="738"/>
                  </a:cxn>
                  <a:cxn ang="0">
                    <a:pos x="833" y="858"/>
                  </a:cxn>
                  <a:cxn ang="0">
                    <a:pos x="884" y="912"/>
                  </a:cxn>
                  <a:cxn ang="0">
                    <a:pos x="878" y="882"/>
                  </a:cxn>
                  <a:cxn ang="0">
                    <a:pos x="830" y="807"/>
                  </a:cxn>
                  <a:cxn ang="0">
                    <a:pos x="920" y="912"/>
                  </a:cxn>
                  <a:cxn ang="0">
                    <a:pos x="962" y="921"/>
                  </a:cxn>
                  <a:cxn ang="0">
                    <a:pos x="962" y="897"/>
                  </a:cxn>
                  <a:cxn ang="0">
                    <a:pos x="998" y="921"/>
                  </a:cxn>
                  <a:cxn ang="0">
                    <a:pos x="1046" y="915"/>
                  </a:cxn>
                  <a:cxn ang="0">
                    <a:pos x="1034" y="894"/>
                  </a:cxn>
                  <a:cxn ang="0">
                    <a:pos x="917" y="765"/>
                  </a:cxn>
                  <a:cxn ang="0">
                    <a:pos x="926" y="684"/>
                  </a:cxn>
                  <a:cxn ang="0">
                    <a:pos x="851" y="597"/>
                  </a:cxn>
                  <a:cxn ang="0">
                    <a:pos x="476" y="303"/>
                  </a:cxn>
                  <a:cxn ang="0">
                    <a:pos x="167" y="42"/>
                  </a:cxn>
                </a:cxnLst>
                <a:rect l="0" t="0" r="r" b="b"/>
                <a:pathLst>
                  <a:path w="1055" h="931">
                    <a:moveTo>
                      <a:pt x="167" y="42"/>
                    </a:moveTo>
                    <a:cubicBezTo>
                      <a:pt x="94" y="0"/>
                      <a:pt x="61" y="42"/>
                      <a:pt x="35" y="48"/>
                    </a:cubicBezTo>
                    <a:cubicBezTo>
                      <a:pt x="9" y="54"/>
                      <a:pt x="0" y="63"/>
                      <a:pt x="8" y="78"/>
                    </a:cubicBezTo>
                    <a:cubicBezTo>
                      <a:pt x="16" y="93"/>
                      <a:pt x="57" y="122"/>
                      <a:pt x="80" y="141"/>
                    </a:cubicBezTo>
                    <a:cubicBezTo>
                      <a:pt x="103" y="160"/>
                      <a:pt x="125" y="160"/>
                      <a:pt x="146" y="189"/>
                    </a:cubicBezTo>
                    <a:cubicBezTo>
                      <a:pt x="167" y="218"/>
                      <a:pt x="180" y="274"/>
                      <a:pt x="206" y="315"/>
                    </a:cubicBezTo>
                    <a:cubicBezTo>
                      <a:pt x="232" y="356"/>
                      <a:pt x="254" y="395"/>
                      <a:pt x="302" y="435"/>
                    </a:cubicBezTo>
                    <a:cubicBezTo>
                      <a:pt x="350" y="475"/>
                      <a:pt x="436" y="520"/>
                      <a:pt x="497" y="552"/>
                    </a:cubicBezTo>
                    <a:cubicBezTo>
                      <a:pt x="558" y="584"/>
                      <a:pt x="632" y="610"/>
                      <a:pt x="668" y="627"/>
                    </a:cubicBezTo>
                    <a:cubicBezTo>
                      <a:pt x="704" y="644"/>
                      <a:pt x="695" y="636"/>
                      <a:pt x="710" y="654"/>
                    </a:cubicBezTo>
                    <a:cubicBezTo>
                      <a:pt x="725" y="672"/>
                      <a:pt x="738" y="704"/>
                      <a:pt x="758" y="738"/>
                    </a:cubicBezTo>
                    <a:cubicBezTo>
                      <a:pt x="778" y="772"/>
                      <a:pt x="812" y="829"/>
                      <a:pt x="833" y="858"/>
                    </a:cubicBezTo>
                    <a:cubicBezTo>
                      <a:pt x="854" y="887"/>
                      <a:pt x="877" y="908"/>
                      <a:pt x="884" y="912"/>
                    </a:cubicBezTo>
                    <a:cubicBezTo>
                      <a:pt x="891" y="916"/>
                      <a:pt x="887" y="899"/>
                      <a:pt x="878" y="882"/>
                    </a:cubicBezTo>
                    <a:cubicBezTo>
                      <a:pt x="869" y="865"/>
                      <a:pt x="823" y="802"/>
                      <a:pt x="830" y="807"/>
                    </a:cubicBezTo>
                    <a:cubicBezTo>
                      <a:pt x="837" y="812"/>
                      <a:pt x="898" y="893"/>
                      <a:pt x="920" y="912"/>
                    </a:cubicBezTo>
                    <a:cubicBezTo>
                      <a:pt x="942" y="931"/>
                      <a:pt x="955" y="923"/>
                      <a:pt x="962" y="921"/>
                    </a:cubicBezTo>
                    <a:cubicBezTo>
                      <a:pt x="969" y="919"/>
                      <a:pt x="956" y="897"/>
                      <a:pt x="962" y="897"/>
                    </a:cubicBezTo>
                    <a:cubicBezTo>
                      <a:pt x="968" y="897"/>
                      <a:pt x="984" y="918"/>
                      <a:pt x="998" y="921"/>
                    </a:cubicBezTo>
                    <a:cubicBezTo>
                      <a:pt x="1012" y="924"/>
                      <a:pt x="1040" y="919"/>
                      <a:pt x="1046" y="915"/>
                    </a:cubicBezTo>
                    <a:cubicBezTo>
                      <a:pt x="1052" y="911"/>
                      <a:pt x="1055" y="919"/>
                      <a:pt x="1034" y="894"/>
                    </a:cubicBezTo>
                    <a:cubicBezTo>
                      <a:pt x="1013" y="869"/>
                      <a:pt x="935" y="800"/>
                      <a:pt x="917" y="765"/>
                    </a:cubicBezTo>
                    <a:cubicBezTo>
                      <a:pt x="899" y="730"/>
                      <a:pt x="937" y="712"/>
                      <a:pt x="926" y="684"/>
                    </a:cubicBezTo>
                    <a:cubicBezTo>
                      <a:pt x="915" y="656"/>
                      <a:pt x="926" y="660"/>
                      <a:pt x="851" y="597"/>
                    </a:cubicBezTo>
                    <a:cubicBezTo>
                      <a:pt x="776" y="534"/>
                      <a:pt x="590" y="395"/>
                      <a:pt x="476" y="303"/>
                    </a:cubicBezTo>
                    <a:cubicBezTo>
                      <a:pt x="362" y="211"/>
                      <a:pt x="240" y="84"/>
                      <a:pt x="167" y="42"/>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07" name="Freeform 922"/>
              <p:cNvSpPr>
                <a:spLocks/>
              </p:cNvSpPr>
              <p:nvPr/>
            </p:nvSpPr>
            <p:spPr bwMode="auto">
              <a:xfrm>
                <a:off x="1325" y="922"/>
                <a:ext cx="1276" cy="928"/>
              </a:xfrm>
              <a:custGeom>
                <a:avLst/>
                <a:gdLst/>
                <a:ahLst/>
                <a:cxnLst>
                  <a:cxn ang="0">
                    <a:pos x="208" y="39"/>
                  </a:cxn>
                  <a:cxn ang="0">
                    <a:pos x="91" y="6"/>
                  </a:cxn>
                  <a:cxn ang="0">
                    <a:pos x="19" y="9"/>
                  </a:cxn>
                  <a:cxn ang="0">
                    <a:pos x="1" y="60"/>
                  </a:cxn>
                  <a:cxn ang="0">
                    <a:pos x="25" y="105"/>
                  </a:cxn>
                  <a:cxn ang="0">
                    <a:pos x="115" y="132"/>
                  </a:cxn>
                  <a:cxn ang="0">
                    <a:pos x="178" y="179"/>
                  </a:cxn>
                  <a:cxn ang="0">
                    <a:pos x="205" y="215"/>
                  </a:cxn>
                  <a:cxn ang="0">
                    <a:pos x="226" y="206"/>
                  </a:cxn>
                  <a:cxn ang="0">
                    <a:pos x="283" y="176"/>
                  </a:cxn>
                  <a:cxn ang="0">
                    <a:pos x="274" y="231"/>
                  </a:cxn>
                  <a:cxn ang="0">
                    <a:pos x="286" y="288"/>
                  </a:cxn>
                  <a:cxn ang="0">
                    <a:pos x="400" y="411"/>
                  </a:cxn>
                  <a:cxn ang="0">
                    <a:pos x="577" y="522"/>
                  </a:cxn>
                  <a:cxn ang="0">
                    <a:pos x="679" y="573"/>
                  </a:cxn>
                  <a:cxn ang="0">
                    <a:pos x="715" y="609"/>
                  </a:cxn>
                  <a:cxn ang="0">
                    <a:pos x="793" y="633"/>
                  </a:cxn>
                  <a:cxn ang="0">
                    <a:pos x="856" y="636"/>
                  </a:cxn>
                  <a:cxn ang="0">
                    <a:pos x="826" y="657"/>
                  </a:cxn>
                  <a:cxn ang="0">
                    <a:pos x="796" y="678"/>
                  </a:cxn>
                  <a:cxn ang="0">
                    <a:pos x="850" y="735"/>
                  </a:cxn>
                  <a:cxn ang="0">
                    <a:pos x="979" y="873"/>
                  </a:cxn>
                  <a:cxn ang="0">
                    <a:pos x="1036" y="918"/>
                  </a:cxn>
                  <a:cxn ang="0">
                    <a:pos x="1063" y="927"/>
                  </a:cxn>
                  <a:cxn ang="0">
                    <a:pos x="1084" y="918"/>
                  </a:cxn>
                  <a:cxn ang="0">
                    <a:pos x="988" y="828"/>
                  </a:cxn>
                  <a:cxn ang="0">
                    <a:pos x="1093" y="912"/>
                  </a:cxn>
                  <a:cxn ang="0">
                    <a:pos x="1132" y="888"/>
                  </a:cxn>
                  <a:cxn ang="0">
                    <a:pos x="1036" y="822"/>
                  </a:cxn>
                  <a:cxn ang="0">
                    <a:pos x="1147" y="891"/>
                  </a:cxn>
                  <a:cxn ang="0">
                    <a:pos x="1246" y="879"/>
                  </a:cxn>
                  <a:cxn ang="0">
                    <a:pos x="1123" y="777"/>
                  </a:cxn>
                  <a:cxn ang="0">
                    <a:pos x="1261" y="867"/>
                  </a:cxn>
                  <a:cxn ang="0">
                    <a:pos x="1276" y="837"/>
                  </a:cxn>
                  <a:cxn ang="0">
                    <a:pos x="1060" y="690"/>
                  </a:cxn>
                  <a:cxn ang="0">
                    <a:pos x="892" y="588"/>
                  </a:cxn>
                  <a:cxn ang="0">
                    <a:pos x="802" y="477"/>
                  </a:cxn>
                  <a:cxn ang="0">
                    <a:pos x="691" y="324"/>
                  </a:cxn>
                  <a:cxn ang="0">
                    <a:pos x="538" y="182"/>
                  </a:cxn>
                  <a:cxn ang="0">
                    <a:pos x="208" y="39"/>
                  </a:cxn>
                </a:cxnLst>
                <a:rect l="0" t="0" r="r" b="b"/>
                <a:pathLst>
                  <a:path w="1276" h="928">
                    <a:moveTo>
                      <a:pt x="208" y="39"/>
                    </a:moveTo>
                    <a:cubicBezTo>
                      <a:pt x="134" y="10"/>
                      <a:pt x="122" y="11"/>
                      <a:pt x="91" y="6"/>
                    </a:cubicBezTo>
                    <a:cubicBezTo>
                      <a:pt x="60" y="1"/>
                      <a:pt x="34" y="0"/>
                      <a:pt x="19" y="9"/>
                    </a:cubicBezTo>
                    <a:cubicBezTo>
                      <a:pt x="4" y="18"/>
                      <a:pt x="0" y="44"/>
                      <a:pt x="1" y="60"/>
                    </a:cubicBezTo>
                    <a:cubicBezTo>
                      <a:pt x="2" y="76"/>
                      <a:pt x="6" y="93"/>
                      <a:pt x="25" y="105"/>
                    </a:cubicBezTo>
                    <a:cubicBezTo>
                      <a:pt x="44" y="117"/>
                      <a:pt x="89" y="120"/>
                      <a:pt x="115" y="132"/>
                    </a:cubicBezTo>
                    <a:cubicBezTo>
                      <a:pt x="141" y="144"/>
                      <a:pt x="163" y="165"/>
                      <a:pt x="178" y="179"/>
                    </a:cubicBezTo>
                    <a:cubicBezTo>
                      <a:pt x="193" y="193"/>
                      <a:pt x="197" y="211"/>
                      <a:pt x="205" y="215"/>
                    </a:cubicBezTo>
                    <a:cubicBezTo>
                      <a:pt x="213" y="219"/>
                      <a:pt x="213" y="212"/>
                      <a:pt x="226" y="206"/>
                    </a:cubicBezTo>
                    <a:cubicBezTo>
                      <a:pt x="239" y="200"/>
                      <a:pt x="275" y="172"/>
                      <a:pt x="283" y="176"/>
                    </a:cubicBezTo>
                    <a:cubicBezTo>
                      <a:pt x="291" y="180"/>
                      <a:pt x="273" y="212"/>
                      <a:pt x="274" y="231"/>
                    </a:cubicBezTo>
                    <a:cubicBezTo>
                      <a:pt x="275" y="250"/>
                      <a:pt x="265" y="258"/>
                      <a:pt x="286" y="288"/>
                    </a:cubicBezTo>
                    <a:cubicBezTo>
                      <a:pt x="307" y="318"/>
                      <a:pt x="352" y="372"/>
                      <a:pt x="400" y="411"/>
                    </a:cubicBezTo>
                    <a:cubicBezTo>
                      <a:pt x="448" y="450"/>
                      <a:pt x="531" y="495"/>
                      <a:pt x="577" y="522"/>
                    </a:cubicBezTo>
                    <a:cubicBezTo>
                      <a:pt x="623" y="549"/>
                      <a:pt x="656" y="559"/>
                      <a:pt x="679" y="573"/>
                    </a:cubicBezTo>
                    <a:cubicBezTo>
                      <a:pt x="702" y="587"/>
                      <a:pt x="696" y="599"/>
                      <a:pt x="715" y="609"/>
                    </a:cubicBezTo>
                    <a:cubicBezTo>
                      <a:pt x="734" y="619"/>
                      <a:pt x="770" y="629"/>
                      <a:pt x="793" y="633"/>
                    </a:cubicBezTo>
                    <a:cubicBezTo>
                      <a:pt x="816" y="637"/>
                      <a:pt x="851" y="632"/>
                      <a:pt x="856" y="636"/>
                    </a:cubicBezTo>
                    <a:cubicBezTo>
                      <a:pt x="861" y="640"/>
                      <a:pt x="836" y="650"/>
                      <a:pt x="826" y="657"/>
                    </a:cubicBezTo>
                    <a:cubicBezTo>
                      <a:pt x="816" y="664"/>
                      <a:pt x="792" y="665"/>
                      <a:pt x="796" y="678"/>
                    </a:cubicBezTo>
                    <a:cubicBezTo>
                      <a:pt x="800" y="691"/>
                      <a:pt x="819" y="702"/>
                      <a:pt x="850" y="735"/>
                    </a:cubicBezTo>
                    <a:cubicBezTo>
                      <a:pt x="881" y="768"/>
                      <a:pt x="948" y="843"/>
                      <a:pt x="979" y="873"/>
                    </a:cubicBezTo>
                    <a:cubicBezTo>
                      <a:pt x="1010" y="903"/>
                      <a:pt x="1022" y="909"/>
                      <a:pt x="1036" y="918"/>
                    </a:cubicBezTo>
                    <a:cubicBezTo>
                      <a:pt x="1050" y="927"/>
                      <a:pt x="1055" y="927"/>
                      <a:pt x="1063" y="927"/>
                    </a:cubicBezTo>
                    <a:cubicBezTo>
                      <a:pt x="1071" y="927"/>
                      <a:pt x="1075" y="928"/>
                      <a:pt x="1084" y="918"/>
                    </a:cubicBezTo>
                    <a:cubicBezTo>
                      <a:pt x="1071" y="902"/>
                      <a:pt x="989" y="827"/>
                      <a:pt x="988" y="828"/>
                    </a:cubicBezTo>
                    <a:cubicBezTo>
                      <a:pt x="987" y="829"/>
                      <a:pt x="1069" y="902"/>
                      <a:pt x="1093" y="912"/>
                    </a:cubicBezTo>
                    <a:cubicBezTo>
                      <a:pt x="1107" y="896"/>
                      <a:pt x="1111" y="902"/>
                      <a:pt x="1132" y="888"/>
                    </a:cubicBezTo>
                    <a:cubicBezTo>
                      <a:pt x="1103" y="874"/>
                      <a:pt x="1034" y="822"/>
                      <a:pt x="1036" y="822"/>
                    </a:cubicBezTo>
                    <a:cubicBezTo>
                      <a:pt x="1038" y="822"/>
                      <a:pt x="1113" y="870"/>
                      <a:pt x="1147" y="891"/>
                    </a:cubicBezTo>
                    <a:cubicBezTo>
                      <a:pt x="1185" y="890"/>
                      <a:pt x="1203" y="882"/>
                      <a:pt x="1246" y="879"/>
                    </a:cubicBezTo>
                    <a:cubicBezTo>
                      <a:pt x="1227" y="856"/>
                      <a:pt x="1120" y="779"/>
                      <a:pt x="1123" y="777"/>
                    </a:cubicBezTo>
                    <a:cubicBezTo>
                      <a:pt x="1126" y="775"/>
                      <a:pt x="1236" y="858"/>
                      <a:pt x="1261" y="867"/>
                    </a:cubicBezTo>
                    <a:cubicBezTo>
                      <a:pt x="1269" y="856"/>
                      <a:pt x="1273" y="852"/>
                      <a:pt x="1276" y="837"/>
                    </a:cubicBezTo>
                    <a:cubicBezTo>
                      <a:pt x="1243" y="808"/>
                      <a:pt x="1124" y="732"/>
                      <a:pt x="1060" y="690"/>
                    </a:cubicBezTo>
                    <a:cubicBezTo>
                      <a:pt x="996" y="648"/>
                      <a:pt x="935" y="623"/>
                      <a:pt x="892" y="588"/>
                    </a:cubicBezTo>
                    <a:cubicBezTo>
                      <a:pt x="849" y="553"/>
                      <a:pt x="835" y="521"/>
                      <a:pt x="802" y="477"/>
                    </a:cubicBezTo>
                    <a:cubicBezTo>
                      <a:pt x="769" y="433"/>
                      <a:pt x="735" y="373"/>
                      <a:pt x="691" y="324"/>
                    </a:cubicBezTo>
                    <a:cubicBezTo>
                      <a:pt x="647" y="275"/>
                      <a:pt x="619" y="230"/>
                      <a:pt x="538" y="182"/>
                    </a:cubicBezTo>
                    <a:cubicBezTo>
                      <a:pt x="457" y="134"/>
                      <a:pt x="282" y="68"/>
                      <a:pt x="208" y="39"/>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sp>
            <p:nvSpPr>
              <p:cNvPr id="108" name="Oval 923"/>
              <p:cNvSpPr>
                <a:spLocks noChangeArrowheads="1"/>
              </p:cNvSpPr>
              <p:nvPr/>
            </p:nvSpPr>
            <p:spPr bwMode="auto">
              <a:xfrm>
                <a:off x="1339" y="958"/>
                <a:ext cx="11" cy="11"/>
              </a:xfrm>
              <a:prstGeom prst="ellipse">
                <a:avLst/>
              </a:prstGeom>
              <a:solidFill>
                <a:srgbClr val="354045"/>
              </a:solidFill>
              <a:ln w="9525" algn="ctr">
                <a:noFill/>
                <a:round/>
                <a:headEnd/>
                <a:tailEnd/>
              </a:ln>
              <a:effectLst/>
            </p:spPr>
            <p:txBody>
              <a:bodyPr wrap="none" anchor="ctr"/>
              <a:lstStyle/>
              <a:p>
                <a:endParaRPr lang="ko-KR" altLang="en-US" sz="1350"/>
              </a:p>
            </p:txBody>
          </p:sp>
          <p:sp>
            <p:nvSpPr>
              <p:cNvPr id="109" name="Freeform 924"/>
              <p:cNvSpPr>
                <a:spLocks/>
              </p:cNvSpPr>
              <p:nvPr/>
            </p:nvSpPr>
            <p:spPr bwMode="auto">
              <a:xfrm>
                <a:off x="1019" y="1167"/>
                <a:ext cx="697" cy="728"/>
              </a:xfrm>
              <a:custGeom>
                <a:avLst/>
                <a:gdLst/>
                <a:ahLst/>
                <a:cxnLst>
                  <a:cxn ang="0">
                    <a:pos x="585" y="7"/>
                  </a:cxn>
                  <a:cxn ang="0">
                    <a:pos x="487" y="157"/>
                  </a:cxn>
                  <a:cxn ang="0">
                    <a:pos x="386" y="367"/>
                  </a:cxn>
                  <a:cxn ang="0">
                    <a:pos x="181" y="481"/>
                  </a:cxn>
                  <a:cxn ang="0">
                    <a:pos x="29" y="645"/>
                  </a:cxn>
                  <a:cxn ang="0">
                    <a:pos x="86" y="615"/>
                  </a:cxn>
                  <a:cxn ang="0">
                    <a:pos x="38" y="709"/>
                  </a:cxn>
                  <a:cxn ang="0">
                    <a:pos x="8" y="727"/>
                  </a:cxn>
                  <a:cxn ang="0">
                    <a:pos x="83" y="704"/>
                  </a:cxn>
                  <a:cxn ang="0">
                    <a:pos x="131" y="643"/>
                  </a:cxn>
                  <a:cxn ang="0">
                    <a:pos x="241" y="567"/>
                  </a:cxn>
                  <a:cxn ang="0">
                    <a:pos x="361" y="451"/>
                  </a:cxn>
                  <a:cxn ang="0">
                    <a:pos x="327" y="567"/>
                  </a:cxn>
                  <a:cxn ang="0">
                    <a:pos x="352" y="570"/>
                  </a:cxn>
                  <a:cxn ang="0">
                    <a:pos x="391" y="531"/>
                  </a:cxn>
                  <a:cxn ang="0">
                    <a:pos x="450" y="444"/>
                  </a:cxn>
                  <a:cxn ang="0">
                    <a:pos x="466" y="417"/>
                  </a:cxn>
                  <a:cxn ang="0">
                    <a:pos x="455" y="460"/>
                  </a:cxn>
                  <a:cxn ang="0">
                    <a:pos x="496" y="442"/>
                  </a:cxn>
                  <a:cxn ang="0">
                    <a:pos x="537" y="385"/>
                  </a:cxn>
                  <a:cxn ang="0">
                    <a:pos x="585" y="308"/>
                  </a:cxn>
                  <a:cxn ang="0">
                    <a:pos x="576" y="339"/>
                  </a:cxn>
                  <a:cxn ang="0">
                    <a:pos x="610" y="321"/>
                  </a:cxn>
                  <a:cxn ang="0">
                    <a:pos x="640" y="271"/>
                  </a:cxn>
                  <a:cxn ang="0">
                    <a:pos x="661" y="192"/>
                  </a:cxn>
                  <a:cxn ang="0">
                    <a:pos x="669" y="230"/>
                  </a:cxn>
                  <a:cxn ang="0">
                    <a:pos x="690" y="216"/>
                  </a:cxn>
                  <a:cxn ang="0">
                    <a:pos x="694" y="129"/>
                  </a:cxn>
                  <a:cxn ang="0">
                    <a:pos x="679" y="20"/>
                  </a:cxn>
                  <a:cxn ang="0">
                    <a:pos x="585" y="7"/>
                  </a:cxn>
                </a:cxnLst>
                <a:rect l="0" t="0" r="r" b="b"/>
                <a:pathLst>
                  <a:path w="697" h="728">
                    <a:moveTo>
                      <a:pt x="585" y="7"/>
                    </a:moveTo>
                    <a:cubicBezTo>
                      <a:pt x="550" y="6"/>
                      <a:pt x="519" y="97"/>
                      <a:pt x="487" y="157"/>
                    </a:cubicBezTo>
                    <a:cubicBezTo>
                      <a:pt x="455" y="218"/>
                      <a:pt x="438" y="313"/>
                      <a:pt x="386" y="367"/>
                    </a:cubicBezTo>
                    <a:cubicBezTo>
                      <a:pt x="335" y="420"/>
                      <a:pt x="241" y="434"/>
                      <a:pt x="181" y="481"/>
                    </a:cubicBezTo>
                    <a:cubicBezTo>
                      <a:pt x="122" y="527"/>
                      <a:pt x="44" y="622"/>
                      <a:pt x="29" y="645"/>
                    </a:cubicBezTo>
                    <a:cubicBezTo>
                      <a:pt x="13" y="668"/>
                      <a:pt x="84" y="605"/>
                      <a:pt x="86" y="615"/>
                    </a:cubicBezTo>
                    <a:cubicBezTo>
                      <a:pt x="87" y="625"/>
                      <a:pt x="50" y="690"/>
                      <a:pt x="38" y="709"/>
                    </a:cubicBezTo>
                    <a:cubicBezTo>
                      <a:pt x="25" y="727"/>
                      <a:pt x="0" y="728"/>
                      <a:pt x="8" y="727"/>
                    </a:cubicBezTo>
                    <a:cubicBezTo>
                      <a:pt x="16" y="726"/>
                      <a:pt x="63" y="718"/>
                      <a:pt x="83" y="704"/>
                    </a:cubicBezTo>
                    <a:cubicBezTo>
                      <a:pt x="104" y="690"/>
                      <a:pt x="105" y="665"/>
                      <a:pt x="131" y="643"/>
                    </a:cubicBezTo>
                    <a:cubicBezTo>
                      <a:pt x="157" y="620"/>
                      <a:pt x="202" y="599"/>
                      <a:pt x="241" y="567"/>
                    </a:cubicBezTo>
                    <a:cubicBezTo>
                      <a:pt x="279" y="535"/>
                      <a:pt x="347" y="451"/>
                      <a:pt x="361" y="451"/>
                    </a:cubicBezTo>
                    <a:cubicBezTo>
                      <a:pt x="376" y="451"/>
                      <a:pt x="328" y="548"/>
                      <a:pt x="327" y="567"/>
                    </a:cubicBezTo>
                    <a:cubicBezTo>
                      <a:pt x="326" y="587"/>
                      <a:pt x="342" y="575"/>
                      <a:pt x="352" y="570"/>
                    </a:cubicBezTo>
                    <a:cubicBezTo>
                      <a:pt x="363" y="564"/>
                      <a:pt x="375" y="551"/>
                      <a:pt x="391" y="531"/>
                    </a:cubicBezTo>
                    <a:cubicBezTo>
                      <a:pt x="407" y="510"/>
                      <a:pt x="438" y="464"/>
                      <a:pt x="450" y="444"/>
                    </a:cubicBezTo>
                    <a:cubicBezTo>
                      <a:pt x="463" y="425"/>
                      <a:pt x="465" y="415"/>
                      <a:pt x="466" y="417"/>
                    </a:cubicBezTo>
                    <a:cubicBezTo>
                      <a:pt x="467" y="419"/>
                      <a:pt x="450" y="456"/>
                      <a:pt x="455" y="460"/>
                    </a:cubicBezTo>
                    <a:cubicBezTo>
                      <a:pt x="459" y="465"/>
                      <a:pt x="482" y="455"/>
                      <a:pt x="496" y="442"/>
                    </a:cubicBezTo>
                    <a:cubicBezTo>
                      <a:pt x="510" y="429"/>
                      <a:pt x="522" y="408"/>
                      <a:pt x="537" y="385"/>
                    </a:cubicBezTo>
                    <a:cubicBezTo>
                      <a:pt x="552" y="362"/>
                      <a:pt x="578" y="316"/>
                      <a:pt x="585" y="308"/>
                    </a:cubicBezTo>
                    <a:cubicBezTo>
                      <a:pt x="592" y="300"/>
                      <a:pt x="571" y="337"/>
                      <a:pt x="576" y="339"/>
                    </a:cubicBezTo>
                    <a:cubicBezTo>
                      <a:pt x="580" y="342"/>
                      <a:pt x="600" y="333"/>
                      <a:pt x="610" y="321"/>
                    </a:cubicBezTo>
                    <a:cubicBezTo>
                      <a:pt x="620" y="310"/>
                      <a:pt x="631" y="293"/>
                      <a:pt x="640" y="271"/>
                    </a:cubicBezTo>
                    <a:cubicBezTo>
                      <a:pt x="649" y="249"/>
                      <a:pt x="656" y="199"/>
                      <a:pt x="661" y="192"/>
                    </a:cubicBezTo>
                    <a:cubicBezTo>
                      <a:pt x="666" y="185"/>
                      <a:pt x="664" y="226"/>
                      <a:pt x="669" y="230"/>
                    </a:cubicBezTo>
                    <a:cubicBezTo>
                      <a:pt x="674" y="234"/>
                      <a:pt x="686" y="233"/>
                      <a:pt x="690" y="216"/>
                    </a:cubicBezTo>
                    <a:cubicBezTo>
                      <a:pt x="694" y="199"/>
                      <a:pt x="696" y="162"/>
                      <a:pt x="694" y="129"/>
                    </a:cubicBezTo>
                    <a:cubicBezTo>
                      <a:pt x="692" y="96"/>
                      <a:pt x="697" y="40"/>
                      <a:pt x="679" y="20"/>
                    </a:cubicBezTo>
                    <a:cubicBezTo>
                      <a:pt x="661" y="0"/>
                      <a:pt x="604" y="9"/>
                      <a:pt x="585" y="7"/>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10" name="Freeform 925"/>
              <p:cNvSpPr>
                <a:spLocks/>
              </p:cNvSpPr>
              <p:nvPr/>
            </p:nvSpPr>
            <p:spPr bwMode="auto">
              <a:xfrm>
                <a:off x="1014" y="1073"/>
                <a:ext cx="753" cy="859"/>
              </a:xfrm>
              <a:custGeom>
                <a:avLst/>
                <a:gdLst/>
                <a:ahLst/>
                <a:cxnLst>
                  <a:cxn ang="0">
                    <a:pos x="644" y="93"/>
                  </a:cxn>
                  <a:cxn ang="0">
                    <a:pos x="611" y="156"/>
                  </a:cxn>
                  <a:cxn ang="0">
                    <a:pos x="587" y="218"/>
                  </a:cxn>
                  <a:cxn ang="0">
                    <a:pos x="555" y="262"/>
                  </a:cxn>
                  <a:cxn ang="0">
                    <a:pos x="541" y="260"/>
                  </a:cxn>
                  <a:cxn ang="0">
                    <a:pos x="537" y="232"/>
                  </a:cxn>
                  <a:cxn ang="0">
                    <a:pos x="523" y="268"/>
                  </a:cxn>
                  <a:cxn ang="0">
                    <a:pos x="465" y="356"/>
                  </a:cxn>
                  <a:cxn ang="0">
                    <a:pos x="373" y="436"/>
                  </a:cxn>
                  <a:cxn ang="0">
                    <a:pos x="307" y="534"/>
                  </a:cxn>
                  <a:cxn ang="0">
                    <a:pos x="217" y="660"/>
                  </a:cxn>
                  <a:cxn ang="0">
                    <a:pos x="177" y="674"/>
                  </a:cxn>
                  <a:cxn ang="0">
                    <a:pos x="193" y="638"/>
                  </a:cxn>
                  <a:cxn ang="0">
                    <a:pos x="165" y="674"/>
                  </a:cxn>
                  <a:cxn ang="0">
                    <a:pos x="123" y="706"/>
                  </a:cxn>
                  <a:cxn ang="0">
                    <a:pos x="109" y="702"/>
                  </a:cxn>
                  <a:cxn ang="0">
                    <a:pos x="121" y="674"/>
                  </a:cxn>
                  <a:cxn ang="0">
                    <a:pos x="95" y="714"/>
                  </a:cxn>
                  <a:cxn ang="0">
                    <a:pos x="55" y="750"/>
                  </a:cxn>
                  <a:cxn ang="0">
                    <a:pos x="51" y="730"/>
                  </a:cxn>
                  <a:cxn ang="0">
                    <a:pos x="81" y="678"/>
                  </a:cxn>
                  <a:cxn ang="0">
                    <a:pos x="115" y="620"/>
                  </a:cxn>
                  <a:cxn ang="0">
                    <a:pos x="79" y="670"/>
                  </a:cxn>
                  <a:cxn ang="0">
                    <a:pos x="35" y="720"/>
                  </a:cxn>
                  <a:cxn ang="0">
                    <a:pos x="3" y="730"/>
                  </a:cxn>
                  <a:cxn ang="0">
                    <a:pos x="19" y="696"/>
                  </a:cxn>
                  <a:cxn ang="0">
                    <a:pos x="65" y="632"/>
                  </a:cxn>
                  <a:cxn ang="0">
                    <a:pos x="95" y="574"/>
                  </a:cxn>
                  <a:cxn ang="0">
                    <a:pos x="63" y="624"/>
                  </a:cxn>
                  <a:cxn ang="0">
                    <a:pos x="19" y="664"/>
                  </a:cxn>
                  <a:cxn ang="0">
                    <a:pos x="29" y="624"/>
                  </a:cxn>
                  <a:cxn ang="0">
                    <a:pos x="97" y="514"/>
                  </a:cxn>
                  <a:cxn ang="0">
                    <a:pos x="197" y="366"/>
                  </a:cxn>
                  <a:cxn ang="0">
                    <a:pos x="275" y="248"/>
                  </a:cxn>
                  <a:cxn ang="0">
                    <a:pos x="373" y="150"/>
                  </a:cxn>
                  <a:cxn ang="0">
                    <a:pos x="481" y="58"/>
                  </a:cxn>
                  <a:cxn ang="0">
                    <a:pos x="555" y="6"/>
                  </a:cxn>
                  <a:cxn ang="0">
                    <a:pos x="644" y="93"/>
                  </a:cxn>
                </a:cxnLst>
                <a:rect l="0" t="0" r="r" b="b"/>
                <a:pathLst>
                  <a:path w="660" h="753">
                    <a:moveTo>
                      <a:pt x="644" y="93"/>
                    </a:moveTo>
                    <a:cubicBezTo>
                      <a:pt x="660" y="115"/>
                      <a:pt x="621" y="135"/>
                      <a:pt x="611" y="156"/>
                    </a:cubicBezTo>
                    <a:cubicBezTo>
                      <a:pt x="601" y="177"/>
                      <a:pt x="596" y="200"/>
                      <a:pt x="587" y="218"/>
                    </a:cubicBezTo>
                    <a:cubicBezTo>
                      <a:pt x="578" y="236"/>
                      <a:pt x="563" y="255"/>
                      <a:pt x="555" y="262"/>
                    </a:cubicBezTo>
                    <a:cubicBezTo>
                      <a:pt x="547" y="269"/>
                      <a:pt x="544" y="265"/>
                      <a:pt x="541" y="260"/>
                    </a:cubicBezTo>
                    <a:cubicBezTo>
                      <a:pt x="538" y="255"/>
                      <a:pt x="540" y="231"/>
                      <a:pt x="537" y="232"/>
                    </a:cubicBezTo>
                    <a:cubicBezTo>
                      <a:pt x="534" y="233"/>
                      <a:pt x="535" y="247"/>
                      <a:pt x="523" y="268"/>
                    </a:cubicBezTo>
                    <a:cubicBezTo>
                      <a:pt x="511" y="289"/>
                      <a:pt x="490" y="328"/>
                      <a:pt x="465" y="356"/>
                    </a:cubicBezTo>
                    <a:cubicBezTo>
                      <a:pt x="440" y="384"/>
                      <a:pt x="399" y="406"/>
                      <a:pt x="373" y="436"/>
                    </a:cubicBezTo>
                    <a:cubicBezTo>
                      <a:pt x="347" y="466"/>
                      <a:pt x="333" y="497"/>
                      <a:pt x="307" y="534"/>
                    </a:cubicBezTo>
                    <a:cubicBezTo>
                      <a:pt x="281" y="571"/>
                      <a:pt x="239" y="637"/>
                      <a:pt x="217" y="660"/>
                    </a:cubicBezTo>
                    <a:cubicBezTo>
                      <a:pt x="195" y="683"/>
                      <a:pt x="181" y="678"/>
                      <a:pt x="177" y="674"/>
                    </a:cubicBezTo>
                    <a:cubicBezTo>
                      <a:pt x="173" y="670"/>
                      <a:pt x="195" y="638"/>
                      <a:pt x="193" y="638"/>
                    </a:cubicBezTo>
                    <a:cubicBezTo>
                      <a:pt x="191" y="638"/>
                      <a:pt x="177" y="663"/>
                      <a:pt x="165" y="674"/>
                    </a:cubicBezTo>
                    <a:cubicBezTo>
                      <a:pt x="153" y="685"/>
                      <a:pt x="132" y="701"/>
                      <a:pt x="123" y="706"/>
                    </a:cubicBezTo>
                    <a:cubicBezTo>
                      <a:pt x="114" y="711"/>
                      <a:pt x="109" y="707"/>
                      <a:pt x="109" y="702"/>
                    </a:cubicBezTo>
                    <a:cubicBezTo>
                      <a:pt x="109" y="697"/>
                      <a:pt x="123" y="672"/>
                      <a:pt x="121" y="674"/>
                    </a:cubicBezTo>
                    <a:cubicBezTo>
                      <a:pt x="119" y="676"/>
                      <a:pt x="106" y="701"/>
                      <a:pt x="95" y="714"/>
                    </a:cubicBezTo>
                    <a:cubicBezTo>
                      <a:pt x="84" y="727"/>
                      <a:pt x="62" y="747"/>
                      <a:pt x="55" y="750"/>
                    </a:cubicBezTo>
                    <a:cubicBezTo>
                      <a:pt x="48" y="753"/>
                      <a:pt x="47" y="742"/>
                      <a:pt x="51" y="730"/>
                    </a:cubicBezTo>
                    <a:cubicBezTo>
                      <a:pt x="55" y="718"/>
                      <a:pt x="70" y="696"/>
                      <a:pt x="81" y="678"/>
                    </a:cubicBezTo>
                    <a:cubicBezTo>
                      <a:pt x="92" y="660"/>
                      <a:pt x="115" y="621"/>
                      <a:pt x="115" y="620"/>
                    </a:cubicBezTo>
                    <a:cubicBezTo>
                      <a:pt x="115" y="619"/>
                      <a:pt x="92" y="653"/>
                      <a:pt x="79" y="670"/>
                    </a:cubicBezTo>
                    <a:cubicBezTo>
                      <a:pt x="66" y="687"/>
                      <a:pt x="48" y="710"/>
                      <a:pt x="35" y="720"/>
                    </a:cubicBezTo>
                    <a:cubicBezTo>
                      <a:pt x="22" y="730"/>
                      <a:pt x="6" y="734"/>
                      <a:pt x="3" y="730"/>
                    </a:cubicBezTo>
                    <a:cubicBezTo>
                      <a:pt x="0" y="726"/>
                      <a:pt x="9" y="712"/>
                      <a:pt x="19" y="696"/>
                    </a:cubicBezTo>
                    <a:cubicBezTo>
                      <a:pt x="29" y="680"/>
                      <a:pt x="52" y="652"/>
                      <a:pt x="65" y="632"/>
                    </a:cubicBezTo>
                    <a:cubicBezTo>
                      <a:pt x="78" y="612"/>
                      <a:pt x="95" y="575"/>
                      <a:pt x="95" y="574"/>
                    </a:cubicBezTo>
                    <a:cubicBezTo>
                      <a:pt x="95" y="573"/>
                      <a:pt x="76" y="609"/>
                      <a:pt x="63" y="624"/>
                    </a:cubicBezTo>
                    <a:cubicBezTo>
                      <a:pt x="50" y="639"/>
                      <a:pt x="25" y="664"/>
                      <a:pt x="19" y="664"/>
                    </a:cubicBezTo>
                    <a:cubicBezTo>
                      <a:pt x="13" y="664"/>
                      <a:pt x="16" y="649"/>
                      <a:pt x="29" y="624"/>
                    </a:cubicBezTo>
                    <a:cubicBezTo>
                      <a:pt x="42" y="599"/>
                      <a:pt x="69" y="557"/>
                      <a:pt x="97" y="514"/>
                    </a:cubicBezTo>
                    <a:cubicBezTo>
                      <a:pt x="125" y="471"/>
                      <a:pt x="167" y="410"/>
                      <a:pt x="197" y="366"/>
                    </a:cubicBezTo>
                    <a:cubicBezTo>
                      <a:pt x="227" y="322"/>
                      <a:pt x="246" y="284"/>
                      <a:pt x="275" y="248"/>
                    </a:cubicBezTo>
                    <a:cubicBezTo>
                      <a:pt x="304" y="212"/>
                      <a:pt x="339" y="182"/>
                      <a:pt x="373" y="150"/>
                    </a:cubicBezTo>
                    <a:cubicBezTo>
                      <a:pt x="407" y="118"/>
                      <a:pt x="451" y="82"/>
                      <a:pt x="481" y="58"/>
                    </a:cubicBezTo>
                    <a:cubicBezTo>
                      <a:pt x="511" y="34"/>
                      <a:pt x="528" y="0"/>
                      <a:pt x="555" y="6"/>
                    </a:cubicBezTo>
                    <a:cubicBezTo>
                      <a:pt x="582" y="12"/>
                      <a:pt x="625" y="75"/>
                      <a:pt x="644" y="93"/>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sp>
          <p:nvSpPr>
            <p:cNvPr id="101" name="Rectangle 926"/>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119" name="Group 927"/>
          <p:cNvGrpSpPr>
            <a:grpSpLocks/>
          </p:cNvGrpSpPr>
          <p:nvPr/>
        </p:nvGrpSpPr>
        <p:grpSpPr bwMode="auto">
          <a:xfrm>
            <a:off x="11418094" y="3918347"/>
            <a:ext cx="2328863" cy="2943225"/>
            <a:chOff x="2028" y="1608"/>
            <a:chExt cx="1956" cy="2472"/>
          </a:xfrm>
        </p:grpSpPr>
        <p:grpSp>
          <p:nvGrpSpPr>
            <p:cNvPr id="120" name="Group 928"/>
            <p:cNvGrpSpPr>
              <a:grpSpLocks/>
            </p:cNvGrpSpPr>
            <p:nvPr/>
          </p:nvGrpSpPr>
          <p:grpSpPr bwMode="auto">
            <a:xfrm>
              <a:off x="2418" y="1677"/>
              <a:ext cx="1393" cy="2129"/>
              <a:chOff x="2442" y="2405"/>
              <a:chExt cx="1393" cy="2129"/>
            </a:xfrm>
          </p:grpSpPr>
          <p:grpSp>
            <p:nvGrpSpPr>
              <p:cNvPr id="122" name="Group 929"/>
              <p:cNvGrpSpPr>
                <a:grpSpLocks/>
              </p:cNvGrpSpPr>
              <p:nvPr/>
            </p:nvGrpSpPr>
            <p:grpSpPr bwMode="auto">
              <a:xfrm>
                <a:off x="2952" y="3334"/>
                <a:ext cx="883" cy="683"/>
                <a:chOff x="2952" y="3334"/>
                <a:chExt cx="883" cy="683"/>
              </a:xfrm>
            </p:grpSpPr>
            <p:sp>
              <p:nvSpPr>
                <p:cNvPr id="134" name="Freeform 930"/>
                <p:cNvSpPr>
                  <a:spLocks/>
                </p:cNvSpPr>
                <p:nvPr/>
              </p:nvSpPr>
              <p:spPr bwMode="auto">
                <a:xfrm>
                  <a:off x="3186" y="3338"/>
                  <a:ext cx="598" cy="437"/>
                </a:xfrm>
                <a:custGeom>
                  <a:avLst/>
                  <a:gdLst/>
                  <a:ahLst/>
                  <a:cxnLst>
                    <a:cxn ang="0">
                      <a:pos x="54" y="310"/>
                    </a:cxn>
                    <a:cxn ang="0">
                      <a:pos x="441" y="91"/>
                    </a:cxn>
                    <a:cxn ang="0">
                      <a:pos x="534" y="34"/>
                    </a:cxn>
                    <a:cxn ang="0">
                      <a:pos x="591" y="4"/>
                    </a:cxn>
                    <a:cxn ang="0">
                      <a:pos x="576" y="61"/>
                    </a:cxn>
                    <a:cxn ang="0">
                      <a:pos x="531" y="154"/>
                    </a:cxn>
                    <a:cxn ang="0">
                      <a:pos x="453" y="244"/>
                    </a:cxn>
                    <a:cxn ang="0">
                      <a:pos x="513" y="208"/>
                    </a:cxn>
                    <a:cxn ang="0">
                      <a:pos x="432" y="286"/>
                    </a:cxn>
                    <a:cxn ang="0">
                      <a:pos x="366" y="328"/>
                    </a:cxn>
                    <a:cxn ang="0">
                      <a:pos x="306" y="397"/>
                    </a:cxn>
                    <a:cxn ang="0">
                      <a:pos x="216" y="433"/>
                    </a:cxn>
                    <a:cxn ang="0">
                      <a:pos x="117" y="418"/>
                    </a:cxn>
                    <a:cxn ang="0">
                      <a:pos x="54" y="310"/>
                    </a:cxn>
                  </a:cxnLst>
                  <a:rect l="0" t="0" r="r" b="b"/>
                  <a:pathLst>
                    <a:path w="598" h="437">
                      <a:moveTo>
                        <a:pt x="54" y="310"/>
                      </a:moveTo>
                      <a:cubicBezTo>
                        <a:pt x="108" y="255"/>
                        <a:pt x="361" y="137"/>
                        <a:pt x="441" y="91"/>
                      </a:cubicBezTo>
                      <a:cubicBezTo>
                        <a:pt x="521" y="45"/>
                        <a:pt x="509" y="48"/>
                        <a:pt x="534" y="34"/>
                      </a:cubicBezTo>
                      <a:cubicBezTo>
                        <a:pt x="559" y="20"/>
                        <a:pt x="584" y="0"/>
                        <a:pt x="591" y="4"/>
                      </a:cubicBezTo>
                      <a:cubicBezTo>
                        <a:pt x="598" y="8"/>
                        <a:pt x="586" y="36"/>
                        <a:pt x="576" y="61"/>
                      </a:cubicBezTo>
                      <a:cubicBezTo>
                        <a:pt x="566" y="86"/>
                        <a:pt x="552" y="124"/>
                        <a:pt x="531" y="154"/>
                      </a:cubicBezTo>
                      <a:cubicBezTo>
                        <a:pt x="510" y="184"/>
                        <a:pt x="456" y="235"/>
                        <a:pt x="453" y="244"/>
                      </a:cubicBezTo>
                      <a:cubicBezTo>
                        <a:pt x="450" y="253"/>
                        <a:pt x="516" y="201"/>
                        <a:pt x="513" y="208"/>
                      </a:cubicBezTo>
                      <a:cubicBezTo>
                        <a:pt x="510" y="215"/>
                        <a:pt x="456" y="266"/>
                        <a:pt x="432" y="286"/>
                      </a:cubicBezTo>
                      <a:cubicBezTo>
                        <a:pt x="408" y="306"/>
                        <a:pt x="387" y="310"/>
                        <a:pt x="366" y="328"/>
                      </a:cubicBezTo>
                      <a:cubicBezTo>
                        <a:pt x="345" y="346"/>
                        <a:pt x="331" y="380"/>
                        <a:pt x="306" y="397"/>
                      </a:cubicBezTo>
                      <a:cubicBezTo>
                        <a:pt x="281" y="414"/>
                        <a:pt x="247" y="430"/>
                        <a:pt x="216" y="433"/>
                      </a:cubicBezTo>
                      <a:cubicBezTo>
                        <a:pt x="185" y="436"/>
                        <a:pt x="144" y="437"/>
                        <a:pt x="117" y="418"/>
                      </a:cubicBezTo>
                      <a:cubicBezTo>
                        <a:pt x="90" y="399"/>
                        <a:pt x="0" y="365"/>
                        <a:pt x="54" y="310"/>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35" name="Freeform 931"/>
                <p:cNvSpPr>
                  <a:spLocks/>
                </p:cNvSpPr>
                <p:nvPr/>
              </p:nvSpPr>
              <p:spPr bwMode="auto">
                <a:xfrm>
                  <a:off x="2952" y="3334"/>
                  <a:ext cx="883" cy="582"/>
                </a:xfrm>
                <a:custGeom>
                  <a:avLst/>
                  <a:gdLst/>
                  <a:ahLst/>
                  <a:cxnLst>
                    <a:cxn ang="0">
                      <a:pos x="54" y="353"/>
                    </a:cxn>
                    <a:cxn ang="0">
                      <a:pos x="297" y="251"/>
                    </a:cxn>
                    <a:cxn ang="0">
                      <a:pos x="474" y="149"/>
                    </a:cxn>
                    <a:cxn ang="0">
                      <a:pos x="660" y="65"/>
                    </a:cxn>
                    <a:cxn ang="0">
                      <a:pos x="777" y="20"/>
                    </a:cxn>
                    <a:cxn ang="0">
                      <a:pos x="828" y="2"/>
                    </a:cxn>
                    <a:cxn ang="0">
                      <a:pos x="822" y="32"/>
                    </a:cxn>
                    <a:cxn ang="0">
                      <a:pos x="741" y="80"/>
                    </a:cxn>
                    <a:cxn ang="0">
                      <a:pos x="828" y="44"/>
                    </a:cxn>
                    <a:cxn ang="0">
                      <a:pos x="879" y="26"/>
                    </a:cxn>
                    <a:cxn ang="0">
                      <a:pos x="852" y="74"/>
                    </a:cxn>
                    <a:cxn ang="0">
                      <a:pos x="777" y="146"/>
                    </a:cxn>
                    <a:cxn ang="0">
                      <a:pos x="690" y="188"/>
                    </a:cxn>
                    <a:cxn ang="0">
                      <a:pos x="783" y="167"/>
                    </a:cxn>
                    <a:cxn ang="0">
                      <a:pos x="798" y="185"/>
                    </a:cxn>
                    <a:cxn ang="0">
                      <a:pos x="729" y="242"/>
                    </a:cxn>
                    <a:cxn ang="0">
                      <a:pos x="615" y="293"/>
                    </a:cxn>
                    <a:cxn ang="0">
                      <a:pos x="687" y="272"/>
                    </a:cxn>
                    <a:cxn ang="0">
                      <a:pos x="717" y="284"/>
                    </a:cxn>
                    <a:cxn ang="0">
                      <a:pos x="648" y="317"/>
                    </a:cxn>
                    <a:cxn ang="0">
                      <a:pos x="552" y="368"/>
                    </a:cxn>
                    <a:cxn ang="0">
                      <a:pos x="597" y="371"/>
                    </a:cxn>
                    <a:cxn ang="0">
                      <a:pos x="612" y="392"/>
                    </a:cxn>
                    <a:cxn ang="0">
                      <a:pos x="549" y="401"/>
                    </a:cxn>
                    <a:cxn ang="0">
                      <a:pos x="477" y="449"/>
                    </a:cxn>
                    <a:cxn ang="0">
                      <a:pos x="255" y="569"/>
                    </a:cxn>
                    <a:cxn ang="0">
                      <a:pos x="72" y="527"/>
                    </a:cxn>
                    <a:cxn ang="0">
                      <a:pos x="3" y="443"/>
                    </a:cxn>
                    <a:cxn ang="0">
                      <a:pos x="54" y="353"/>
                    </a:cxn>
                  </a:cxnLst>
                  <a:rect l="0" t="0" r="r" b="b"/>
                  <a:pathLst>
                    <a:path w="883" h="582">
                      <a:moveTo>
                        <a:pt x="54" y="353"/>
                      </a:moveTo>
                      <a:cubicBezTo>
                        <a:pt x="103" y="321"/>
                        <a:pt x="227" y="285"/>
                        <a:pt x="297" y="251"/>
                      </a:cubicBezTo>
                      <a:cubicBezTo>
                        <a:pt x="367" y="217"/>
                        <a:pt x="414" y="180"/>
                        <a:pt x="474" y="149"/>
                      </a:cubicBezTo>
                      <a:cubicBezTo>
                        <a:pt x="534" y="118"/>
                        <a:pt x="610" y="86"/>
                        <a:pt x="660" y="65"/>
                      </a:cubicBezTo>
                      <a:cubicBezTo>
                        <a:pt x="710" y="44"/>
                        <a:pt x="749" y="30"/>
                        <a:pt x="777" y="20"/>
                      </a:cubicBezTo>
                      <a:cubicBezTo>
                        <a:pt x="805" y="10"/>
                        <a:pt x="821" y="0"/>
                        <a:pt x="828" y="2"/>
                      </a:cubicBezTo>
                      <a:cubicBezTo>
                        <a:pt x="835" y="4"/>
                        <a:pt x="836" y="19"/>
                        <a:pt x="822" y="32"/>
                      </a:cubicBezTo>
                      <a:cubicBezTo>
                        <a:pt x="808" y="45"/>
                        <a:pt x="780" y="59"/>
                        <a:pt x="741" y="80"/>
                      </a:cubicBezTo>
                      <a:cubicBezTo>
                        <a:pt x="780" y="68"/>
                        <a:pt x="805" y="53"/>
                        <a:pt x="828" y="44"/>
                      </a:cubicBezTo>
                      <a:cubicBezTo>
                        <a:pt x="851" y="35"/>
                        <a:pt x="875" y="21"/>
                        <a:pt x="879" y="26"/>
                      </a:cubicBezTo>
                      <a:cubicBezTo>
                        <a:pt x="883" y="31"/>
                        <a:pt x="869" y="54"/>
                        <a:pt x="852" y="74"/>
                      </a:cubicBezTo>
                      <a:cubicBezTo>
                        <a:pt x="835" y="94"/>
                        <a:pt x="804" y="127"/>
                        <a:pt x="777" y="146"/>
                      </a:cubicBezTo>
                      <a:cubicBezTo>
                        <a:pt x="750" y="165"/>
                        <a:pt x="726" y="161"/>
                        <a:pt x="690" y="188"/>
                      </a:cubicBezTo>
                      <a:cubicBezTo>
                        <a:pt x="729" y="173"/>
                        <a:pt x="765" y="168"/>
                        <a:pt x="783" y="167"/>
                      </a:cubicBezTo>
                      <a:cubicBezTo>
                        <a:pt x="801" y="166"/>
                        <a:pt x="807" y="173"/>
                        <a:pt x="798" y="185"/>
                      </a:cubicBezTo>
                      <a:cubicBezTo>
                        <a:pt x="789" y="197"/>
                        <a:pt x="760" y="224"/>
                        <a:pt x="729" y="242"/>
                      </a:cubicBezTo>
                      <a:cubicBezTo>
                        <a:pt x="698" y="260"/>
                        <a:pt x="622" y="288"/>
                        <a:pt x="615" y="293"/>
                      </a:cubicBezTo>
                      <a:cubicBezTo>
                        <a:pt x="657" y="284"/>
                        <a:pt x="670" y="274"/>
                        <a:pt x="687" y="272"/>
                      </a:cubicBezTo>
                      <a:cubicBezTo>
                        <a:pt x="704" y="270"/>
                        <a:pt x="723" y="277"/>
                        <a:pt x="717" y="284"/>
                      </a:cubicBezTo>
                      <a:cubicBezTo>
                        <a:pt x="711" y="291"/>
                        <a:pt x="675" y="303"/>
                        <a:pt x="648" y="317"/>
                      </a:cubicBezTo>
                      <a:cubicBezTo>
                        <a:pt x="621" y="331"/>
                        <a:pt x="560" y="359"/>
                        <a:pt x="552" y="368"/>
                      </a:cubicBezTo>
                      <a:cubicBezTo>
                        <a:pt x="544" y="377"/>
                        <a:pt x="587" y="367"/>
                        <a:pt x="597" y="371"/>
                      </a:cubicBezTo>
                      <a:cubicBezTo>
                        <a:pt x="607" y="375"/>
                        <a:pt x="620" y="387"/>
                        <a:pt x="612" y="392"/>
                      </a:cubicBezTo>
                      <a:cubicBezTo>
                        <a:pt x="604" y="397"/>
                        <a:pt x="571" y="392"/>
                        <a:pt x="549" y="401"/>
                      </a:cubicBezTo>
                      <a:cubicBezTo>
                        <a:pt x="527" y="410"/>
                        <a:pt x="526" y="421"/>
                        <a:pt x="477" y="449"/>
                      </a:cubicBezTo>
                      <a:cubicBezTo>
                        <a:pt x="428" y="477"/>
                        <a:pt x="322" y="556"/>
                        <a:pt x="255" y="569"/>
                      </a:cubicBezTo>
                      <a:cubicBezTo>
                        <a:pt x="188" y="582"/>
                        <a:pt x="114" y="548"/>
                        <a:pt x="72" y="527"/>
                      </a:cubicBezTo>
                      <a:cubicBezTo>
                        <a:pt x="30" y="506"/>
                        <a:pt x="6" y="472"/>
                        <a:pt x="3" y="443"/>
                      </a:cubicBezTo>
                      <a:cubicBezTo>
                        <a:pt x="0" y="414"/>
                        <a:pt x="5" y="385"/>
                        <a:pt x="54" y="353"/>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36" name="Freeform 932"/>
                <p:cNvSpPr>
                  <a:spLocks/>
                </p:cNvSpPr>
                <p:nvPr/>
              </p:nvSpPr>
              <p:spPr bwMode="auto">
                <a:xfrm>
                  <a:off x="2958" y="3694"/>
                  <a:ext cx="560" cy="323"/>
                </a:xfrm>
                <a:custGeom>
                  <a:avLst/>
                  <a:gdLst/>
                  <a:ahLst/>
                  <a:cxnLst>
                    <a:cxn ang="0">
                      <a:pos x="6" y="182"/>
                    </a:cxn>
                    <a:cxn ang="0">
                      <a:pos x="50" y="38"/>
                    </a:cxn>
                    <a:cxn ang="0">
                      <a:pos x="146" y="2"/>
                    </a:cxn>
                    <a:cxn ang="0">
                      <a:pos x="234" y="50"/>
                    </a:cxn>
                    <a:cxn ang="0">
                      <a:pos x="182" y="86"/>
                    </a:cxn>
                    <a:cxn ang="0">
                      <a:pos x="168" y="113"/>
                    </a:cxn>
                    <a:cxn ang="0">
                      <a:pos x="202" y="150"/>
                    </a:cxn>
                    <a:cxn ang="0">
                      <a:pos x="298" y="134"/>
                    </a:cxn>
                    <a:cxn ang="0">
                      <a:pos x="538" y="42"/>
                    </a:cxn>
                    <a:cxn ang="0">
                      <a:pos x="546" y="94"/>
                    </a:cxn>
                    <a:cxn ang="0">
                      <a:pos x="454" y="126"/>
                    </a:cxn>
                    <a:cxn ang="0">
                      <a:pos x="482" y="146"/>
                    </a:cxn>
                    <a:cxn ang="0">
                      <a:pos x="378" y="186"/>
                    </a:cxn>
                    <a:cxn ang="0">
                      <a:pos x="422" y="194"/>
                    </a:cxn>
                    <a:cxn ang="0">
                      <a:pos x="338" y="226"/>
                    </a:cxn>
                    <a:cxn ang="0">
                      <a:pos x="370" y="254"/>
                    </a:cxn>
                    <a:cxn ang="0">
                      <a:pos x="246" y="314"/>
                    </a:cxn>
                    <a:cxn ang="0">
                      <a:pos x="114" y="306"/>
                    </a:cxn>
                    <a:cxn ang="0">
                      <a:pos x="18" y="238"/>
                    </a:cxn>
                    <a:cxn ang="0">
                      <a:pos x="6" y="182"/>
                    </a:cxn>
                  </a:cxnLst>
                  <a:rect l="0" t="0" r="r" b="b"/>
                  <a:pathLst>
                    <a:path w="560" h="323">
                      <a:moveTo>
                        <a:pt x="6" y="182"/>
                      </a:moveTo>
                      <a:cubicBezTo>
                        <a:pt x="11" y="149"/>
                        <a:pt x="27" y="68"/>
                        <a:pt x="50" y="38"/>
                      </a:cubicBezTo>
                      <a:cubicBezTo>
                        <a:pt x="73" y="8"/>
                        <a:pt x="115" y="0"/>
                        <a:pt x="146" y="2"/>
                      </a:cubicBezTo>
                      <a:cubicBezTo>
                        <a:pt x="177" y="4"/>
                        <a:pt x="228" y="36"/>
                        <a:pt x="234" y="50"/>
                      </a:cubicBezTo>
                      <a:cubicBezTo>
                        <a:pt x="240" y="64"/>
                        <a:pt x="193" y="76"/>
                        <a:pt x="182" y="86"/>
                      </a:cubicBezTo>
                      <a:cubicBezTo>
                        <a:pt x="171" y="96"/>
                        <a:pt x="165" y="102"/>
                        <a:pt x="168" y="113"/>
                      </a:cubicBezTo>
                      <a:cubicBezTo>
                        <a:pt x="171" y="124"/>
                        <a:pt x="180" y="147"/>
                        <a:pt x="202" y="150"/>
                      </a:cubicBezTo>
                      <a:cubicBezTo>
                        <a:pt x="224" y="153"/>
                        <a:pt x="242" y="152"/>
                        <a:pt x="298" y="134"/>
                      </a:cubicBezTo>
                      <a:cubicBezTo>
                        <a:pt x="354" y="116"/>
                        <a:pt x="462" y="89"/>
                        <a:pt x="538" y="42"/>
                      </a:cubicBezTo>
                      <a:cubicBezTo>
                        <a:pt x="552" y="68"/>
                        <a:pt x="560" y="80"/>
                        <a:pt x="546" y="94"/>
                      </a:cubicBezTo>
                      <a:cubicBezTo>
                        <a:pt x="532" y="108"/>
                        <a:pt x="486" y="116"/>
                        <a:pt x="454" y="126"/>
                      </a:cubicBezTo>
                      <a:cubicBezTo>
                        <a:pt x="468" y="131"/>
                        <a:pt x="495" y="136"/>
                        <a:pt x="482" y="146"/>
                      </a:cubicBezTo>
                      <a:cubicBezTo>
                        <a:pt x="469" y="156"/>
                        <a:pt x="414" y="167"/>
                        <a:pt x="378" y="186"/>
                      </a:cubicBezTo>
                      <a:cubicBezTo>
                        <a:pt x="396" y="185"/>
                        <a:pt x="411" y="179"/>
                        <a:pt x="422" y="194"/>
                      </a:cubicBezTo>
                      <a:cubicBezTo>
                        <a:pt x="393" y="230"/>
                        <a:pt x="369" y="218"/>
                        <a:pt x="338" y="226"/>
                      </a:cubicBezTo>
                      <a:cubicBezTo>
                        <a:pt x="357" y="242"/>
                        <a:pt x="385" y="239"/>
                        <a:pt x="370" y="254"/>
                      </a:cubicBezTo>
                      <a:cubicBezTo>
                        <a:pt x="355" y="269"/>
                        <a:pt x="289" y="305"/>
                        <a:pt x="246" y="314"/>
                      </a:cubicBezTo>
                      <a:cubicBezTo>
                        <a:pt x="203" y="323"/>
                        <a:pt x="152" y="319"/>
                        <a:pt x="114" y="306"/>
                      </a:cubicBezTo>
                      <a:cubicBezTo>
                        <a:pt x="76" y="293"/>
                        <a:pt x="36" y="257"/>
                        <a:pt x="18" y="238"/>
                      </a:cubicBezTo>
                      <a:cubicBezTo>
                        <a:pt x="0" y="219"/>
                        <a:pt x="1" y="215"/>
                        <a:pt x="6" y="182"/>
                      </a:cubicBezTo>
                      <a:close/>
                    </a:path>
                  </a:pathLst>
                </a:custGeom>
                <a:solidFill>
                  <a:srgbClr val="C2CCD0"/>
                </a:solidFill>
                <a:ln w="9525">
                  <a:noFill/>
                  <a:round/>
                  <a:headEnd/>
                  <a:tailEnd/>
                </a:ln>
                <a:effectLst/>
              </p:spPr>
              <p:txBody>
                <a:bodyPr/>
                <a:lstStyle/>
                <a:p>
                  <a:endParaRPr lang="ko-KR" altLang="en-US" sz="1350"/>
                </a:p>
              </p:txBody>
            </p:sp>
          </p:grpSp>
          <p:grpSp>
            <p:nvGrpSpPr>
              <p:cNvPr id="123" name="Group 933"/>
              <p:cNvGrpSpPr>
                <a:grpSpLocks/>
              </p:cNvGrpSpPr>
              <p:nvPr/>
            </p:nvGrpSpPr>
            <p:grpSpPr bwMode="auto">
              <a:xfrm>
                <a:off x="2442" y="3603"/>
                <a:ext cx="152" cy="85"/>
                <a:chOff x="2442" y="3603"/>
                <a:chExt cx="152" cy="85"/>
              </a:xfrm>
            </p:grpSpPr>
            <p:sp>
              <p:nvSpPr>
                <p:cNvPr id="131" name="Freeform 934"/>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132" name="Freeform 935"/>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133" name="Freeform 936"/>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124" name="Freeform 937"/>
              <p:cNvSpPr>
                <a:spLocks/>
              </p:cNvSpPr>
              <p:nvPr/>
            </p:nvSpPr>
            <p:spPr bwMode="auto">
              <a:xfrm>
                <a:off x="2506" y="3220"/>
                <a:ext cx="1055" cy="1314"/>
              </a:xfrm>
              <a:custGeom>
                <a:avLst/>
                <a:gdLst/>
                <a:ahLst/>
                <a:cxnLst>
                  <a:cxn ang="0">
                    <a:pos x="35" y="431"/>
                  </a:cxn>
                  <a:cxn ang="0">
                    <a:pos x="8" y="461"/>
                  </a:cxn>
                  <a:cxn ang="0">
                    <a:pos x="80" y="524"/>
                  </a:cxn>
                  <a:cxn ang="0">
                    <a:pos x="146" y="572"/>
                  </a:cxn>
                  <a:cxn ang="0">
                    <a:pos x="206" y="698"/>
                  </a:cxn>
                  <a:cxn ang="0">
                    <a:pos x="302" y="818"/>
                  </a:cxn>
                  <a:cxn ang="0">
                    <a:pos x="497" y="935"/>
                  </a:cxn>
                  <a:cxn ang="0">
                    <a:pos x="668" y="1010"/>
                  </a:cxn>
                  <a:cxn ang="0">
                    <a:pos x="710" y="1037"/>
                  </a:cxn>
                  <a:cxn ang="0">
                    <a:pos x="758" y="1121"/>
                  </a:cxn>
                  <a:cxn ang="0">
                    <a:pos x="833" y="1241"/>
                  </a:cxn>
                  <a:cxn ang="0">
                    <a:pos x="884" y="1295"/>
                  </a:cxn>
                  <a:cxn ang="0">
                    <a:pos x="878" y="1265"/>
                  </a:cxn>
                  <a:cxn ang="0">
                    <a:pos x="830" y="1190"/>
                  </a:cxn>
                  <a:cxn ang="0">
                    <a:pos x="920" y="1295"/>
                  </a:cxn>
                  <a:cxn ang="0">
                    <a:pos x="962" y="1304"/>
                  </a:cxn>
                  <a:cxn ang="0">
                    <a:pos x="962" y="1280"/>
                  </a:cxn>
                  <a:cxn ang="0">
                    <a:pos x="998" y="1304"/>
                  </a:cxn>
                  <a:cxn ang="0">
                    <a:pos x="1046" y="1298"/>
                  </a:cxn>
                  <a:cxn ang="0">
                    <a:pos x="1034" y="1277"/>
                  </a:cxn>
                  <a:cxn ang="0">
                    <a:pos x="917" y="1148"/>
                  </a:cxn>
                  <a:cxn ang="0">
                    <a:pos x="926" y="1067"/>
                  </a:cxn>
                  <a:cxn ang="0">
                    <a:pos x="851" y="980"/>
                  </a:cxn>
                  <a:cxn ang="0">
                    <a:pos x="476" y="686"/>
                  </a:cxn>
                  <a:cxn ang="0">
                    <a:pos x="551" y="596"/>
                  </a:cxn>
                  <a:cxn ang="0">
                    <a:pos x="593" y="542"/>
                  </a:cxn>
                  <a:cxn ang="0">
                    <a:pos x="647" y="551"/>
                  </a:cxn>
                  <a:cxn ang="0">
                    <a:pos x="686" y="527"/>
                  </a:cxn>
                  <a:cxn ang="0">
                    <a:pos x="677" y="503"/>
                  </a:cxn>
                  <a:cxn ang="0">
                    <a:pos x="623" y="431"/>
                  </a:cxn>
                  <a:cxn ang="0">
                    <a:pos x="737" y="353"/>
                  </a:cxn>
                  <a:cxn ang="0">
                    <a:pos x="815" y="218"/>
                  </a:cxn>
                  <a:cxn ang="0">
                    <a:pos x="776" y="245"/>
                  </a:cxn>
                  <a:cxn ang="0">
                    <a:pos x="830" y="176"/>
                  </a:cxn>
                  <a:cxn ang="0">
                    <a:pos x="863" y="80"/>
                  </a:cxn>
                  <a:cxn ang="0">
                    <a:pos x="839" y="11"/>
                  </a:cxn>
                  <a:cxn ang="0">
                    <a:pos x="560" y="146"/>
                  </a:cxn>
                  <a:cxn ang="0">
                    <a:pos x="515" y="389"/>
                  </a:cxn>
                  <a:cxn ang="0">
                    <a:pos x="425" y="434"/>
                  </a:cxn>
                  <a:cxn ang="0">
                    <a:pos x="296" y="434"/>
                  </a:cxn>
                  <a:cxn ang="0">
                    <a:pos x="167" y="425"/>
                  </a:cxn>
                  <a:cxn ang="0">
                    <a:pos x="35" y="431"/>
                  </a:cxn>
                </a:cxnLst>
                <a:rect l="0" t="0" r="r" b="b"/>
                <a:pathLst>
                  <a:path w="1055" h="1314">
                    <a:moveTo>
                      <a:pt x="35" y="431"/>
                    </a:moveTo>
                    <a:cubicBezTo>
                      <a:pt x="9" y="437"/>
                      <a:pt x="0" y="446"/>
                      <a:pt x="8" y="461"/>
                    </a:cubicBezTo>
                    <a:cubicBezTo>
                      <a:pt x="16" y="476"/>
                      <a:pt x="57" y="505"/>
                      <a:pt x="80" y="524"/>
                    </a:cubicBezTo>
                    <a:cubicBezTo>
                      <a:pt x="103" y="543"/>
                      <a:pt x="125" y="543"/>
                      <a:pt x="146" y="572"/>
                    </a:cubicBezTo>
                    <a:cubicBezTo>
                      <a:pt x="167" y="601"/>
                      <a:pt x="180" y="657"/>
                      <a:pt x="206" y="698"/>
                    </a:cubicBezTo>
                    <a:cubicBezTo>
                      <a:pt x="232" y="739"/>
                      <a:pt x="254" y="778"/>
                      <a:pt x="302" y="818"/>
                    </a:cubicBezTo>
                    <a:cubicBezTo>
                      <a:pt x="350" y="858"/>
                      <a:pt x="436" y="903"/>
                      <a:pt x="497" y="935"/>
                    </a:cubicBezTo>
                    <a:cubicBezTo>
                      <a:pt x="558" y="967"/>
                      <a:pt x="632" y="993"/>
                      <a:pt x="668" y="1010"/>
                    </a:cubicBezTo>
                    <a:cubicBezTo>
                      <a:pt x="704" y="1027"/>
                      <a:pt x="695" y="1019"/>
                      <a:pt x="710" y="1037"/>
                    </a:cubicBezTo>
                    <a:cubicBezTo>
                      <a:pt x="725" y="1055"/>
                      <a:pt x="738" y="1087"/>
                      <a:pt x="758" y="1121"/>
                    </a:cubicBezTo>
                    <a:cubicBezTo>
                      <a:pt x="778" y="1155"/>
                      <a:pt x="812" y="1212"/>
                      <a:pt x="833" y="1241"/>
                    </a:cubicBezTo>
                    <a:cubicBezTo>
                      <a:pt x="854" y="1270"/>
                      <a:pt x="877" y="1291"/>
                      <a:pt x="884" y="1295"/>
                    </a:cubicBezTo>
                    <a:cubicBezTo>
                      <a:pt x="891" y="1299"/>
                      <a:pt x="887" y="1282"/>
                      <a:pt x="878" y="1265"/>
                    </a:cubicBezTo>
                    <a:cubicBezTo>
                      <a:pt x="869" y="1248"/>
                      <a:pt x="823" y="1185"/>
                      <a:pt x="830" y="1190"/>
                    </a:cubicBezTo>
                    <a:cubicBezTo>
                      <a:pt x="837" y="1195"/>
                      <a:pt x="898" y="1276"/>
                      <a:pt x="920" y="1295"/>
                    </a:cubicBezTo>
                    <a:cubicBezTo>
                      <a:pt x="942" y="1314"/>
                      <a:pt x="955" y="1306"/>
                      <a:pt x="962" y="1304"/>
                    </a:cubicBezTo>
                    <a:cubicBezTo>
                      <a:pt x="969" y="1302"/>
                      <a:pt x="956" y="1280"/>
                      <a:pt x="962" y="1280"/>
                    </a:cubicBezTo>
                    <a:cubicBezTo>
                      <a:pt x="968" y="1280"/>
                      <a:pt x="984" y="1301"/>
                      <a:pt x="998" y="1304"/>
                    </a:cubicBezTo>
                    <a:cubicBezTo>
                      <a:pt x="1012" y="1307"/>
                      <a:pt x="1040" y="1302"/>
                      <a:pt x="1046" y="1298"/>
                    </a:cubicBezTo>
                    <a:cubicBezTo>
                      <a:pt x="1052" y="1294"/>
                      <a:pt x="1055" y="1302"/>
                      <a:pt x="1034" y="1277"/>
                    </a:cubicBezTo>
                    <a:cubicBezTo>
                      <a:pt x="1013" y="1252"/>
                      <a:pt x="935" y="1183"/>
                      <a:pt x="917" y="1148"/>
                    </a:cubicBezTo>
                    <a:cubicBezTo>
                      <a:pt x="899" y="1113"/>
                      <a:pt x="937" y="1095"/>
                      <a:pt x="926" y="1067"/>
                    </a:cubicBezTo>
                    <a:cubicBezTo>
                      <a:pt x="915" y="1039"/>
                      <a:pt x="926" y="1043"/>
                      <a:pt x="851" y="980"/>
                    </a:cubicBezTo>
                    <a:cubicBezTo>
                      <a:pt x="776" y="917"/>
                      <a:pt x="526" y="750"/>
                      <a:pt x="476" y="686"/>
                    </a:cubicBezTo>
                    <a:cubicBezTo>
                      <a:pt x="426" y="622"/>
                      <a:pt x="532" y="620"/>
                      <a:pt x="551" y="596"/>
                    </a:cubicBezTo>
                    <a:cubicBezTo>
                      <a:pt x="570" y="572"/>
                      <a:pt x="577" y="549"/>
                      <a:pt x="593" y="542"/>
                    </a:cubicBezTo>
                    <a:cubicBezTo>
                      <a:pt x="609" y="535"/>
                      <a:pt x="632" y="553"/>
                      <a:pt x="647" y="551"/>
                    </a:cubicBezTo>
                    <a:cubicBezTo>
                      <a:pt x="662" y="549"/>
                      <a:pt x="681" y="535"/>
                      <a:pt x="686" y="527"/>
                    </a:cubicBezTo>
                    <a:cubicBezTo>
                      <a:pt x="691" y="519"/>
                      <a:pt x="687" y="519"/>
                      <a:pt x="677" y="503"/>
                    </a:cubicBezTo>
                    <a:cubicBezTo>
                      <a:pt x="667" y="487"/>
                      <a:pt x="613" y="456"/>
                      <a:pt x="623" y="431"/>
                    </a:cubicBezTo>
                    <a:cubicBezTo>
                      <a:pt x="633" y="406"/>
                      <a:pt x="705" y="389"/>
                      <a:pt x="737" y="353"/>
                    </a:cubicBezTo>
                    <a:cubicBezTo>
                      <a:pt x="769" y="317"/>
                      <a:pt x="809" y="236"/>
                      <a:pt x="815" y="218"/>
                    </a:cubicBezTo>
                    <a:cubicBezTo>
                      <a:pt x="821" y="200"/>
                      <a:pt x="774" y="252"/>
                      <a:pt x="776" y="245"/>
                    </a:cubicBezTo>
                    <a:cubicBezTo>
                      <a:pt x="778" y="238"/>
                      <a:pt x="816" y="203"/>
                      <a:pt x="830" y="176"/>
                    </a:cubicBezTo>
                    <a:cubicBezTo>
                      <a:pt x="844" y="149"/>
                      <a:pt x="862" y="107"/>
                      <a:pt x="863" y="80"/>
                    </a:cubicBezTo>
                    <a:cubicBezTo>
                      <a:pt x="864" y="53"/>
                      <a:pt x="889" y="0"/>
                      <a:pt x="839" y="11"/>
                    </a:cubicBezTo>
                    <a:cubicBezTo>
                      <a:pt x="789" y="22"/>
                      <a:pt x="614" y="83"/>
                      <a:pt x="560" y="146"/>
                    </a:cubicBezTo>
                    <a:cubicBezTo>
                      <a:pt x="506" y="209"/>
                      <a:pt x="537" y="341"/>
                      <a:pt x="515" y="389"/>
                    </a:cubicBezTo>
                    <a:cubicBezTo>
                      <a:pt x="493" y="437"/>
                      <a:pt x="461" y="427"/>
                      <a:pt x="425" y="434"/>
                    </a:cubicBezTo>
                    <a:cubicBezTo>
                      <a:pt x="389" y="441"/>
                      <a:pt x="339" y="436"/>
                      <a:pt x="296" y="434"/>
                    </a:cubicBezTo>
                    <a:cubicBezTo>
                      <a:pt x="253" y="432"/>
                      <a:pt x="209" y="427"/>
                      <a:pt x="167" y="425"/>
                    </a:cubicBezTo>
                    <a:cubicBezTo>
                      <a:pt x="125" y="423"/>
                      <a:pt x="61" y="425"/>
                      <a:pt x="35" y="431"/>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25" name="Freeform 938"/>
              <p:cNvSpPr>
                <a:spLocks/>
              </p:cNvSpPr>
              <p:nvPr/>
            </p:nvSpPr>
            <p:spPr bwMode="auto">
              <a:xfrm>
                <a:off x="2501" y="2405"/>
                <a:ext cx="1276" cy="2117"/>
              </a:xfrm>
              <a:custGeom>
                <a:avLst/>
                <a:gdLst/>
                <a:ahLst/>
                <a:cxnLst>
                  <a:cxn ang="0">
                    <a:pos x="1060" y="1879"/>
                  </a:cxn>
                  <a:cxn ang="0">
                    <a:pos x="802" y="1666"/>
                  </a:cxn>
                  <a:cxn ang="0">
                    <a:pos x="610" y="1426"/>
                  </a:cxn>
                  <a:cxn ang="0">
                    <a:pos x="609" y="1365"/>
                  </a:cxn>
                  <a:cxn ang="0">
                    <a:pos x="661" y="1312"/>
                  </a:cxn>
                  <a:cxn ang="0">
                    <a:pos x="697" y="1309"/>
                  </a:cxn>
                  <a:cxn ang="0">
                    <a:pos x="709" y="1294"/>
                  </a:cxn>
                  <a:cxn ang="0">
                    <a:pos x="706" y="1261"/>
                  </a:cxn>
                  <a:cxn ang="0">
                    <a:pos x="784" y="1195"/>
                  </a:cxn>
                  <a:cxn ang="0">
                    <a:pos x="775" y="1165"/>
                  </a:cxn>
                  <a:cxn ang="0">
                    <a:pos x="814" y="1099"/>
                  </a:cxn>
                  <a:cxn ang="0">
                    <a:pos x="799" y="1075"/>
                  </a:cxn>
                  <a:cxn ang="0">
                    <a:pos x="856" y="967"/>
                  </a:cxn>
                  <a:cxn ang="0">
                    <a:pos x="775" y="1036"/>
                  </a:cxn>
                  <a:cxn ang="0">
                    <a:pos x="856" y="943"/>
                  </a:cxn>
                  <a:cxn ang="0">
                    <a:pos x="877" y="853"/>
                  </a:cxn>
                  <a:cxn ang="0">
                    <a:pos x="949" y="748"/>
                  </a:cxn>
                  <a:cxn ang="0">
                    <a:pos x="904" y="733"/>
                  </a:cxn>
                  <a:cxn ang="0">
                    <a:pos x="958" y="577"/>
                  </a:cxn>
                  <a:cxn ang="0">
                    <a:pos x="883" y="640"/>
                  </a:cxn>
                  <a:cxn ang="0">
                    <a:pos x="949" y="466"/>
                  </a:cxn>
                  <a:cxn ang="0">
                    <a:pos x="865" y="532"/>
                  </a:cxn>
                  <a:cxn ang="0">
                    <a:pos x="913" y="355"/>
                  </a:cxn>
                  <a:cxn ang="0">
                    <a:pos x="850" y="409"/>
                  </a:cxn>
                  <a:cxn ang="0">
                    <a:pos x="847" y="385"/>
                  </a:cxn>
                  <a:cxn ang="0">
                    <a:pos x="868" y="241"/>
                  </a:cxn>
                  <a:cxn ang="0">
                    <a:pos x="817" y="244"/>
                  </a:cxn>
                  <a:cxn ang="0">
                    <a:pos x="724" y="298"/>
                  </a:cxn>
                  <a:cxn ang="0">
                    <a:pos x="784" y="4"/>
                  </a:cxn>
                  <a:cxn ang="0">
                    <a:pos x="577" y="403"/>
                  </a:cxn>
                  <a:cxn ang="0">
                    <a:pos x="427" y="916"/>
                  </a:cxn>
                  <a:cxn ang="0">
                    <a:pos x="358" y="1273"/>
                  </a:cxn>
                  <a:cxn ang="0">
                    <a:pos x="340" y="1254"/>
                  </a:cxn>
                  <a:cxn ang="0">
                    <a:pos x="91" y="1195"/>
                  </a:cxn>
                  <a:cxn ang="0">
                    <a:pos x="1" y="1249"/>
                  </a:cxn>
                  <a:cxn ang="0">
                    <a:pos x="115" y="1321"/>
                  </a:cxn>
                  <a:cxn ang="0">
                    <a:pos x="238" y="1444"/>
                  </a:cxn>
                  <a:cxn ang="0">
                    <a:pos x="265" y="1357"/>
                  </a:cxn>
                  <a:cxn ang="0">
                    <a:pos x="286" y="1477"/>
                  </a:cxn>
                  <a:cxn ang="0">
                    <a:pos x="577" y="1711"/>
                  </a:cxn>
                  <a:cxn ang="0">
                    <a:pos x="715" y="1798"/>
                  </a:cxn>
                  <a:cxn ang="0">
                    <a:pos x="856" y="1825"/>
                  </a:cxn>
                  <a:cxn ang="0">
                    <a:pos x="796" y="1867"/>
                  </a:cxn>
                  <a:cxn ang="0">
                    <a:pos x="979" y="2062"/>
                  </a:cxn>
                  <a:cxn ang="0">
                    <a:pos x="1063" y="2116"/>
                  </a:cxn>
                  <a:cxn ang="0">
                    <a:pos x="988" y="2017"/>
                  </a:cxn>
                  <a:cxn ang="0">
                    <a:pos x="1132" y="2077"/>
                  </a:cxn>
                  <a:cxn ang="0">
                    <a:pos x="1147" y="2080"/>
                  </a:cxn>
                  <a:cxn ang="0">
                    <a:pos x="1123" y="1966"/>
                  </a:cxn>
                  <a:cxn ang="0">
                    <a:pos x="1276" y="2026"/>
                  </a:cxn>
                </a:cxnLst>
                <a:rect l="0" t="0" r="r" b="b"/>
                <a:pathLst>
                  <a:path w="1276" h="2117">
                    <a:moveTo>
                      <a:pt x="1276" y="2026"/>
                    </a:moveTo>
                    <a:cubicBezTo>
                      <a:pt x="1243" y="1997"/>
                      <a:pt x="1124" y="1921"/>
                      <a:pt x="1060" y="1879"/>
                    </a:cubicBezTo>
                    <a:cubicBezTo>
                      <a:pt x="996" y="1837"/>
                      <a:pt x="935" y="1812"/>
                      <a:pt x="892" y="1777"/>
                    </a:cubicBezTo>
                    <a:cubicBezTo>
                      <a:pt x="849" y="1742"/>
                      <a:pt x="835" y="1710"/>
                      <a:pt x="802" y="1666"/>
                    </a:cubicBezTo>
                    <a:cubicBezTo>
                      <a:pt x="769" y="1622"/>
                      <a:pt x="723" y="1553"/>
                      <a:pt x="691" y="1513"/>
                    </a:cubicBezTo>
                    <a:cubicBezTo>
                      <a:pt x="659" y="1473"/>
                      <a:pt x="630" y="1443"/>
                      <a:pt x="610" y="1426"/>
                    </a:cubicBezTo>
                    <a:cubicBezTo>
                      <a:pt x="590" y="1409"/>
                      <a:pt x="571" y="1418"/>
                      <a:pt x="571" y="1408"/>
                    </a:cubicBezTo>
                    <a:cubicBezTo>
                      <a:pt x="571" y="1398"/>
                      <a:pt x="598" y="1375"/>
                      <a:pt x="609" y="1365"/>
                    </a:cubicBezTo>
                    <a:cubicBezTo>
                      <a:pt x="620" y="1355"/>
                      <a:pt x="631" y="1354"/>
                      <a:pt x="640" y="1345"/>
                    </a:cubicBezTo>
                    <a:cubicBezTo>
                      <a:pt x="649" y="1336"/>
                      <a:pt x="654" y="1315"/>
                      <a:pt x="661" y="1312"/>
                    </a:cubicBezTo>
                    <a:cubicBezTo>
                      <a:pt x="668" y="1309"/>
                      <a:pt x="679" y="1327"/>
                      <a:pt x="685" y="1327"/>
                    </a:cubicBezTo>
                    <a:cubicBezTo>
                      <a:pt x="691" y="1327"/>
                      <a:pt x="698" y="1315"/>
                      <a:pt x="697" y="1309"/>
                    </a:cubicBezTo>
                    <a:cubicBezTo>
                      <a:pt x="696" y="1303"/>
                      <a:pt x="674" y="1291"/>
                      <a:pt x="676" y="1288"/>
                    </a:cubicBezTo>
                    <a:cubicBezTo>
                      <a:pt x="678" y="1285"/>
                      <a:pt x="701" y="1295"/>
                      <a:pt x="709" y="1294"/>
                    </a:cubicBezTo>
                    <a:cubicBezTo>
                      <a:pt x="717" y="1293"/>
                      <a:pt x="724" y="1284"/>
                      <a:pt x="724" y="1279"/>
                    </a:cubicBezTo>
                    <a:cubicBezTo>
                      <a:pt x="724" y="1274"/>
                      <a:pt x="701" y="1268"/>
                      <a:pt x="706" y="1261"/>
                    </a:cubicBezTo>
                    <a:cubicBezTo>
                      <a:pt x="711" y="1254"/>
                      <a:pt x="744" y="1248"/>
                      <a:pt x="757" y="1237"/>
                    </a:cubicBezTo>
                    <a:cubicBezTo>
                      <a:pt x="770" y="1226"/>
                      <a:pt x="788" y="1203"/>
                      <a:pt x="784" y="1195"/>
                    </a:cubicBezTo>
                    <a:cubicBezTo>
                      <a:pt x="780" y="1187"/>
                      <a:pt x="734" y="1194"/>
                      <a:pt x="733" y="1189"/>
                    </a:cubicBezTo>
                    <a:cubicBezTo>
                      <a:pt x="732" y="1184"/>
                      <a:pt x="760" y="1176"/>
                      <a:pt x="775" y="1165"/>
                    </a:cubicBezTo>
                    <a:cubicBezTo>
                      <a:pt x="790" y="1154"/>
                      <a:pt x="819" y="1134"/>
                      <a:pt x="826" y="1123"/>
                    </a:cubicBezTo>
                    <a:cubicBezTo>
                      <a:pt x="833" y="1112"/>
                      <a:pt x="826" y="1097"/>
                      <a:pt x="814" y="1099"/>
                    </a:cubicBezTo>
                    <a:cubicBezTo>
                      <a:pt x="802" y="1101"/>
                      <a:pt x="753" y="1139"/>
                      <a:pt x="751" y="1135"/>
                    </a:cubicBezTo>
                    <a:cubicBezTo>
                      <a:pt x="749" y="1131"/>
                      <a:pt x="781" y="1097"/>
                      <a:pt x="799" y="1075"/>
                    </a:cubicBezTo>
                    <a:cubicBezTo>
                      <a:pt x="817" y="1053"/>
                      <a:pt x="853" y="1021"/>
                      <a:pt x="862" y="1003"/>
                    </a:cubicBezTo>
                    <a:cubicBezTo>
                      <a:pt x="871" y="985"/>
                      <a:pt x="865" y="965"/>
                      <a:pt x="856" y="967"/>
                    </a:cubicBezTo>
                    <a:cubicBezTo>
                      <a:pt x="847" y="969"/>
                      <a:pt x="821" y="1003"/>
                      <a:pt x="808" y="1015"/>
                    </a:cubicBezTo>
                    <a:cubicBezTo>
                      <a:pt x="795" y="1027"/>
                      <a:pt x="775" y="1037"/>
                      <a:pt x="775" y="1036"/>
                    </a:cubicBezTo>
                    <a:cubicBezTo>
                      <a:pt x="775" y="1035"/>
                      <a:pt x="791" y="1025"/>
                      <a:pt x="805" y="1009"/>
                    </a:cubicBezTo>
                    <a:cubicBezTo>
                      <a:pt x="819" y="993"/>
                      <a:pt x="841" y="967"/>
                      <a:pt x="856" y="943"/>
                    </a:cubicBezTo>
                    <a:cubicBezTo>
                      <a:pt x="871" y="919"/>
                      <a:pt x="891" y="880"/>
                      <a:pt x="895" y="865"/>
                    </a:cubicBezTo>
                    <a:cubicBezTo>
                      <a:pt x="899" y="850"/>
                      <a:pt x="874" y="863"/>
                      <a:pt x="877" y="853"/>
                    </a:cubicBezTo>
                    <a:cubicBezTo>
                      <a:pt x="880" y="843"/>
                      <a:pt x="901" y="823"/>
                      <a:pt x="913" y="805"/>
                    </a:cubicBezTo>
                    <a:cubicBezTo>
                      <a:pt x="925" y="787"/>
                      <a:pt x="944" y="764"/>
                      <a:pt x="949" y="748"/>
                    </a:cubicBezTo>
                    <a:cubicBezTo>
                      <a:pt x="954" y="732"/>
                      <a:pt x="950" y="711"/>
                      <a:pt x="943" y="709"/>
                    </a:cubicBezTo>
                    <a:cubicBezTo>
                      <a:pt x="936" y="707"/>
                      <a:pt x="903" y="744"/>
                      <a:pt x="904" y="733"/>
                    </a:cubicBezTo>
                    <a:cubicBezTo>
                      <a:pt x="905" y="722"/>
                      <a:pt x="943" y="666"/>
                      <a:pt x="952" y="640"/>
                    </a:cubicBezTo>
                    <a:cubicBezTo>
                      <a:pt x="961" y="614"/>
                      <a:pt x="964" y="582"/>
                      <a:pt x="958" y="577"/>
                    </a:cubicBezTo>
                    <a:cubicBezTo>
                      <a:pt x="952" y="572"/>
                      <a:pt x="929" y="599"/>
                      <a:pt x="916" y="610"/>
                    </a:cubicBezTo>
                    <a:cubicBezTo>
                      <a:pt x="903" y="621"/>
                      <a:pt x="881" y="648"/>
                      <a:pt x="883" y="640"/>
                    </a:cubicBezTo>
                    <a:cubicBezTo>
                      <a:pt x="885" y="632"/>
                      <a:pt x="914" y="591"/>
                      <a:pt x="925" y="562"/>
                    </a:cubicBezTo>
                    <a:cubicBezTo>
                      <a:pt x="936" y="533"/>
                      <a:pt x="946" y="488"/>
                      <a:pt x="949" y="466"/>
                    </a:cubicBezTo>
                    <a:cubicBezTo>
                      <a:pt x="952" y="444"/>
                      <a:pt x="957" y="416"/>
                      <a:pt x="943" y="427"/>
                    </a:cubicBezTo>
                    <a:cubicBezTo>
                      <a:pt x="929" y="438"/>
                      <a:pt x="889" y="493"/>
                      <a:pt x="865" y="532"/>
                    </a:cubicBezTo>
                    <a:cubicBezTo>
                      <a:pt x="877" y="499"/>
                      <a:pt x="878" y="483"/>
                      <a:pt x="886" y="454"/>
                    </a:cubicBezTo>
                    <a:cubicBezTo>
                      <a:pt x="894" y="425"/>
                      <a:pt x="911" y="375"/>
                      <a:pt x="913" y="355"/>
                    </a:cubicBezTo>
                    <a:cubicBezTo>
                      <a:pt x="915" y="335"/>
                      <a:pt x="911" y="322"/>
                      <a:pt x="901" y="331"/>
                    </a:cubicBezTo>
                    <a:cubicBezTo>
                      <a:pt x="891" y="340"/>
                      <a:pt x="864" y="386"/>
                      <a:pt x="850" y="409"/>
                    </a:cubicBezTo>
                    <a:cubicBezTo>
                      <a:pt x="836" y="432"/>
                      <a:pt x="815" y="473"/>
                      <a:pt x="814" y="469"/>
                    </a:cubicBezTo>
                    <a:cubicBezTo>
                      <a:pt x="813" y="465"/>
                      <a:pt x="837" y="416"/>
                      <a:pt x="847" y="385"/>
                    </a:cubicBezTo>
                    <a:cubicBezTo>
                      <a:pt x="857" y="354"/>
                      <a:pt x="871" y="307"/>
                      <a:pt x="874" y="283"/>
                    </a:cubicBezTo>
                    <a:cubicBezTo>
                      <a:pt x="877" y="259"/>
                      <a:pt x="886" y="222"/>
                      <a:pt x="868" y="241"/>
                    </a:cubicBezTo>
                    <a:cubicBezTo>
                      <a:pt x="850" y="260"/>
                      <a:pt x="774" y="394"/>
                      <a:pt x="766" y="394"/>
                    </a:cubicBezTo>
                    <a:cubicBezTo>
                      <a:pt x="784" y="334"/>
                      <a:pt x="805" y="297"/>
                      <a:pt x="817" y="244"/>
                    </a:cubicBezTo>
                    <a:cubicBezTo>
                      <a:pt x="829" y="191"/>
                      <a:pt x="853" y="67"/>
                      <a:pt x="838" y="76"/>
                    </a:cubicBezTo>
                    <a:cubicBezTo>
                      <a:pt x="823" y="85"/>
                      <a:pt x="748" y="241"/>
                      <a:pt x="724" y="298"/>
                    </a:cubicBezTo>
                    <a:cubicBezTo>
                      <a:pt x="748" y="223"/>
                      <a:pt x="780" y="140"/>
                      <a:pt x="790" y="91"/>
                    </a:cubicBezTo>
                    <a:cubicBezTo>
                      <a:pt x="800" y="42"/>
                      <a:pt x="797" y="0"/>
                      <a:pt x="784" y="4"/>
                    </a:cubicBezTo>
                    <a:cubicBezTo>
                      <a:pt x="771" y="8"/>
                      <a:pt x="743" y="52"/>
                      <a:pt x="709" y="118"/>
                    </a:cubicBezTo>
                    <a:cubicBezTo>
                      <a:pt x="675" y="184"/>
                      <a:pt x="615" y="312"/>
                      <a:pt x="577" y="403"/>
                    </a:cubicBezTo>
                    <a:cubicBezTo>
                      <a:pt x="539" y="494"/>
                      <a:pt x="506" y="576"/>
                      <a:pt x="481" y="661"/>
                    </a:cubicBezTo>
                    <a:cubicBezTo>
                      <a:pt x="456" y="746"/>
                      <a:pt x="443" y="830"/>
                      <a:pt x="427" y="916"/>
                    </a:cubicBezTo>
                    <a:cubicBezTo>
                      <a:pt x="411" y="1002"/>
                      <a:pt x="393" y="1118"/>
                      <a:pt x="382" y="1177"/>
                    </a:cubicBezTo>
                    <a:cubicBezTo>
                      <a:pt x="371" y="1236"/>
                      <a:pt x="364" y="1250"/>
                      <a:pt x="358" y="1273"/>
                    </a:cubicBezTo>
                    <a:cubicBezTo>
                      <a:pt x="352" y="1296"/>
                      <a:pt x="349" y="1318"/>
                      <a:pt x="346" y="1315"/>
                    </a:cubicBezTo>
                    <a:cubicBezTo>
                      <a:pt x="343" y="1312"/>
                      <a:pt x="342" y="1275"/>
                      <a:pt x="340" y="1254"/>
                    </a:cubicBezTo>
                    <a:cubicBezTo>
                      <a:pt x="291" y="1246"/>
                      <a:pt x="249" y="1238"/>
                      <a:pt x="208" y="1228"/>
                    </a:cubicBezTo>
                    <a:cubicBezTo>
                      <a:pt x="167" y="1218"/>
                      <a:pt x="122" y="1200"/>
                      <a:pt x="91" y="1195"/>
                    </a:cubicBezTo>
                    <a:cubicBezTo>
                      <a:pt x="60" y="1190"/>
                      <a:pt x="34" y="1189"/>
                      <a:pt x="19" y="1198"/>
                    </a:cubicBezTo>
                    <a:cubicBezTo>
                      <a:pt x="4" y="1207"/>
                      <a:pt x="0" y="1233"/>
                      <a:pt x="1" y="1249"/>
                    </a:cubicBezTo>
                    <a:cubicBezTo>
                      <a:pt x="2" y="1265"/>
                      <a:pt x="6" y="1282"/>
                      <a:pt x="25" y="1294"/>
                    </a:cubicBezTo>
                    <a:cubicBezTo>
                      <a:pt x="44" y="1306"/>
                      <a:pt x="87" y="1306"/>
                      <a:pt x="115" y="1321"/>
                    </a:cubicBezTo>
                    <a:cubicBezTo>
                      <a:pt x="143" y="1336"/>
                      <a:pt x="173" y="1367"/>
                      <a:pt x="193" y="1387"/>
                    </a:cubicBezTo>
                    <a:cubicBezTo>
                      <a:pt x="213" y="1407"/>
                      <a:pt x="230" y="1439"/>
                      <a:pt x="238" y="1444"/>
                    </a:cubicBezTo>
                    <a:cubicBezTo>
                      <a:pt x="246" y="1449"/>
                      <a:pt x="237" y="1431"/>
                      <a:pt x="241" y="1417"/>
                    </a:cubicBezTo>
                    <a:cubicBezTo>
                      <a:pt x="245" y="1403"/>
                      <a:pt x="260" y="1357"/>
                      <a:pt x="265" y="1357"/>
                    </a:cubicBezTo>
                    <a:cubicBezTo>
                      <a:pt x="270" y="1357"/>
                      <a:pt x="270" y="1400"/>
                      <a:pt x="274" y="1420"/>
                    </a:cubicBezTo>
                    <a:cubicBezTo>
                      <a:pt x="278" y="1440"/>
                      <a:pt x="265" y="1447"/>
                      <a:pt x="286" y="1477"/>
                    </a:cubicBezTo>
                    <a:cubicBezTo>
                      <a:pt x="307" y="1507"/>
                      <a:pt x="352" y="1561"/>
                      <a:pt x="400" y="1600"/>
                    </a:cubicBezTo>
                    <a:cubicBezTo>
                      <a:pt x="448" y="1639"/>
                      <a:pt x="531" y="1684"/>
                      <a:pt x="577" y="1711"/>
                    </a:cubicBezTo>
                    <a:cubicBezTo>
                      <a:pt x="623" y="1738"/>
                      <a:pt x="656" y="1748"/>
                      <a:pt x="679" y="1762"/>
                    </a:cubicBezTo>
                    <a:cubicBezTo>
                      <a:pt x="702" y="1776"/>
                      <a:pt x="696" y="1788"/>
                      <a:pt x="715" y="1798"/>
                    </a:cubicBezTo>
                    <a:cubicBezTo>
                      <a:pt x="734" y="1808"/>
                      <a:pt x="770" y="1818"/>
                      <a:pt x="793" y="1822"/>
                    </a:cubicBezTo>
                    <a:cubicBezTo>
                      <a:pt x="816" y="1826"/>
                      <a:pt x="851" y="1821"/>
                      <a:pt x="856" y="1825"/>
                    </a:cubicBezTo>
                    <a:cubicBezTo>
                      <a:pt x="861" y="1829"/>
                      <a:pt x="836" y="1839"/>
                      <a:pt x="826" y="1846"/>
                    </a:cubicBezTo>
                    <a:cubicBezTo>
                      <a:pt x="816" y="1853"/>
                      <a:pt x="792" y="1854"/>
                      <a:pt x="796" y="1867"/>
                    </a:cubicBezTo>
                    <a:cubicBezTo>
                      <a:pt x="800" y="1880"/>
                      <a:pt x="819" y="1891"/>
                      <a:pt x="850" y="1924"/>
                    </a:cubicBezTo>
                    <a:cubicBezTo>
                      <a:pt x="881" y="1957"/>
                      <a:pt x="948" y="2032"/>
                      <a:pt x="979" y="2062"/>
                    </a:cubicBezTo>
                    <a:cubicBezTo>
                      <a:pt x="1010" y="2092"/>
                      <a:pt x="1022" y="2098"/>
                      <a:pt x="1036" y="2107"/>
                    </a:cubicBezTo>
                    <a:cubicBezTo>
                      <a:pt x="1050" y="2116"/>
                      <a:pt x="1055" y="2116"/>
                      <a:pt x="1063" y="2116"/>
                    </a:cubicBezTo>
                    <a:cubicBezTo>
                      <a:pt x="1071" y="2116"/>
                      <a:pt x="1075" y="2117"/>
                      <a:pt x="1084" y="2107"/>
                    </a:cubicBezTo>
                    <a:cubicBezTo>
                      <a:pt x="1071" y="2091"/>
                      <a:pt x="989" y="2016"/>
                      <a:pt x="988" y="2017"/>
                    </a:cubicBezTo>
                    <a:cubicBezTo>
                      <a:pt x="987" y="2018"/>
                      <a:pt x="1069" y="2091"/>
                      <a:pt x="1093" y="2101"/>
                    </a:cubicBezTo>
                    <a:cubicBezTo>
                      <a:pt x="1107" y="2085"/>
                      <a:pt x="1111" y="2091"/>
                      <a:pt x="1132" y="2077"/>
                    </a:cubicBezTo>
                    <a:cubicBezTo>
                      <a:pt x="1103" y="2063"/>
                      <a:pt x="1034" y="2011"/>
                      <a:pt x="1036" y="2011"/>
                    </a:cubicBezTo>
                    <a:cubicBezTo>
                      <a:pt x="1038" y="2011"/>
                      <a:pt x="1113" y="2059"/>
                      <a:pt x="1147" y="2080"/>
                    </a:cubicBezTo>
                    <a:cubicBezTo>
                      <a:pt x="1185" y="2079"/>
                      <a:pt x="1203" y="2071"/>
                      <a:pt x="1246" y="2068"/>
                    </a:cubicBezTo>
                    <a:cubicBezTo>
                      <a:pt x="1227" y="2045"/>
                      <a:pt x="1120" y="1968"/>
                      <a:pt x="1123" y="1966"/>
                    </a:cubicBezTo>
                    <a:cubicBezTo>
                      <a:pt x="1126" y="1964"/>
                      <a:pt x="1236" y="2047"/>
                      <a:pt x="1261" y="2056"/>
                    </a:cubicBezTo>
                    <a:cubicBezTo>
                      <a:pt x="1269" y="2045"/>
                      <a:pt x="1273" y="2041"/>
                      <a:pt x="1276" y="2026"/>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nvGrpSpPr>
              <p:cNvPr id="126" name="Group 939"/>
              <p:cNvGrpSpPr>
                <a:grpSpLocks/>
              </p:cNvGrpSpPr>
              <p:nvPr/>
            </p:nvGrpSpPr>
            <p:grpSpPr bwMode="auto">
              <a:xfrm>
                <a:off x="2909" y="2874"/>
                <a:ext cx="372" cy="959"/>
                <a:chOff x="2909" y="2874"/>
                <a:chExt cx="372" cy="959"/>
              </a:xfrm>
            </p:grpSpPr>
            <p:sp>
              <p:nvSpPr>
                <p:cNvPr id="128" name="Freeform 940"/>
                <p:cNvSpPr>
                  <a:spLocks/>
                </p:cNvSpPr>
                <p:nvPr/>
              </p:nvSpPr>
              <p:spPr bwMode="auto">
                <a:xfrm>
                  <a:off x="2909" y="2874"/>
                  <a:ext cx="372" cy="959"/>
                </a:xfrm>
                <a:custGeom>
                  <a:avLst/>
                  <a:gdLst/>
                  <a:ahLst/>
                  <a:cxnLst>
                    <a:cxn ang="0">
                      <a:pos x="187" y="954"/>
                    </a:cxn>
                    <a:cxn ang="0">
                      <a:pos x="91" y="936"/>
                    </a:cxn>
                    <a:cxn ang="0">
                      <a:pos x="28" y="900"/>
                    </a:cxn>
                    <a:cxn ang="0">
                      <a:pos x="1" y="867"/>
                    </a:cxn>
                    <a:cxn ang="0">
                      <a:pos x="34" y="816"/>
                    </a:cxn>
                    <a:cxn ang="0">
                      <a:pos x="64" y="669"/>
                    </a:cxn>
                    <a:cxn ang="0">
                      <a:pos x="73" y="423"/>
                    </a:cxn>
                    <a:cxn ang="0">
                      <a:pos x="265" y="6"/>
                    </a:cxn>
                    <a:cxn ang="0">
                      <a:pos x="265" y="162"/>
                    </a:cxn>
                    <a:cxn ang="0">
                      <a:pos x="316" y="132"/>
                    </a:cxn>
                    <a:cxn ang="0">
                      <a:pos x="319" y="249"/>
                    </a:cxn>
                    <a:cxn ang="0">
                      <a:pos x="361" y="225"/>
                    </a:cxn>
                    <a:cxn ang="0">
                      <a:pos x="331" y="369"/>
                    </a:cxn>
                    <a:cxn ang="0">
                      <a:pos x="370" y="351"/>
                    </a:cxn>
                    <a:cxn ang="0">
                      <a:pos x="343" y="516"/>
                    </a:cxn>
                    <a:cxn ang="0">
                      <a:pos x="277" y="648"/>
                    </a:cxn>
                    <a:cxn ang="0">
                      <a:pos x="313" y="642"/>
                    </a:cxn>
                    <a:cxn ang="0">
                      <a:pos x="247" y="741"/>
                    </a:cxn>
                    <a:cxn ang="0">
                      <a:pos x="271" y="762"/>
                    </a:cxn>
                    <a:cxn ang="0">
                      <a:pos x="130" y="912"/>
                    </a:cxn>
                    <a:cxn ang="0">
                      <a:pos x="196" y="906"/>
                    </a:cxn>
                    <a:cxn ang="0">
                      <a:pos x="187" y="954"/>
                    </a:cxn>
                  </a:cxnLst>
                  <a:rect l="0" t="0" r="r" b="b"/>
                  <a:pathLst>
                    <a:path w="372" h="959">
                      <a:moveTo>
                        <a:pt x="187" y="954"/>
                      </a:moveTo>
                      <a:cubicBezTo>
                        <a:pt x="170" y="959"/>
                        <a:pt x="117" y="945"/>
                        <a:pt x="91" y="936"/>
                      </a:cubicBezTo>
                      <a:cubicBezTo>
                        <a:pt x="65" y="927"/>
                        <a:pt x="43" y="912"/>
                        <a:pt x="28" y="900"/>
                      </a:cubicBezTo>
                      <a:cubicBezTo>
                        <a:pt x="13" y="888"/>
                        <a:pt x="0" y="881"/>
                        <a:pt x="1" y="867"/>
                      </a:cubicBezTo>
                      <a:cubicBezTo>
                        <a:pt x="2" y="853"/>
                        <a:pt x="24" y="849"/>
                        <a:pt x="34" y="816"/>
                      </a:cubicBezTo>
                      <a:cubicBezTo>
                        <a:pt x="44" y="783"/>
                        <a:pt x="58" y="734"/>
                        <a:pt x="64" y="669"/>
                      </a:cubicBezTo>
                      <a:cubicBezTo>
                        <a:pt x="70" y="604"/>
                        <a:pt x="40" y="533"/>
                        <a:pt x="73" y="423"/>
                      </a:cubicBezTo>
                      <a:cubicBezTo>
                        <a:pt x="106" y="313"/>
                        <a:pt x="244" y="0"/>
                        <a:pt x="265" y="6"/>
                      </a:cubicBezTo>
                      <a:cubicBezTo>
                        <a:pt x="286" y="12"/>
                        <a:pt x="257" y="141"/>
                        <a:pt x="265" y="162"/>
                      </a:cubicBezTo>
                      <a:cubicBezTo>
                        <a:pt x="273" y="183"/>
                        <a:pt x="307" y="118"/>
                        <a:pt x="316" y="132"/>
                      </a:cubicBezTo>
                      <a:cubicBezTo>
                        <a:pt x="325" y="146"/>
                        <a:pt x="311" y="234"/>
                        <a:pt x="319" y="249"/>
                      </a:cubicBezTo>
                      <a:cubicBezTo>
                        <a:pt x="327" y="264"/>
                        <a:pt x="359" y="205"/>
                        <a:pt x="361" y="225"/>
                      </a:cubicBezTo>
                      <a:cubicBezTo>
                        <a:pt x="363" y="245"/>
                        <a:pt x="329" y="348"/>
                        <a:pt x="331" y="369"/>
                      </a:cubicBezTo>
                      <a:cubicBezTo>
                        <a:pt x="333" y="390"/>
                        <a:pt x="368" y="327"/>
                        <a:pt x="370" y="351"/>
                      </a:cubicBezTo>
                      <a:cubicBezTo>
                        <a:pt x="372" y="375"/>
                        <a:pt x="359" y="466"/>
                        <a:pt x="343" y="516"/>
                      </a:cubicBezTo>
                      <a:cubicBezTo>
                        <a:pt x="327" y="566"/>
                        <a:pt x="282" y="627"/>
                        <a:pt x="277" y="648"/>
                      </a:cubicBezTo>
                      <a:cubicBezTo>
                        <a:pt x="272" y="669"/>
                        <a:pt x="304" y="627"/>
                        <a:pt x="313" y="642"/>
                      </a:cubicBezTo>
                      <a:cubicBezTo>
                        <a:pt x="322" y="657"/>
                        <a:pt x="254" y="721"/>
                        <a:pt x="247" y="741"/>
                      </a:cubicBezTo>
                      <a:cubicBezTo>
                        <a:pt x="240" y="761"/>
                        <a:pt x="290" y="734"/>
                        <a:pt x="271" y="762"/>
                      </a:cubicBezTo>
                      <a:cubicBezTo>
                        <a:pt x="252" y="790"/>
                        <a:pt x="142" y="888"/>
                        <a:pt x="130" y="912"/>
                      </a:cubicBezTo>
                      <a:cubicBezTo>
                        <a:pt x="118" y="936"/>
                        <a:pt x="187" y="900"/>
                        <a:pt x="196" y="906"/>
                      </a:cubicBezTo>
                      <a:cubicBezTo>
                        <a:pt x="193" y="936"/>
                        <a:pt x="204" y="949"/>
                        <a:pt x="187" y="954"/>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29" name="Freeform 941"/>
                <p:cNvSpPr>
                  <a:spLocks/>
                </p:cNvSpPr>
                <p:nvPr/>
              </p:nvSpPr>
              <p:spPr bwMode="auto">
                <a:xfrm>
                  <a:off x="3079" y="3133"/>
                  <a:ext cx="121" cy="443"/>
                </a:xfrm>
                <a:custGeom>
                  <a:avLst/>
                  <a:gdLst/>
                  <a:ahLst/>
                  <a:cxnLst>
                    <a:cxn ang="0">
                      <a:pos x="68" y="2"/>
                    </a:cxn>
                    <a:cxn ang="0">
                      <a:pos x="74" y="50"/>
                    </a:cxn>
                    <a:cxn ang="0">
                      <a:pos x="56" y="110"/>
                    </a:cxn>
                    <a:cxn ang="0">
                      <a:pos x="95" y="101"/>
                    </a:cxn>
                    <a:cxn ang="0">
                      <a:pos x="98" y="170"/>
                    </a:cxn>
                    <a:cxn ang="0">
                      <a:pos x="74" y="251"/>
                    </a:cxn>
                    <a:cxn ang="0">
                      <a:pos x="116" y="233"/>
                    </a:cxn>
                    <a:cxn ang="0">
                      <a:pos x="104" y="293"/>
                    </a:cxn>
                    <a:cxn ang="0">
                      <a:pos x="83" y="332"/>
                    </a:cxn>
                    <a:cxn ang="0">
                      <a:pos x="98" y="356"/>
                    </a:cxn>
                    <a:cxn ang="0">
                      <a:pos x="59" y="410"/>
                    </a:cxn>
                    <a:cxn ang="0">
                      <a:pos x="14" y="437"/>
                    </a:cxn>
                    <a:cxn ang="0">
                      <a:pos x="56" y="371"/>
                    </a:cxn>
                    <a:cxn ang="0">
                      <a:pos x="26" y="326"/>
                    </a:cxn>
                    <a:cxn ang="0">
                      <a:pos x="32" y="221"/>
                    </a:cxn>
                    <a:cxn ang="0">
                      <a:pos x="2" y="161"/>
                    </a:cxn>
                    <a:cxn ang="0">
                      <a:pos x="47" y="62"/>
                    </a:cxn>
                    <a:cxn ang="0">
                      <a:pos x="68" y="2"/>
                    </a:cxn>
                  </a:cxnLst>
                  <a:rect l="0" t="0" r="r" b="b"/>
                  <a:pathLst>
                    <a:path w="121" h="443">
                      <a:moveTo>
                        <a:pt x="68" y="2"/>
                      </a:moveTo>
                      <a:cubicBezTo>
                        <a:pt x="72" y="0"/>
                        <a:pt x="76" y="32"/>
                        <a:pt x="74" y="50"/>
                      </a:cubicBezTo>
                      <a:cubicBezTo>
                        <a:pt x="72" y="68"/>
                        <a:pt x="65" y="95"/>
                        <a:pt x="56" y="110"/>
                      </a:cubicBezTo>
                      <a:cubicBezTo>
                        <a:pt x="74" y="107"/>
                        <a:pt x="88" y="91"/>
                        <a:pt x="95" y="101"/>
                      </a:cubicBezTo>
                      <a:cubicBezTo>
                        <a:pt x="102" y="111"/>
                        <a:pt x="101" y="145"/>
                        <a:pt x="98" y="170"/>
                      </a:cubicBezTo>
                      <a:cubicBezTo>
                        <a:pt x="95" y="195"/>
                        <a:pt x="92" y="224"/>
                        <a:pt x="74" y="251"/>
                      </a:cubicBezTo>
                      <a:cubicBezTo>
                        <a:pt x="89" y="248"/>
                        <a:pt x="111" y="226"/>
                        <a:pt x="116" y="233"/>
                      </a:cubicBezTo>
                      <a:cubicBezTo>
                        <a:pt x="121" y="240"/>
                        <a:pt x="109" y="277"/>
                        <a:pt x="104" y="293"/>
                      </a:cubicBezTo>
                      <a:cubicBezTo>
                        <a:pt x="99" y="309"/>
                        <a:pt x="84" y="322"/>
                        <a:pt x="83" y="332"/>
                      </a:cubicBezTo>
                      <a:cubicBezTo>
                        <a:pt x="82" y="342"/>
                        <a:pt x="102" y="343"/>
                        <a:pt x="98" y="356"/>
                      </a:cubicBezTo>
                      <a:cubicBezTo>
                        <a:pt x="94" y="369"/>
                        <a:pt x="73" y="397"/>
                        <a:pt x="59" y="410"/>
                      </a:cubicBezTo>
                      <a:cubicBezTo>
                        <a:pt x="45" y="423"/>
                        <a:pt x="14" y="443"/>
                        <a:pt x="14" y="437"/>
                      </a:cubicBezTo>
                      <a:cubicBezTo>
                        <a:pt x="14" y="431"/>
                        <a:pt x="54" y="389"/>
                        <a:pt x="56" y="371"/>
                      </a:cubicBezTo>
                      <a:cubicBezTo>
                        <a:pt x="58" y="353"/>
                        <a:pt x="30" y="351"/>
                        <a:pt x="26" y="326"/>
                      </a:cubicBezTo>
                      <a:cubicBezTo>
                        <a:pt x="22" y="301"/>
                        <a:pt x="36" y="248"/>
                        <a:pt x="32" y="221"/>
                      </a:cubicBezTo>
                      <a:cubicBezTo>
                        <a:pt x="28" y="194"/>
                        <a:pt x="0" y="187"/>
                        <a:pt x="2" y="161"/>
                      </a:cubicBezTo>
                      <a:cubicBezTo>
                        <a:pt x="4" y="135"/>
                        <a:pt x="36" y="89"/>
                        <a:pt x="47" y="62"/>
                      </a:cubicBezTo>
                      <a:cubicBezTo>
                        <a:pt x="58" y="35"/>
                        <a:pt x="64" y="4"/>
                        <a:pt x="68" y="2"/>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sp>
              <p:nvSpPr>
                <p:cNvPr id="130" name="Freeform 942"/>
                <p:cNvSpPr>
                  <a:spLocks/>
                </p:cNvSpPr>
                <p:nvPr/>
              </p:nvSpPr>
              <p:spPr bwMode="auto">
                <a:xfrm>
                  <a:off x="2980" y="3617"/>
                  <a:ext cx="132" cy="121"/>
                </a:xfrm>
                <a:custGeom>
                  <a:avLst/>
                  <a:gdLst/>
                  <a:ahLst/>
                  <a:cxnLst>
                    <a:cxn ang="0">
                      <a:pos x="110" y="1"/>
                    </a:cxn>
                    <a:cxn ang="0">
                      <a:pos x="131" y="28"/>
                    </a:cxn>
                    <a:cxn ang="0">
                      <a:pos x="101" y="49"/>
                    </a:cxn>
                    <a:cxn ang="0">
                      <a:pos x="113" y="82"/>
                    </a:cxn>
                    <a:cxn ang="0">
                      <a:pos x="62" y="115"/>
                    </a:cxn>
                    <a:cxn ang="0">
                      <a:pos x="2" y="118"/>
                    </a:cxn>
                    <a:cxn ang="0">
                      <a:pos x="50" y="106"/>
                    </a:cxn>
                    <a:cxn ang="0">
                      <a:pos x="83" y="85"/>
                    </a:cxn>
                    <a:cxn ang="0">
                      <a:pos x="59" y="46"/>
                    </a:cxn>
                    <a:cxn ang="0">
                      <a:pos x="98" y="19"/>
                    </a:cxn>
                    <a:cxn ang="0">
                      <a:pos x="110" y="1"/>
                    </a:cxn>
                  </a:cxnLst>
                  <a:rect l="0" t="0" r="r" b="b"/>
                  <a:pathLst>
                    <a:path w="132" h="121">
                      <a:moveTo>
                        <a:pt x="110" y="1"/>
                      </a:moveTo>
                      <a:cubicBezTo>
                        <a:pt x="115" y="2"/>
                        <a:pt x="132" y="20"/>
                        <a:pt x="131" y="28"/>
                      </a:cubicBezTo>
                      <a:cubicBezTo>
                        <a:pt x="130" y="36"/>
                        <a:pt x="104" y="40"/>
                        <a:pt x="101" y="49"/>
                      </a:cubicBezTo>
                      <a:cubicBezTo>
                        <a:pt x="98" y="58"/>
                        <a:pt x="120" y="71"/>
                        <a:pt x="113" y="82"/>
                      </a:cubicBezTo>
                      <a:cubicBezTo>
                        <a:pt x="106" y="93"/>
                        <a:pt x="80" y="109"/>
                        <a:pt x="62" y="115"/>
                      </a:cubicBezTo>
                      <a:cubicBezTo>
                        <a:pt x="44" y="121"/>
                        <a:pt x="4" y="119"/>
                        <a:pt x="2" y="118"/>
                      </a:cubicBezTo>
                      <a:cubicBezTo>
                        <a:pt x="0" y="117"/>
                        <a:pt x="37" y="111"/>
                        <a:pt x="50" y="106"/>
                      </a:cubicBezTo>
                      <a:cubicBezTo>
                        <a:pt x="63" y="101"/>
                        <a:pt x="82" y="95"/>
                        <a:pt x="83" y="85"/>
                      </a:cubicBezTo>
                      <a:cubicBezTo>
                        <a:pt x="84" y="75"/>
                        <a:pt x="57" y="57"/>
                        <a:pt x="59" y="46"/>
                      </a:cubicBezTo>
                      <a:cubicBezTo>
                        <a:pt x="61" y="35"/>
                        <a:pt x="90" y="28"/>
                        <a:pt x="98" y="19"/>
                      </a:cubicBezTo>
                      <a:cubicBezTo>
                        <a:pt x="106" y="10"/>
                        <a:pt x="105" y="0"/>
                        <a:pt x="110" y="1"/>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grpSp>
          <p:sp>
            <p:nvSpPr>
              <p:cNvPr id="127" name="Oval 943"/>
              <p:cNvSpPr>
                <a:spLocks noChangeArrowheads="1"/>
              </p:cNvSpPr>
              <p:nvPr/>
            </p:nvSpPr>
            <p:spPr bwMode="auto">
              <a:xfrm>
                <a:off x="2515" y="3630"/>
                <a:ext cx="11" cy="11"/>
              </a:xfrm>
              <a:prstGeom prst="ellipse">
                <a:avLst/>
              </a:prstGeom>
              <a:solidFill>
                <a:srgbClr val="354045"/>
              </a:solidFill>
              <a:ln w="9525" algn="ctr">
                <a:noFill/>
                <a:round/>
                <a:headEnd/>
                <a:tailEnd/>
              </a:ln>
              <a:effectLst/>
            </p:spPr>
            <p:txBody>
              <a:bodyPr wrap="none" anchor="ctr"/>
              <a:lstStyle/>
              <a:p>
                <a:endParaRPr lang="ko-KR" altLang="en-US" sz="1350"/>
              </a:p>
            </p:txBody>
          </p:sp>
        </p:grpSp>
        <p:sp>
          <p:nvSpPr>
            <p:cNvPr id="121" name="Rectangle 944"/>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137" name="Group 945"/>
          <p:cNvGrpSpPr>
            <a:grpSpLocks/>
          </p:cNvGrpSpPr>
          <p:nvPr/>
        </p:nvGrpSpPr>
        <p:grpSpPr bwMode="auto">
          <a:xfrm>
            <a:off x="11418094" y="3918347"/>
            <a:ext cx="2328863" cy="2943225"/>
            <a:chOff x="2028" y="1608"/>
            <a:chExt cx="1956" cy="2472"/>
          </a:xfrm>
        </p:grpSpPr>
        <p:grpSp>
          <p:nvGrpSpPr>
            <p:cNvPr id="138" name="Group 946"/>
            <p:cNvGrpSpPr>
              <a:grpSpLocks/>
            </p:cNvGrpSpPr>
            <p:nvPr/>
          </p:nvGrpSpPr>
          <p:grpSpPr bwMode="auto">
            <a:xfrm>
              <a:off x="2342" y="2865"/>
              <a:ext cx="1414" cy="940"/>
              <a:chOff x="2846" y="755"/>
              <a:chExt cx="1414" cy="940"/>
            </a:xfrm>
          </p:grpSpPr>
          <p:grpSp>
            <p:nvGrpSpPr>
              <p:cNvPr id="140" name="Group 947"/>
              <p:cNvGrpSpPr>
                <a:grpSpLocks/>
              </p:cNvGrpSpPr>
              <p:nvPr/>
            </p:nvGrpSpPr>
            <p:grpSpPr bwMode="auto">
              <a:xfrm>
                <a:off x="3496" y="998"/>
                <a:ext cx="473" cy="494"/>
                <a:chOff x="-345" y="-511"/>
                <a:chExt cx="393" cy="411"/>
              </a:xfrm>
            </p:grpSpPr>
            <p:sp>
              <p:nvSpPr>
                <p:cNvPr id="153" name="Freeform 948"/>
                <p:cNvSpPr>
                  <a:spLocks/>
                </p:cNvSpPr>
                <p:nvPr/>
              </p:nvSpPr>
              <p:spPr bwMode="auto">
                <a:xfrm>
                  <a:off x="-322" y="-467"/>
                  <a:ext cx="370" cy="367"/>
                </a:xfrm>
                <a:custGeom>
                  <a:avLst/>
                  <a:gdLst/>
                  <a:ahLst/>
                  <a:cxnLst>
                    <a:cxn ang="0">
                      <a:pos x="296" y="20"/>
                    </a:cxn>
                    <a:cxn ang="0">
                      <a:pos x="333" y="48"/>
                    </a:cxn>
                    <a:cxn ang="0">
                      <a:pos x="366" y="113"/>
                    </a:cxn>
                    <a:cxn ang="0">
                      <a:pos x="355" y="177"/>
                    </a:cxn>
                    <a:cxn ang="0">
                      <a:pos x="340" y="159"/>
                    </a:cxn>
                    <a:cxn ang="0">
                      <a:pos x="342" y="204"/>
                    </a:cxn>
                    <a:cxn ang="0">
                      <a:pos x="334" y="276"/>
                    </a:cxn>
                    <a:cxn ang="0">
                      <a:pos x="314" y="237"/>
                    </a:cxn>
                    <a:cxn ang="0">
                      <a:pos x="317" y="264"/>
                    </a:cxn>
                    <a:cxn ang="0">
                      <a:pos x="320" y="348"/>
                    </a:cxn>
                    <a:cxn ang="0">
                      <a:pos x="295" y="299"/>
                    </a:cxn>
                    <a:cxn ang="0">
                      <a:pos x="292" y="315"/>
                    </a:cxn>
                    <a:cxn ang="0">
                      <a:pos x="283" y="366"/>
                    </a:cxn>
                    <a:cxn ang="0">
                      <a:pos x="247" y="308"/>
                    </a:cxn>
                    <a:cxn ang="0">
                      <a:pos x="127" y="206"/>
                    </a:cxn>
                    <a:cxn ang="0">
                      <a:pos x="17" y="117"/>
                    </a:cxn>
                    <a:cxn ang="0">
                      <a:pos x="26" y="77"/>
                    </a:cxn>
                    <a:cxn ang="0">
                      <a:pos x="106" y="23"/>
                    </a:cxn>
                    <a:cxn ang="0">
                      <a:pos x="245" y="0"/>
                    </a:cxn>
                    <a:cxn ang="0">
                      <a:pos x="296" y="20"/>
                    </a:cxn>
                  </a:cxnLst>
                  <a:rect l="0" t="0" r="r" b="b"/>
                  <a:pathLst>
                    <a:path w="370" h="367">
                      <a:moveTo>
                        <a:pt x="296" y="20"/>
                      </a:moveTo>
                      <a:cubicBezTo>
                        <a:pt x="311" y="28"/>
                        <a:pt x="321" y="33"/>
                        <a:pt x="333" y="48"/>
                      </a:cubicBezTo>
                      <a:cubicBezTo>
                        <a:pt x="345" y="63"/>
                        <a:pt x="362" y="92"/>
                        <a:pt x="366" y="113"/>
                      </a:cubicBezTo>
                      <a:cubicBezTo>
                        <a:pt x="370" y="134"/>
                        <a:pt x="359" y="169"/>
                        <a:pt x="355" y="177"/>
                      </a:cubicBezTo>
                      <a:cubicBezTo>
                        <a:pt x="351" y="185"/>
                        <a:pt x="342" y="155"/>
                        <a:pt x="340" y="159"/>
                      </a:cubicBezTo>
                      <a:cubicBezTo>
                        <a:pt x="338" y="163"/>
                        <a:pt x="343" y="185"/>
                        <a:pt x="342" y="204"/>
                      </a:cubicBezTo>
                      <a:cubicBezTo>
                        <a:pt x="341" y="223"/>
                        <a:pt x="339" y="271"/>
                        <a:pt x="334" y="276"/>
                      </a:cubicBezTo>
                      <a:cubicBezTo>
                        <a:pt x="329" y="281"/>
                        <a:pt x="317" y="239"/>
                        <a:pt x="314" y="237"/>
                      </a:cubicBezTo>
                      <a:cubicBezTo>
                        <a:pt x="311" y="235"/>
                        <a:pt x="316" y="246"/>
                        <a:pt x="317" y="264"/>
                      </a:cubicBezTo>
                      <a:cubicBezTo>
                        <a:pt x="318" y="282"/>
                        <a:pt x="324" y="342"/>
                        <a:pt x="320" y="348"/>
                      </a:cubicBezTo>
                      <a:cubicBezTo>
                        <a:pt x="316" y="354"/>
                        <a:pt x="300" y="305"/>
                        <a:pt x="295" y="299"/>
                      </a:cubicBezTo>
                      <a:cubicBezTo>
                        <a:pt x="290" y="293"/>
                        <a:pt x="294" y="304"/>
                        <a:pt x="292" y="315"/>
                      </a:cubicBezTo>
                      <a:cubicBezTo>
                        <a:pt x="290" y="326"/>
                        <a:pt x="290" y="367"/>
                        <a:pt x="283" y="366"/>
                      </a:cubicBezTo>
                      <a:cubicBezTo>
                        <a:pt x="276" y="365"/>
                        <a:pt x="273" y="335"/>
                        <a:pt x="247" y="308"/>
                      </a:cubicBezTo>
                      <a:cubicBezTo>
                        <a:pt x="221" y="281"/>
                        <a:pt x="165" y="238"/>
                        <a:pt x="127" y="206"/>
                      </a:cubicBezTo>
                      <a:cubicBezTo>
                        <a:pt x="89" y="174"/>
                        <a:pt x="34" y="138"/>
                        <a:pt x="17" y="117"/>
                      </a:cubicBezTo>
                      <a:cubicBezTo>
                        <a:pt x="0" y="96"/>
                        <a:pt x="11" y="93"/>
                        <a:pt x="26" y="77"/>
                      </a:cubicBezTo>
                      <a:cubicBezTo>
                        <a:pt x="41" y="61"/>
                        <a:pt x="69" y="36"/>
                        <a:pt x="106" y="23"/>
                      </a:cubicBezTo>
                      <a:cubicBezTo>
                        <a:pt x="143" y="10"/>
                        <a:pt x="213" y="0"/>
                        <a:pt x="245" y="0"/>
                      </a:cubicBezTo>
                      <a:cubicBezTo>
                        <a:pt x="277" y="0"/>
                        <a:pt x="281" y="12"/>
                        <a:pt x="296" y="20"/>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54" name="Freeform 949"/>
                <p:cNvSpPr>
                  <a:spLocks/>
                </p:cNvSpPr>
                <p:nvPr/>
              </p:nvSpPr>
              <p:spPr bwMode="auto">
                <a:xfrm>
                  <a:off x="-212" y="-453"/>
                  <a:ext cx="210" cy="156"/>
                </a:xfrm>
                <a:custGeom>
                  <a:avLst/>
                  <a:gdLst/>
                  <a:ahLst/>
                  <a:cxnLst>
                    <a:cxn ang="0">
                      <a:pos x="32" y="78"/>
                    </a:cxn>
                    <a:cxn ang="0">
                      <a:pos x="116" y="61"/>
                    </a:cxn>
                    <a:cxn ang="0">
                      <a:pos x="147" y="90"/>
                    </a:cxn>
                    <a:cxn ang="0">
                      <a:pos x="153" y="153"/>
                    </a:cxn>
                    <a:cxn ang="0">
                      <a:pos x="164" y="108"/>
                    </a:cxn>
                    <a:cxn ang="0">
                      <a:pos x="179" y="43"/>
                    </a:cxn>
                    <a:cxn ang="0">
                      <a:pos x="195" y="22"/>
                    </a:cxn>
                    <a:cxn ang="0">
                      <a:pos x="87" y="1"/>
                    </a:cxn>
                    <a:cxn ang="0">
                      <a:pos x="9" y="28"/>
                    </a:cxn>
                    <a:cxn ang="0">
                      <a:pos x="32" y="78"/>
                    </a:cxn>
                  </a:cxnLst>
                  <a:rect l="0" t="0" r="r" b="b"/>
                  <a:pathLst>
                    <a:path w="210" h="156">
                      <a:moveTo>
                        <a:pt x="32" y="78"/>
                      </a:moveTo>
                      <a:cubicBezTo>
                        <a:pt x="50" y="83"/>
                        <a:pt x="97" y="59"/>
                        <a:pt x="116" y="61"/>
                      </a:cubicBezTo>
                      <a:cubicBezTo>
                        <a:pt x="135" y="63"/>
                        <a:pt x="141" y="75"/>
                        <a:pt x="147" y="90"/>
                      </a:cubicBezTo>
                      <a:cubicBezTo>
                        <a:pt x="153" y="105"/>
                        <a:pt x="150" y="150"/>
                        <a:pt x="153" y="153"/>
                      </a:cubicBezTo>
                      <a:cubicBezTo>
                        <a:pt x="156" y="156"/>
                        <a:pt x="160" y="126"/>
                        <a:pt x="164" y="108"/>
                      </a:cubicBezTo>
                      <a:cubicBezTo>
                        <a:pt x="168" y="90"/>
                        <a:pt x="174" y="57"/>
                        <a:pt x="179" y="43"/>
                      </a:cubicBezTo>
                      <a:cubicBezTo>
                        <a:pt x="184" y="29"/>
                        <a:pt x="210" y="29"/>
                        <a:pt x="195" y="22"/>
                      </a:cubicBezTo>
                      <a:cubicBezTo>
                        <a:pt x="180" y="15"/>
                        <a:pt x="118" y="0"/>
                        <a:pt x="87" y="1"/>
                      </a:cubicBezTo>
                      <a:cubicBezTo>
                        <a:pt x="56" y="2"/>
                        <a:pt x="18" y="14"/>
                        <a:pt x="9" y="28"/>
                      </a:cubicBezTo>
                      <a:cubicBezTo>
                        <a:pt x="0" y="42"/>
                        <a:pt x="14" y="73"/>
                        <a:pt x="32" y="78"/>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sp>
              <p:nvSpPr>
                <p:cNvPr id="155" name="Freeform 950"/>
                <p:cNvSpPr>
                  <a:spLocks/>
                </p:cNvSpPr>
                <p:nvPr/>
              </p:nvSpPr>
              <p:spPr bwMode="auto">
                <a:xfrm>
                  <a:off x="-345" y="-486"/>
                  <a:ext cx="357" cy="94"/>
                </a:xfrm>
                <a:custGeom>
                  <a:avLst/>
                  <a:gdLst/>
                  <a:ahLst/>
                  <a:cxnLst>
                    <a:cxn ang="0">
                      <a:pos x="27" y="46"/>
                    </a:cxn>
                    <a:cxn ang="0">
                      <a:pos x="88" y="87"/>
                    </a:cxn>
                    <a:cxn ang="0">
                      <a:pos x="225" y="85"/>
                    </a:cxn>
                    <a:cxn ang="0">
                      <a:pos x="312" y="58"/>
                    </a:cxn>
                    <a:cxn ang="0">
                      <a:pos x="354" y="69"/>
                    </a:cxn>
                    <a:cxn ang="0">
                      <a:pos x="333" y="43"/>
                    </a:cxn>
                    <a:cxn ang="0">
                      <a:pos x="246" y="7"/>
                    </a:cxn>
                    <a:cxn ang="0">
                      <a:pos x="103" y="3"/>
                    </a:cxn>
                    <a:cxn ang="0">
                      <a:pos x="12" y="21"/>
                    </a:cxn>
                    <a:cxn ang="0">
                      <a:pos x="27" y="46"/>
                    </a:cxn>
                  </a:cxnLst>
                  <a:rect l="0" t="0" r="r" b="b"/>
                  <a:pathLst>
                    <a:path w="357" h="94">
                      <a:moveTo>
                        <a:pt x="27" y="46"/>
                      </a:moveTo>
                      <a:cubicBezTo>
                        <a:pt x="40" y="57"/>
                        <a:pt x="55" y="80"/>
                        <a:pt x="88" y="87"/>
                      </a:cubicBezTo>
                      <a:cubicBezTo>
                        <a:pt x="121" y="94"/>
                        <a:pt x="188" y="90"/>
                        <a:pt x="225" y="85"/>
                      </a:cubicBezTo>
                      <a:cubicBezTo>
                        <a:pt x="262" y="80"/>
                        <a:pt x="291" y="61"/>
                        <a:pt x="312" y="58"/>
                      </a:cubicBezTo>
                      <a:cubicBezTo>
                        <a:pt x="333" y="55"/>
                        <a:pt x="351" y="71"/>
                        <a:pt x="354" y="69"/>
                      </a:cubicBezTo>
                      <a:cubicBezTo>
                        <a:pt x="357" y="67"/>
                        <a:pt x="351" y="53"/>
                        <a:pt x="333" y="43"/>
                      </a:cubicBezTo>
                      <a:cubicBezTo>
                        <a:pt x="315" y="33"/>
                        <a:pt x="284" y="14"/>
                        <a:pt x="246" y="7"/>
                      </a:cubicBezTo>
                      <a:cubicBezTo>
                        <a:pt x="208" y="0"/>
                        <a:pt x="142" y="1"/>
                        <a:pt x="103" y="3"/>
                      </a:cubicBezTo>
                      <a:cubicBezTo>
                        <a:pt x="64" y="5"/>
                        <a:pt x="24" y="15"/>
                        <a:pt x="12" y="21"/>
                      </a:cubicBezTo>
                      <a:cubicBezTo>
                        <a:pt x="0" y="27"/>
                        <a:pt x="14" y="35"/>
                        <a:pt x="27" y="46"/>
                      </a:cubicBezTo>
                      <a:close/>
                    </a:path>
                  </a:pathLst>
                </a:custGeom>
                <a:solidFill>
                  <a:srgbClr val="D2D9DC"/>
                </a:solidFill>
                <a:ln w="9525" cap="flat" cmpd="sng">
                  <a:noFill/>
                  <a:prstDash val="solid"/>
                  <a:round/>
                  <a:headEnd type="none" w="med" len="med"/>
                  <a:tailEnd type="none" w="med" len="med"/>
                </a:ln>
                <a:effectLst/>
              </p:spPr>
              <p:txBody>
                <a:bodyPr/>
                <a:lstStyle/>
                <a:p>
                  <a:endParaRPr lang="ko-KR" altLang="en-US" sz="1350"/>
                </a:p>
              </p:txBody>
            </p:sp>
            <p:sp>
              <p:nvSpPr>
                <p:cNvPr id="156" name="Freeform 951"/>
                <p:cNvSpPr>
                  <a:spLocks/>
                </p:cNvSpPr>
                <p:nvPr/>
              </p:nvSpPr>
              <p:spPr bwMode="auto">
                <a:xfrm>
                  <a:off x="-311" y="-511"/>
                  <a:ext cx="317" cy="90"/>
                </a:xfrm>
                <a:custGeom>
                  <a:avLst/>
                  <a:gdLst/>
                  <a:ahLst/>
                  <a:cxnLst>
                    <a:cxn ang="0">
                      <a:pos x="20" y="5"/>
                    </a:cxn>
                    <a:cxn ang="0">
                      <a:pos x="147" y="2"/>
                    </a:cxn>
                    <a:cxn ang="0">
                      <a:pos x="215" y="19"/>
                    </a:cxn>
                    <a:cxn ang="0">
                      <a:pos x="300" y="62"/>
                    </a:cxn>
                    <a:cxn ang="0">
                      <a:pos x="317" y="88"/>
                    </a:cxn>
                    <a:cxn ang="0">
                      <a:pos x="302" y="77"/>
                    </a:cxn>
                    <a:cxn ang="0">
                      <a:pos x="258" y="73"/>
                    </a:cxn>
                    <a:cxn ang="0">
                      <a:pos x="191" y="88"/>
                    </a:cxn>
                    <a:cxn ang="0">
                      <a:pos x="107" y="64"/>
                    </a:cxn>
                    <a:cxn ang="0">
                      <a:pos x="26" y="20"/>
                    </a:cxn>
                    <a:cxn ang="0">
                      <a:pos x="20" y="5"/>
                    </a:cxn>
                  </a:cxnLst>
                  <a:rect l="0" t="0" r="r" b="b"/>
                  <a:pathLst>
                    <a:path w="317" h="90">
                      <a:moveTo>
                        <a:pt x="20" y="5"/>
                      </a:moveTo>
                      <a:cubicBezTo>
                        <a:pt x="40" y="2"/>
                        <a:pt x="115" y="0"/>
                        <a:pt x="147" y="2"/>
                      </a:cubicBezTo>
                      <a:cubicBezTo>
                        <a:pt x="179" y="4"/>
                        <a:pt x="189" y="9"/>
                        <a:pt x="215" y="19"/>
                      </a:cubicBezTo>
                      <a:cubicBezTo>
                        <a:pt x="241" y="29"/>
                        <a:pt x="283" y="51"/>
                        <a:pt x="300" y="62"/>
                      </a:cubicBezTo>
                      <a:cubicBezTo>
                        <a:pt x="317" y="73"/>
                        <a:pt x="317" y="86"/>
                        <a:pt x="317" y="88"/>
                      </a:cubicBezTo>
                      <a:cubicBezTo>
                        <a:pt x="317" y="90"/>
                        <a:pt x="312" y="79"/>
                        <a:pt x="302" y="77"/>
                      </a:cubicBezTo>
                      <a:cubicBezTo>
                        <a:pt x="292" y="75"/>
                        <a:pt x="276" y="71"/>
                        <a:pt x="258" y="73"/>
                      </a:cubicBezTo>
                      <a:cubicBezTo>
                        <a:pt x="240" y="75"/>
                        <a:pt x="216" y="89"/>
                        <a:pt x="191" y="88"/>
                      </a:cubicBezTo>
                      <a:cubicBezTo>
                        <a:pt x="166" y="87"/>
                        <a:pt x="134" y="75"/>
                        <a:pt x="107" y="64"/>
                      </a:cubicBezTo>
                      <a:cubicBezTo>
                        <a:pt x="80" y="53"/>
                        <a:pt x="40" y="29"/>
                        <a:pt x="26" y="20"/>
                      </a:cubicBezTo>
                      <a:cubicBezTo>
                        <a:pt x="12" y="11"/>
                        <a:pt x="0" y="8"/>
                        <a:pt x="20" y="5"/>
                      </a:cubicBezTo>
                      <a:close/>
                    </a:path>
                  </a:pathLst>
                </a:custGeom>
                <a:solidFill>
                  <a:srgbClr val="FFFFFF"/>
                </a:solidFill>
                <a:ln w="9525" cap="flat" cmpd="sng">
                  <a:noFill/>
                  <a:prstDash val="solid"/>
                  <a:round/>
                  <a:headEnd type="none" w="med" len="med"/>
                  <a:tailEnd type="none" w="med" len="med"/>
                </a:ln>
                <a:effectLst/>
              </p:spPr>
              <p:txBody>
                <a:bodyPr/>
                <a:lstStyle/>
                <a:p>
                  <a:endParaRPr lang="ko-KR" altLang="en-US" sz="1350"/>
                </a:p>
              </p:txBody>
            </p:sp>
          </p:grpSp>
          <p:grpSp>
            <p:nvGrpSpPr>
              <p:cNvPr id="141" name="Group 952"/>
              <p:cNvGrpSpPr>
                <a:grpSpLocks/>
              </p:cNvGrpSpPr>
              <p:nvPr/>
            </p:nvGrpSpPr>
            <p:grpSpPr bwMode="auto">
              <a:xfrm>
                <a:off x="2925" y="755"/>
                <a:ext cx="1335" cy="940"/>
                <a:chOff x="2259" y="2881"/>
                <a:chExt cx="1335" cy="940"/>
              </a:xfrm>
            </p:grpSpPr>
            <p:grpSp>
              <p:nvGrpSpPr>
                <p:cNvPr id="146" name="Group 953"/>
                <p:cNvGrpSpPr>
                  <a:grpSpLocks/>
                </p:cNvGrpSpPr>
                <p:nvPr/>
              </p:nvGrpSpPr>
              <p:grpSpPr bwMode="auto">
                <a:xfrm>
                  <a:off x="2259" y="2890"/>
                  <a:ext cx="152" cy="85"/>
                  <a:chOff x="2442" y="3603"/>
                  <a:chExt cx="152" cy="85"/>
                </a:xfrm>
              </p:grpSpPr>
              <p:sp>
                <p:nvSpPr>
                  <p:cNvPr id="150" name="Freeform 954"/>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151" name="Freeform 955"/>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152" name="Freeform 956"/>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147" name="Freeform 957"/>
                <p:cNvSpPr>
                  <a:spLocks/>
                </p:cNvSpPr>
                <p:nvPr/>
              </p:nvSpPr>
              <p:spPr bwMode="auto">
                <a:xfrm>
                  <a:off x="2323" y="2890"/>
                  <a:ext cx="1055" cy="931"/>
                </a:xfrm>
                <a:custGeom>
                  <a:avLst/>
                  <a:gdLst/>
                  <a:ahLst/>
                  <a:cxnLst>
                    <a:cxn ang="0">
                      <a:pos x="167" y="42"/>
                    </a:cxn>
                    <a:cxn ang="0">
                      <a:pos x="35" y="48"/>
                    </a:cxn>
                    <a:cxn ang="0">
                      <a:pos x="8" y="78"/>
                    </a:cxn>
                    <a:cxn ang="0">
                      <a:pos x="80" y="141"/>
                    </a:cxn>
                    <a:cxn ang="0">
                      <a:pos x="146" y="189"/>
                    </a:cxn>
                    <a:cxn ang="0">
                      <a:pos x="206" y="315"/>
                    </a:cxn>
                    <a:cxn ang="0">
                      <a:pos x="302" y="435"/>
                    </a:cxn>
                    <a:cxn ang="0">
                      <a:pos x="497" y="552"/>
                    </a:cxn>
                    <a:cxn ang="0">
                      <a:pos x="668" y="627"/>
                    </a:cxn>
                    <a:cxn ang="0">
                      <a:pos x="710" y="654"/>
                    </a:cxn>
                    <a:cxn ang="0">
                      <a:pos x="758" y="738"/>
                    </a:cxn>
                    <a:cxn ang="0">
                      <a:pos x="833" y="858"/>
                    </a:cxn>
                    <a:cxn ang="0">
                      <a:pos x="884" y="912"/>
                    </a:cxn>
                    <a:cxn ang="0">
                      <a:pos x="878" y="882"/>
                    </a:cxn>
                    <a:cxn ang="0">
                      <a:pos x="830" y="807"/>
                    </a:cxn>
                    <a:cxn ang="0">
                      <a:pos x="920" y="912"/>
                    </a:cxn>
                    <a:cxn ang="0">
                      <a:pos x="962" y="921"/>
                    </a:cxn>
                    <a:cxn ang="0">
                      <a:pos x="962" y="897"/>
                    </a:cxn>
                    <a:cxn ang="0">
                      <a:pos x="998" y="921"/>
                    </a:cxn>
                    <a:cxn ang="0">
                      <a:pos x="1046" y="915"/>
                    </a:cxn>
                    <a:cxn ang="0">
                      <a:pos x="1034" y="894"/>
                    </a:cxn>
                    <a:cxn ang="0">
                      <a:pos x="917" y="765"/>
                    </a:cxn>
                    <a:cxn ang="0">
                      <a:pos x="926" y="684"/>
                    </a:cxn>
                    <a:cxn ang="0">
                      <a:pos x="851" y="597"/>
                    </a:cxn>
                    <a:cxn ang="0">
                      <a:pos x="476" y="303"/>
                    </a:cxn>
                    <a:cxn ang="0">
                      <a:pos x="167" y="42"/>
                    </a:cxn>
                  </a:cxnLst>
                  <a:rect l="0" t="0" r="r" b="b"/>
                  <a:pathLst>
                    <a:path w="1055" h="931">
                      <a:moveTo>
                        <a:pt x="167" y="42"/>
                      </a:moveTo>
                      <a:cubicBezTo>
                        <a:pt x="94" y="0"/>
                        <a:pt x="61" y="42"/>
                        <a:pt x="35" y="48"/>
                      </a:cubicBezTo>
                      <a:cubicBezTo>
                        <a:pt x="9" y="54"/>
                        <a:pt x="0" y="63"/>
                        <a:pt x="8" y="78"/>
                      </a:cubicBezTo>
                      <a:cubicBezTo>
                        <a:pt x="16" y="93"/>
                        <a:pt x="57" y="122"/>
                        <a:pt x="80" y="141"/>
                      </a:cubicBezTo>
                      <a:cubicBezTo>
                        <a:pt x="103" y="160"/>
                        <a:pt x="125" y="160"/>
                        <a:pt x="146" y="189"/>
                      </a:cubicBezTo>
                      <a:cubicBezTo>
                        <a:pt x="167" y="218"/>
                        <a:pt x="180" y="274"/>
                        <a:pt x="206" y="315"/>
                      </a:cubicBezTo>
                      <a:cubicBezTo>
                        <a:pt x="232" y="356"/>
                        <a:pt x="254" y="395"/>
                        <a:pt x="302" y="435"/>
                      </a:cubicBezTo>
                      <a:cubicBezTo>
                        <a:pt x="350" y="475"/>
                        <a:pt x="436" y="520"/>
                        <a:pt x="497" y="552"/>
                      </a:cubicBezTo>
                      <a:cubicBezTo>
                        <a:pt x="558" y="584"/>
                        <a:pt x="632" y="610"/>
                        <a:pt x="668" y="627"/>
                      </a:cubicBezTo>
                      <a:cubicBezTo>
                        <a:pt x="704" y="644"/>
                        <a:pt x="695" y="636"/>
                        <a:pt x="710" y="654"/>
                      </a:cubicBezTo>
                      <a:cubicBezTo>
                        <a:pt x="725" y="672"/>
                        <a:pt x="738" y="704"/>
                        <a:pt x="758" y="738"/>
                      </a:cubicBezTo>
                      <a:cubicBezTo>
                        <a:pt x="778" y="772"/>
                        <a:pt x="812" y="829"/>
                        <a:pt x="833" y="858"/>
                      </a:cubicBezTo>
                      <a:cubicBezTo>
                        <a:pt x="854" y="887"/>
                        <a:pt x="877" y="908"/>
                        <a:pt x="884" y="912"/>
                      </a:cubicBezTo>
                      <a:cubicBezTo>
                        <a:pt x="891" y="916"/>
                        <a:pt x="887" y="899"/>
                        <a:pt x="878" y="882"/>
                      </a:cubicBezTo>
                      <a:cubicBezTo>
                        <a:pt x="869" y="865"/>
                        <a:pt x="823" y="802"/>
                        <a:pt x="830" y="807"/>
                      </a:cubicBezTo>
                      <a:cubicBezTo>
                        <a:pt x="837" y="812"/>
                        <a:pt x="898" y="893"/>
                        <a:pt x="920" y="912"/>
                      </a:cubicBezTo>
                      <a:cubicBezTo>
                        <a:pt x="942" y="931"/>
                        <a:pt x="955" y="923"/>
                        <a:pt x="962" y="921"/>
                      </a:cubicBezTo>
                      <a:cubicBezTo>
                        <a:pt x="969" y="919"/>
                        <a:pt x="956" y="897"/>
                        <a:pt x="962" y="897"/>
                      </a:cubicBezTo>
                      <a:cubicBezTo>
                        <a:pt x="968" y="897"/>
                        <a:pt x="984" y="918"/>
                        <a:pt x="998" y="921"/>
                      </a:cubicBezTo>
                      <a:cubicBezTo>
                        <a:pt x="1012" y="924"/>
                        <a:pt x="1040" y="919"/>
                        <a:pt x="1046" y="915"/>
                      </a:cubicBezTo>
                      <a:cubicBezTo>
                        <a:pt x="1052" y="911"/>
                        <a:pt x="1055" y="919"/>
                        <a:pt x="1034" y="894"/>
                      </a:cubicBezTo>
                      <a:cubicBezTo>
                        <a:pt x="1013" y="869"/>
                        <a:pt x="935" y="800"/>
                        <a:pt x="917" y="765"/>
                      </a:cubicBezTo>
                      <a:cubicBezTo>
                        <a:pt x="899" y="730"/>
                        <a:pt x="937" y="712"/>
                        <a:pt x="926" y="684"/>
                      </a:cubicBezTo>
                      <a:cubicBezTo>
                        <a:pt x="915" y="656"/>
                        <a:pt x="926" y="660"/>
                        <a:pt x="851" y="597"/>
                      </a:cubicBezTo>
                      <a:cubicBezTo>
                        <a:pt x="776" y="534"/>
                        <a:pt x="590" y="395"/>
                        <a:pt x="476" y="303"/>
                      </a:cubicBezTo>
                      <a:cubicBezTo>
                        <a:pt x="362" y="211"/>
                        <a:pt x="240" y="84"/>
                        <a:pt x="167" y="42"/>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48" name="Freeform 958"/>
                <p:cNvSpPr>
                  <a:spLocks/>
                </p:cNvSpPr>
                <p:nvPr/>
              </p:nvSpPr>
              <p:spPr bwMode="auto">
                <a:xfrm>
                  <a:off x="2318" y="2881"/>
                  <a:ext cx="1276" cy="928"/>
                </a:xfrm>
                <a:custGeom>
                  <a:avLst/>
                  <a:gdLst/>
                  <a:ahLst/>
                  <a:cxnLst>
                    <a:cxn ang="0">
                      <a:pos x="208" y="39"/>
                    </a:cxn>
                    <a:cxn ang="0">
                      <a:pos x="91" y="6"/>
                    </a:cxn>
                    <a:cxn ang="0">
                      <a:pos x="19" y="9"/>
                    </a:cxn>
                    <a:cxn ang="0">
                      <a:pos x="1" y="60"/>
                    </a:cxn>
                    <a:cxn ang="0">
                      <a:pos x="25" y="105"/>
                    </a:cxn>
                    <a:cxn ang="0">
                      <a:pos x="115" y="132"/>
                    </a:cxn>
                    <a:cxn ang="0">
                      <a:pos x="193" y="198"/>
                    </a:cxn>
                    <a:cxn ang="0">
                      <a:pos x="238" y="255"/>
                    </a:cxn>
                    <a:cxn ang="0">
                      <a:pos x="241" y="228"/>
                    </a:cxn>
                    <a:cxn ang="0">
                      <a:pos x="265" y="168"/>
                    </a:cxn>
                    <a:cxn ang="0">
                      <a:pos x="274" y="231"/>
                    </a:cxn>
                    <a:cxn ang="0">
                      <a:pos x="286" y="288"/>
                    </a:cxn>
                    <a:cxn ang="0">
                      <a:pos x="400" y="411"/>
                    </a:cxn>
                    <a:cxn ang="0">
                      <a:pos x="577" y="522"/>
                    </a:cxn>
                    <a:cxn ang="0">
                      <a:pos x="679" y="573"/>
                    </a:cxn>
                    <a:cxn ang="0">
                      <a:pos x="715" y="609"/>
                    </a:cxn>
                    <a:cxn ang="0">
                      <a:pos x="793" y="633"/>
                    </a:cxn>
                    <a:cxn ang="0">
                      <a:pos x="856" y="636"/>
                    </a:cxn>
                    <a:cxn ang="0">
                      <a:pos x="826" y="657"/>
                    </a:cxn>
                    <a:cxn ang="0">
                      <a:pos x="796" y="678"/>
                    </a:cxn>
                    <a:cxn ang="0">
                      <a:pos x="850" y="735"/>
                    </a:cxn>
                    <a:cxn ang="0">
                      <a:pos x="979" y="873"/>
                    </a:cxn>
                    <a:cxn ang="0">
                      <a:pos x="1036" y="918"/>
                    </a:cxn>
                    <a:cxn ang="0">
                      <a:pos x="1063" y="927"/>
                    </a:cxn>
                    <a:cxn ang="0">
                      <a:pos x="1084" y="918"/>
                    </a:cxn>
                    <a:cxn ang="0">
                      <a:pos x="988" y="828"/>
                    </a:cxn>
                    <a:cxn ang="0">
                      <a:pos x="1093" y="912"/>
                    </a:cxn>
                    <a:cxn ang="0">
                      <a:pos x="1132" y="888"/>
                    </a:cxn>
                    <a:cxn ang="0">
                      <a:pos x="1036" y="822"/>
                    </a:cxn>
                    <a:cxn ang="0">
                      <a:pos x="1147" y="891"/>
                    </a:cxn>
                    <a:cxn ang="0">
                      <a:pos x="1246" y="879"/>
                    </a:cxn>
                    <a:cxn ang="0">
                      <a:pos x="1123" y="777"/>
                    </a:cxn>
                    <a:cxn ang="0">
                      <a:pos x="1261" y="867"/>
                    </a:cxn>
                    <a:cxn ang="0">
                      <a:pos x="1276" y="837"/>
                    </a:cxn>
                    <a:cxn ang="0">
                      <a:pos x="1060" y="690"/>
                    </a:cxn>
                    <a:cxn ang="0">
                      <a:pos x="892" y="588"/>
                    </a:cxn>
                    <a:cxn ang="0">
                      <a:pos x="802" y="477"/>
                    </a:cxn>
                    <a:cxn ang="0">
                      <a:pos x="691" y="324"/>
                    </a:cxn>
                    <a:cxn ang="0">
                      <a:pos x="538" y="182"/>
                    </a:cxn>
                    <a:cxn ang="0">
                      <a:pos x="208" y="39"/>
                    </a:cxn>
                  </a:cxnLst>
                  <a:rect l="0" t="0" r="r" b="b"/>
                  <a:pathLst>
                    <a:path w="1276" h="928">
                      <a:moveTo>
                        <a:pt x="208" y="39"/>
                      </a:moveTo>
                      <a:cubicBezTo>
                        <a:pt x="134" y="10"/>
                        <a:pt x="122" y="11"/>
                        <a:pt x="91" y="6"/>
                      </a:cubicBezTo>
                      <a:cubicBezTo>
                        <a:pt x="60" y="1"/>
                        <a:pt x="34" y="0"/>
                        <a:pt x="19" y="9"/>
                      </a:cubicBezTo>
                      <a:cubicBezTo>
                        <a:pt x="4" y="18"/>
                        <a:pt x="0" y="44"/>
                        <a:pt x="1" y="60"/>
                      </a:cubicBezTo>
                      <a:cubicBezTo>
                        <a:pt x="2" y="76"/>
                        <a:pt x="6" y="93"/>
                        <a:pt x="25" y="105"/>
                      </a:cubicBezTo>
                      <a:cubicBezTo>
                        <a:pt x="44" y="117"/>
                        <a:pt x="87" y="117"/>
                        <a:pt x="115" y="132"/>
                      </a:cubicBezTo>
                      <a:cubicBezTo>
                        <a:pt x="143" y="147"/>
                        <a:pt x="173" y="178"/>
                        <a:pt x="193" y="198"/>
                      </a:cubicBezTo>
                      <a:cubicBezTo>
                        <a:pt x="213" y="218"/>
                        <a:pt x="230" y="250"/>
                        <a:pt x="238" y="255"/>
                      </a:cubicBezTo>
                      <a:cubicBezTo>
                        <a:pt x="246" y="260"/>
                        <a:pt x="237" y="242"/>
                        <a:pt x="241" y="228"/>
                      </a:cubicBezTo>
                      <a:cubicBezTo>
                        <a:pt x="245" y="214"/>
                        <a:pt x="260" y="168"/>
                        <a:pt x="265" y="168"/>
                      </a:cubicBezTo>
                      <a:cubicBezTo>
                        <a:pt x="270" y="168"/>
                        <a:pt x="270" y="211"/>
                        <a:pt x="274" y="231"/>
                      </a:cubicBezTo>
                      <a:cubicBezTo>
                        <a:pt x="278" y="251"/>
                        <a:pt x="265" y="258"/>
                        <a:pt x="286" y="288"/>
                      </a:cubicBezTo>
                      <a:cubicBezTo>
                        <a:pt x="307" y="318"/>
                        <a:pt x="352" y="372"/>
                        <a:pt x="400" y="411"/>
                      </a:cubicBezTo>
                      <a:cubicBezTo>
                        <a:pt x="448" y="450"/>
                        <a:pt x="531" y="495"/>
                        <a:pt x="577" y="522"/>
                      </a:cubicBezTo>
                      <a:cubicBezTo>
                        <a:pt x="623" y="549"/>
                        <a:pt x="656" y="559"/>
                        <a:pt x="679" y="573"/>
                      </a:cubicBezTo>
                      <a:cubicBezTo>
                        <a:pt x="702" y="587"/>
                        <a:pt x="696" y="599"/>
                        <a:pt x="715" y="609"/>
                      </a:cubicBezTo>
                      <a:cubicBezTo>
                        <a:pt x="734" y="619"/>
                        <a:pt x="770" y="629"/>
                        <a:pt x="793" y="633"/>
                      </a:cubicBezTo>
                      <a:cubicBezTo>
                        <a:pt x="816" y="637"/>
                        <a:pt x="851" y="632"/>
                        <a:pt x="856" y="636"/>
                      </a:cubicBezTo>
                      <a:cubicBezTo>
                        <a:pt x="861" y="640"/>
                        <a:pt x="836" y="650"/>
                        <a:pt x="826" y="657"/>
                      </a:cubicBezTo>
                      <a:cubicBezTo>
                        <a:pt x="816" y="664"/>
                        <a:pt x="792" y="665"/>
                        <a:pt x="796" y="678"/>
                      </a:cubicBezTo>
                      <a:cubicBezTo>
                        <a:pt x="800" y="691"/>
                        <a:pt x="819" y="702"/>
                        <a:pt x="850" y="735"/>
                      </a:cubicBezTo>
                      <a:cubicBezTo>
                        <a:pt x="881" y="768"/>
                        <a:pt x="948" y="843"/>
                        <a:pt x="979" y="873"/>
                      </a:cubicBezTo>
                      <a:cubicBezTo>
                        <a:pt x="1010" y="903"/>
                        <a:pt x="1022" y="909"/>
                        <a:pt x="1036" y="918"/>
                      </a:cubicBezTo>
                      <a:cubicBezTo>
                        <a:pt x="1050" y="927"/>
                        <a:pt x="1055" y="927"/>
                        <a:pt x="1063" y="927"/>
                      </a:cubicBezTo>
                      <a:cubicBezTo>
                        <a:pt x="1071" y="927"/>
                        <a:pt x="1075" y="928"/>
                        <a:pt x="1084" y="918"/>
                      </a:cubicBezTo>
                      <a:cubicBezTo>
                        <a:pt x="1071" y="902"/>
                        <a:pt x="989" y="827"/>
                        <a:pt x="988" y="828"/>
                      </a:cubicBezTo>
                      <a:cubicBezTo>
                        <a:pt x="987" y="829"/>
                        <a:pt x="1069" y="902"/>
                        <a:pt x="1093" y="912"/>
                      </a:cubicBezTo>
                      <a:cubicBezTo>
                        <a:pt x="1107" y="896"/>
                        <a:pt x="1111" y="902"/>
                        <a:pt x="1132" y="888"/>
                      </a:cubicBezTo>
                      <a:cubicBezTo>
                        <a:pt x="1103" y="874"/>
                        <a:pt x="1034" y="822"/>
                        <a:pt x="1036" y="822"/>
                      </a:cubicBezTo>
                      <a:cubicBezTo>
                        <a:pt x="1038" y="822"/>
                        <a:pt x="1113" y="870"/>
                        <a:pt x="1147" y="891"/>
                      </a:cubicBezTo>
                      <a:cubicBezTo>
                        <a:pt x="1185" y="890"/>
                        <a:pt x="1203" y="882"/>
                        <a:pt x="1246" y="879"/>
                      </a:cubicBezTo>
                      <a:cubicBezTo>
                        <a:pt x="1227" y="856"/>
                        <a:pt x="1120" y="779"/>
                        <a:pt x="1123" y="777"/>
                      </a:cubicBezTo>
                      <a:cubicBezTo>
                        <a:pt x="1126" y="775"/>
                        <a:pt x="1236" y="858"/>
                        <a:pt x="1261" y="867"/>
                      </a:cubicBezTo>
                      <a:cubicBezTo>
                        <a:pt x="1269" y="856"/>
                        <a:pt x="1273" y="852"/>
                        <a:pt x="1276" y="837"/>
                      </a:cubicBezTo>
                      <a:cubicBezTo>
                        <a:pt x="1243" y="808"/>
                        <a:pt x="1124" y="732"/>
                        <a:pt x="1060" y="690"/>
                      </a:cubicBezTo>
                      <a:cubicBezTo>
                        <a:pt x="996" y="648"/>
                        <a:pt x="935" y="623"/>
                        <a:pt x="892" y="588"/>
                      </a:cubicBezTo>
                      <a:cubicBezTo>
                        <a:pt x="849" y="553"/>
                        <a:pt x="835" y="521"/>
                        <a:pt x="802" y="477"/>
                      </a:cubicBezTo>
                      <a:cubicBezTo>
                        <a:pt x="769" y="433"/>
                        <a:pt x="735" y="373"/>
                        <a:pt x="691" y="324"/>
                      </a:cubicBezTo>
                      <a:cubicBezTo>
                        <a:pt x="647" y="275"/>
                        <a:pt x="619" y="230"/>
                        <a:pt x="538" y="182"/>
                      </a:cubicBezTo>
                      <a:cubicBezTo>
                        <a:pt x="457" y="134"/>
                        <a:pt x="282" y="68"/>
                        <a:pt x="208" y="39"/>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sp>
              <p:nvSpPr>
                <p:cNvPr id="149" name="Oval 959"/>
                <p:cNvSpPr>
                  <a:spLocks noChangeArrowheads="1"/>
                </p:cNvSpPr>
                <p:nvPr/>
              </p:nvSpPr>
              <p:spPr bwMode="auto">
                <a:xfrm>
                  <a:off x="2332" y="2917"/>
                  <a:ext cx="11" cy="11"/>
                </a:xfrm>
                <a:prstGeom prst="ellipse">
                  <a:avLst/>
                </a:prstGeom>
                <a:solidFill>
                  <a:srgbClr val="354045"/>
                </a:solidFill>
                <a:ln w="9525" algn="ctr">
                  <a:noFill/>
                  <a:round/>
                  <a:headEnd/>
                  <a:tailEnd/>
                </a:ln>
                <a:effectLst/>
              </p:spPr>
              <p:txBody>
                <a:bodyPr wrap="none" anchor="ctr"/>
                <a:lstStyle/>
                <a:p>
                  <a:endParaRPr lang="ko-KR" altLang="en-US" sz="1350"/>
                </a:p>
              </p:txBody>
            </p:sp>
          </p:grpSp>
          <p:grpSp>
            <p:nvGrpSpPr>
              <p:cNvPr id="142" name="Group 960"/>
              <p:cNvGrpSpPr>
                <a:grpSpLocks/>
              </p:cNvGrpSpPr>
              <p:nvPr/>
            </p:nvGrpSpPr>
            <p:grpSpPr bwMode="auto">
              <a:xfrm>
                <a:off x="2846" y="791"/>
                <a:ext cx="846" cy="536"/>
                <a:chOff x="-906" y="-771"/>
                <a:chExt cx="704" cy="445"/>
              </a:xfrm>
            </p:grpSpPr>
            <p:sp>
              <p:nvSpPr>
                <p:cNvPr id="143" name="Freeform 961"/>
                <p:cNvSpPr>
                  <a:spLocks/>
                </p:cNvSpPr>
                <p:nvPr/>
              </p:nvSpPr>
              <p:spPr bwMode="auto">
                <a:xfrm>
                  <a:off x="-435" y="-739"/>
                  <a:ext cx="233" cy="266"/>
                </a:xfrm>
                <a:custGeom>
                  <a:avLst/>
                  <a:gdLst/>
                  <a:ahLst/>
                  <a:cxnLst>
                    <a:cxn ang="0">
                      <a:pos x="48" y="8"/>
                    </a:cxn>
                    <a:cxn ang="0">
                      <a:pos x="133" y="55"/>
                    </a:cxn>
                    <a:cxn ang="0">
                      <a:pos x="187" y="116"/>
                    </a:cxn>
                    <a:cxn ang="0">
                      <a:pos x="204" y="139"/>
                    </a:cxn>
                    <a:cxn ang="0">
                      <a:pos x="189" y="140"/>
                    </a:cxn>
                    <a:cxn ang="0">
                      <a:pos x="207" y="149"/>
                    </a:cxn>
                    <a:cxn ang="0">
                      <a:pos x="232" y="170"/>
                    </a:cxn>
                    <a:cxn ang="0">
                      <a:pos x="214" y="172"/>
                    </a:cxn>
                    <a:cxn ang="0">
                      <a:pos x="192" y="161"/>
                    </a:cxn>
                    <a:cxn ang="0">
                      <a:pos x="207" y="178"/>
                    </a:cxn>
                    <a:cxn ang="0">
                      <a:pos x="228" y="217"/>
                    </a:cxn>
                    <a:cxn ang="0">
                      <a:pos x="214" y="224"/>
                    </a:cxn>
                    <a:cxn ang="0">
                      <a:pos x="198" y="218"/>
                    </a:cxn>
                    <a:cxn ang="0">
                      <a:pos x="202" y="229"/>
                    </a:cxn>
                    <a:cxn ang="0">
                      <a:pos x="204" y="263"/>
                    </a:cxn>
                    <a:cxn ang="0">
                      <a:pos x="186" y="248"/>
                    </a:cxn>
                    <a:cxn ang="0">
                      <a:pos x="159" y="224"/>
                    </a:cxn>
                    <a:cxn ang="0">
                      <a:pos x="147" y="238"/>
                    </a:cxn>
                    <a:cxn ang="0">
                      <a:pos x="145" y="259"/>
                    </a:cxn>
                    <a:cxn ang="0">
                      <a:pos x="127" y="244"/>
                    </a:cxn>
                    <a:cxn ang="0">
                      <a:pos x="108" y="254"/>
                    </a:cxn>
                    <a:cxn ang="0">
                      <a:pos x="96" y="235"/>
                    </a:cxn>
                    <a:cxn ang="0">
                      <a:pos x="69" y="203"/>
                    </a:cxn>
                    <a:cxn ang="0">
                      <a:pos x="36" y="160"/>
                    </a:cxn>
                    <a:cxn ang="0">
                      <a:pos x="7" y="80"/>
                    </a:cxn>
                    <a:cxn ang="0">
                      <a:pos x="7" y="13"/>
                    </a:cxn>
                    <a:cxn ang="0">
                      <a:pos x="48" y="8"/>
                    </a:cxn>
                  </a:cxnLst>
                  <a:rect l="0" t="0" r="r" b="b"/>
                  <a:pathLst>
                    <a:path w="233" h="266">
                      <a:moveTo>
                        <a:pt x="48" y="8"/>
                      </a:moveTo>
                      <a:cubicBezTo>
                        <a:pt x="69" y="15"/>
                        <a:pt x="110" y="37"/>
                        <a:pt x="133" y="55"/>
                      </a:cubicBezTo>
                      <a:cubicBezTo>
                        <a:pt x="156" y="73"/>
                        <a:pt x="175" y="102"/>
                        <a:pt x="187" y="116"/>
                      </a:cubicBezTo>
                      <a:cubicBezTo>
                        <a:pt x="199" y="130"/>
                        <a:pt x="204" y="135"/>
                        <a:pt x="204" y="139"/>
                      </a:cubicBezTo>
                      <a:cubicBezTo>
                        <a:pt x="204" y="143"/>
                        <a:pt x="189" y="138"/>
                        <a:pt x="189" y="140"/>
                      </a:cubicBezTo>
                      <a:cubicBezTo>
                        <a:pt x="189" y="142"/>
                        <a:pt x="200" y="144"/>
                        <a:pt x="207" y="149"/>
                      </a:cubicBezTo>
                      <a:cubicBezTo>
                        <a:pt x="214" y="154"/>
                        <a:pt x="231" y="166"/>
                        <a:pt x="232" y="170"/>
                      </a:cubicBezTo>
                      <a:cubicBezTo>
                        <a:pt x="233" y="174"/>
                        <a:pt x="221" y="173"/>
                        <a:pt x="214" y="172"/>
                      </a:cubicBezTo>
                      <a:cubicBezTo>
                        <a:pt x="207" y="171"/>
                        <a:pt x="193" y="160"/>
                        <a:pt x="192" y="161"/>
                      </a:cubicBezTo>
                      <a:cubicBezTo>
                        <a:pt x="191" y="162"/>
                        <a:pt x="201" y="169"/>
                        <a:pt x="207" y="178"/>
                      </a:cubicBezTo>
                      <a:cubicBezTo>
                        <a:pt x="213" y="187"/>
                        <a:pt x="227" y="209"/>
                        <a:pt x="228" y="217"/>
                      </a:cubicBezTo>
                      <a:cubicBezTo>
                        <a:pt x="229" y="225"/>
                        <a:pt x="219" y="224"/>
                        <a:pt x="214" y="224"/>
                      </a:cubicBezTo>
                      <a:cubicBezTo>
                        <a:pt x="209" y="224"/>
                        <a:pt x="200" y="217"/>
                        <a:pt x="198" y="218"/>
                      </a:cubicBezTo>
                      <a:cubicBezTo>
                        <a:pt x="196" y="219"/>
                        <a:pt x="201" y="222"/>
                        <a:pt x="202" y="229"/>
                      </a:cubicBezTo>
                      <a:cubicBezTo>
                        <a:pt x="203" y="236"/>
                        <a:pt x="207" y="260"/>
                        <a:pt x="204" y="263"/>
                      </a:cubicBezTo>
                      <a:cubicBezTo>
                        <a:pt x="201" y="266"/>
                        <a:pt x="193" y="254"/>
                        <a:pt x="186" y="248"/>
                      </a:cubicBezTo>
                      <a:cubicBezTo>
                        <a:pt x="179" y="242"/>
                        <a:pt x="165" y="226"/>
                        <a:pt x="159" y="224"/>
                      </a:cubicBezTo>
                      <a:cubicBezTo>
                        <a:pt x="153" y="222"/>
                        <a:pt x="149" y="232"/>
                        <a:pt x="147" y="238"/>
                      </a:cubicBezTo>
                      <a:cubicBezTo>
                        <a:pt x="145" y="244"/>
                        <a:pt x="148" y="258"/>
                        <a:pt x="145" y="259"/>
                      </a:cubicBezTo>
                      <a:cubicBezTo>
                        <a:pt x="142" y="260"/>
                        <a:pt x="133" y="245"/>
                        <a:pt x="127" y="244"/>
                      </a:cubicBezTo>
                      <a:cubicBezTo>
                        <a:pt x="121" y="243"/>
                        <a:pt x="113" y="255"/>
                        <a:pt x="108" y="254"/>
                      </a:cubicBezTo>
                      <a:cubicBezTo>
                        <a:pt x="103" y="253"/>
                        <a:pt x="102" y="243"/>
                        <a:pt x="96" y="235"/>
                      </a:cubicBezTo>
                      <a:cubicBezTo>
                        <a:pt x="90" y="227"/>
                        <a:pt x="79" y="215"/>
                        <a:pt x="69" y="203"/>
                      </a:cubicBezTo>
                      <a:cubicBezTo>
                        <a:pt x="59" y="191"/>
                        <a:pt x="46" y="180"/>
                        <a:pt x="36" y="160"/>
                      </a:cubicBezTo>
                      <a:cubicBezTo>
                        <a:pt x="26" y="140"/>
                        <a:pt x="12" y="105"/>
                        <a:pt x="7" y="80"/>
                      </a:cubicBezTo>
                      <a:cubicBezTo>
                        <a:pt x="2" y="55"/>
                        <a:pt x="0" y="26"/>
                        <a:pt x="7" y="13"/>
                      </a:cubicBezTo>
                      <a:cubicBezTo>
                        <a:pt x="14" y="0"/>
                        <a:pt x="27" y="1"/>
                        <a:pt x="48" y="8"/>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44" name="Freeform 962"/>
                <p:cNvSpPr>
                  <a:spLocks/>
                </p:cNvSpPr>
                <p:nvPr/>
              </p:nvSpPr>
              <p:spPr bwMode="auto">
                <a:xfrm>
                  <a:off x="-902" y="-720"/>
                  <a:ext cx="612" cy="394"/>
                </a:xfrm>
                <a:custGeom>
                  <a:avLst/>
                  <a:gdLst/>
                  <a:ahLst/>
                  <a:cxnLst>
                    <a:cxn ang="0">
                      <a:pos x="119" y="186"/>
                    </a:cxn>
                    <a:cxn ang="0">
                      <a:pos x="53" y="283"/>
                    </a:cxn>
                    <a:cxn ang="0">
                      <a:pos x="3" y="361"/>
                    </a:cxn>
                    <a:cxn ang="0">
                      <a:pos x="38" y="345"/>
                    </a:cxn>
                    <a:cxn ang="0">
                      <a:pos x="17" y="388"/>
                    </a:cxn>
                    <a:cxn ang="0">
                      <a:pos x="41" y="382"/>
                    </a:cxn>
                    <a:cxn ang="0">
                      <a:pos x="107" y="342"/>
                    </a:cxn>
                    <a:cxn ang="0">
                      <a:pos x="147" y="309"/>
                    </a:cxn>
                    <a:cxn ang="0">
                      <a:pos x="174" y="283"/>
                    </a:cxn>
                    <a:cxn ang="0">
                      <a:pos x="141" y="325"/>
                    </a:cxn>
                    <a:cxn ang="0">
                      <a:pos x="120" y="354"/>
                    </a:cxn>
                    <a:cxn ang="0">
                      <a:pos x="147" y="348"/>
                    </a:cxn>
                    <a:cxn ang="0">
                      <a:pos x="194" y="327"/>
                    </a:cxn>
                    <a:cxn ang="0">
                      <a:pos x="248" y="292"/>
                    </a:cxn>
                    <a:cxn ang="0">
                      <a:pos x="272" y="279"/>
                    </a:cxn>
                    <a:cxn ang="0">
                      <a:pos x="248" y="312"/>
                    </a:cxn>
                    <a:cxn ang="0">
                      <a:pos x="240" y="330"/>
                    </a:cxn>
                    <a:cxn ang="0">
                      <a:pos x="275" y="312"/>
                    </a:cxn>
                    <a:cxn ang="0">
                      <a:pos x="321" y="277"/>
                    </a:cxn>
                    <a:cxn ang="0">
                      <a:pos x="366" y="238"/>
                    </a:cxn>
                    <a:cxn ang="0">
                      <a:pos x="384" y="217"/>
                    </a:cxn>
                    <a:cxn ang="0">
                      <a:pos x="377" y="243"/>
                    </a:cxn>
                    <a:cxn ang="0">
                      <a:pos x="378" y="273"/>
                    </a:cxn>
                    <a:cxn ang="0">
                      <a:pos x="413" y="247"/>
                    </a:cxn>
                    <a:cxn ang="0">
                      <a:pos x="455" y="184"/>
                    </a:cxn>
                    <a:cxn ang="0">
                      <a:pos x="471" y="129"/>
                    </a:cxn>
                    <a:cxn ang="0">
                      <a:pos x="473" y="97"/>
                    </a:cxn>
                    <a:cxn ang="0">
                      <a:pos x="497" y="175"/>
                    </a:cxn>
                    <a:cxn ang="0">
                      <a:pos x="504" y="208"/>
                    </a:cxn>
                    <a:cxn ang="0">
                      <a:pos x="509" y="171"/>
                    </a:cxn>
                    <a:cxn ang="0">
                      <a:pos x="510" y="96"/>
                    </a:cxn>
                    <a:cxn ang="0">
                      <a:pos x="510" y="76"/>
                    </a:cxn>
                    <a:cxn ang="0">
                      <a:pos x="537" y="121"/>
                    </a:cxn>
                    <a:cxn ang="0">
                      <a:pos x="557" y="177"/>
                    </a:cxn>
                    <a:cxn ang="0">
                      <a:pos x="564" y="112"/>
                    </a:cxn>
                    <a:cxn ang="0">
                      <a:pos x="555" y="72"/>
                    </a:cxn>
                    <a:cxn ang="0">
                      <a:pos x="579" y="90"/>
                    </a:cxn>
                    <a:cxn ang="0">
                      <a:pos x="603" y="127"/>
                    </a:cxn>
                    <a:cxn ang="0">
                      <a:pos x="608" y="87"/>
                    </a:cxn>
                    <a:cxn ang="0">
                      <a:pos x="602" y="43"/>
                    </a:cxn>
                    <a:cxn ang="0">
                      <a:pos x="549" y="18"/>
                    </a:cxn>
                    <a:cxn ang="0">
                      <a:pos x="431" y="13"/>
                    </a:cxn>
                    <a:cxn ang="0">
                      <a:pos x="308" y="94"/>
                    </a:cxn>
                    <a:cxn ang="0">
                      <a:pos x="168" y="165"/>
                    </a:cxn>
                    <a:cxn ang="0">
                      <a:pos x="119" y="186"/>
                    </a:cxn>
                  </a:cxnLst>
                  <a:rect l="0" t="0" r="r" b="b"/>
                  <a:pathLst>
                    <a:path w="612" h="394">
                      <a:moveTo>
                        <a:pt x="119" y="186"/>
                      </a:moveTo>
                      <a:cubicBezTo>
                        <a:pt x="100" y="206"/>
                        <a:pt x="72" y="254"/>
                        <a:pt x="53" y="283"/>
                      </a:cubicBezTo>
                      <a:cubicBezTo>
                        <a:pt x="34" y="312"/>
                        <a:pt x="6" y="351"/>
                        <a:pt x="3" y="361"/>
                      </a:cubicBezTo>
                      <a:cubicBezTo>
                        <a:pt x="0" y="371"/>
                        <a:pt x="36" y="341"/>
                        <a:pt x="38" y="345"/>
                      </a:cubicBezTo>
                      <a:cubicBezTo>
                        <a:pt x="40" y="349"/>
                        <a:pt x="17" y="382"/>
                        <a:pt x="17" y="388"/>
                      </a:cubicBezTo>
                      <a:cubicBezTo>
                        <a:pt x="17" y="394"/>
                        <a:pt x="26" y="390"/>
                        <a:pt x="41" y="382"/>
                      </a:cubicBezTo>
                      <a:cubicBezTo>
                        <a:pt x="56" y="374"/>
                        <a:pt x="89" y="354"/>
                        <a:pt x="107" y="342"/>
                      </a:cubicBezTo>
                      <a:cubicBezTo>
                        <a:pt x="125" y="330"/>
                        <a:pt x="136" y="319"/>
                        <a:pt x="147" y="309"/>
                      </a:cubicBezTo>
                      <a:cubicBezTo>
                        <a:pt x="158" y="299"/>
                        <a:pt x="175" y="280"/>
                        <a:pt x="174" y="283"/>
                      </a:cubicBezTo>
                      <a:cubicBezTo>
                        <a:pt x="173" y="286"/>
                        <a:pt x="150" y="313"/>
                        <a:pt x="141" y="325"/>
                      </a:cubicBezTo>
                      <a:cubicBezTo>
                        <a:pt x="132" y="337"/>
                        <a:pt x="119" y="350"/>
                        <a:pt x="120" y="354"/>
                      </a:cubicBezTo>
                      <a:cubicBezTo>
                        <a:pt x="121" y="358"/>
                        <a:pt x="135" y="352"/>
                        <a:pt x="147" y="348"/>
                      </a:cubicBezTo>
                      <a:cubicBezTo>
                        <a:pt x="159" y="344"/>
                        <a:pt x="177" y="336"/>
                        <a:pt x="194" y="327"/>
                      </a:cubicBezTo>
                      <a:cubicBezTo>
                        <a:pt x="211" y="318"/>
                        <a:pt x="235" y="300"/>
                        <a:pt x="248" y="292"/>
                      </a:cubicBezTo>
                      <a:cubicBezTo>
                        <a:pt x="261" y="284"/>
                        <a:pt x="272" y="276"/>
                        <a:pt x="272" y="279"/>
                      </a:cubicBezTo>
                      <a:cubicBezTo>
                        <a:pt x="272" y="282"/>
                        <a:pt x="253" y="304"/>
                        <a:pt x="248" y="312"/>
                      </a:cubicBezTo>
                      <a:cubicBezTo>
                        <a:pt x="243" y="320"/>
                        <a:pt x="236" y="330"/>
                        <a:pt x="240" y="330"/>
                      </a:cubicBezTo>
                      <a:cubicBezTo>
                        <a:pt x="244" y="330"/>
                        <a:pt x="262" y="321"/>
                        <a:pt x="275" y="312"/>
                      </a:cubicBezTo>
                      <a:cubicBezTo>
                        <a:pt x="288" y="303"/>
                        <a:pt x="306" y="289"/>
                        <a:pt x="321" y="277"/>
                      </a:cubicBezTo>
                      <a:cubicBezTo>
                        <a:pt x="336" y="265"/>
                        <a:pt x="355" y="248"/>
                        <a:pt x="366" y="238"/>
                      </a:cubicBezTo>
                      <a:cubicBezTo>
                        <a:pt x="377" y="228"/>
                        <a:pt x="382" y="216"/>
                        <a:pt x="384" y="217"/>
                      </a:cubicBezTo>
                      <a:cubicBezTo>
                        <a:pt x="386" y="218"/>
                        <a:pt x="378" y="234"/>
                        <a:pt x="377" y="243"/>
                      </a:cubicBezTo>
                      <a:cubicBezTo>
                        <a:pt x="376" y="252"/>
                        <a:pt x="372" y="272"/>
                        <a:pt x="378" y="273"/>
                      </a:cubicBezTo>
                      <a:cubicBezTo>
                        <a:pt x="384" y="274"/>
                        <a:pt x="400" y="262"/>
                        <a:pt x="413" y="247"/>
                      </a:cubicBezTo>
                      <a:cubicBezTo>
                        <a:pt x="426" y="232"/>
                        <a:pt x="445" y="204"/>
                        <a:pt x="455" y="184"/>
                      </a:cubicBezTo>
                      <a:cubicBezTo>
                        <a:pt x="465" y="164"/>
                        <a:pt x="468" y="144"/>
                        <a:pt x="471" y="129"/>
                      </a:cubicBezTo>
                      <a:cubicBezTo>
                        <a:pt x="474" y="114"/>
                        <a:pt x="469" y="89"/>
                        <a:pt x="473" y="97"/>
                      </a:cubicBezTo>
                      <a:cubicBezTo>
                        <a:pt x="477" y="105"/>
                        <a:pt x="492" y="157"/>
                        <a:pt x="497" y="175"/>
                      </a:cubicBezTo>
                      <a:cubicBezTo>
                        <a:pt x="502" y="193"/>
                        <a:pt x="502" y="209"/>
                        <a:pt x="504" y="208"/>
                      </a:cubicBezTo>
                      <a:cubicBezTo>
                        <a:pt x="506" y="207"/>
                        <a:pt x="508" y="190"/>
                        <a:pt x="509" y="171"/>
                      </a:cubicBezTo>
                      <a:cubicBezTo>
                        <a:pt x="510" y="152"/>
                        <a:pt x="510" y="112"/>
                        <a:pt x="510" y="96"/>
                      </a:cubicBezTo>
                      <a:cubicBezTo>
                        <a:pt x="510" y="80"/>
                        <a:pt x="506" y="72"/>
                        <a:pt x="510" y="76"/>
                      </a:cubicBezTo>
                      <a:cubicBezTo>
                        <a:pt x="514" y="80"/>
                        <a:pt x="529" y="104"/>
                        <a:pt x="537" y="121"/>
                      </a:cubicBezTo>
                      <a:cubicBezTo>
                        <a:pt x="545" y="138"/>
                        <a:pt x="553" y="178"/>
                        <a:pt x="557" y="177"/>
                      </a:cubicBezTo>
                      <a:cubicBezTo>
                        <a:pt x="561" y="176"/>
                        <a:pt x="564" y="129"/>
                        <a:pt x="564" y="112"/>
                      </a:cubicBezTo>
                      <a:cubicBezTo>
                        <a:pt x="564" y="95"/>
                        <a:pt x="553" y="76"/>
                        <a:pt x="555" y="72"/>
                      </a:cubicBezTo>
                      <a:cubicBezTo>
                        <a:pt x="557" y="68"/>
                        <a:pt x="571" y="81"/>
                        <a:pt x="579" y="90"/>
                      </a:cubicBezTo>
                      <a:cubicBezTo>
                        <a:pt x="587" y="99"/>
                        <a:pt x="598" y="127"/>
                        <a:pt x="603" y="127"/>
                      </a:cubicBezTo>
                      <a:cubicBezTo>
                        <a:pt x="608" y="127"/>
                        <a:pt x="608" y="101"/>
                        <a:pt x="608" y="87"/>
                      </a:cubicBezTo>
                      <a:cubicBezTo>
                        <a:pt x="608" y="73"/>
                        <a:pt x="612" y="54"/>
                        <a:pt x="602" y="43"/>
                      </a:cubicBezTo>
                      <a:cubicBezTo>
                        <a:pt x="592" y="32"/>
                        <a:pt x="577" y="23"/>
                        <a:pt x="549" y="18"/>
                      </a:cubicBezTo>
                      <a:cubicBezTo>
                        <a:pt x="521" y="13"/>
                        <a:pt x="471" y="0"/>
                        <a:pt x="431" y="13"/>
                      </a:cubicBezTo>
                      <a:cubicBezTo>
                        <a:pt x="391" y="26"/>
                        <a:pt x="352" y="69"/>
                        <a:pt x="308" y="94"/>
                      </a:cubicBezTo>
                      <a:cubicBezTo>
                        <a:pt x="264" y="119"/>
                        <a:pt x="198" y="150"/>
                        <a:pt x="168" y="165"/>
                      </a:cubicBezTo>
                      <a:cubicBezTo>
                        <a:pt x="138" y="180"/>
                        <a:pt x="138" y="166"/>
                        <a:pt x="119" y="186"/>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45" name="Freeform 963"/>
                <p:cNvSpPr>
                  <a:spLocks/>
                </p:cNvSpPr>
                <p:nvPr/>
              </p:nvSpPr>
              <p:spPr bwMode="auto">
                <a:xfrm>
                  <a:off x="-906" y="-771"/>
                  <a:ext cx="668" cy="426"/>
                </a:xfrm>
                <a:custGeom>
                  <a:avLst/>
                  <a:gdLst/>
                  <a:ahLst/>
                  <a:cxnLst>
                    <a:cxn ang="0">
                      <a:pos x="447" y="1"/>
                    </a:cxn>
                    <a:cxn ang="0">
                      <a:pos x="339" y="28"/>
                    </a:cxn>
                    <a:cxn ang="0">
                      <a:pos x="201" y="132"/>
                    </a:cxn>
                    <a:cxn ang="0">
                      <a:pos x="85" y="261"/>
                    </a:cxn>
                    <a:cxn ang="0">
                      <a:pos x="48" y="310"/>
                    </a:cxn>
                    <a:cxn ang="0">
                      <a:pos x="24" y="363"/>
                    </a:cxn>
                    <a:cxn ang="0">
                      <a:pos x="1" y="418"/>
                    </a:cxn>
                    <a:cxn ang="0">
                      <a:pos x="16" y="412"/>
                    </a:cxn>
                    <a:cxn ang="0">
                      <a:pos x="69" y="346"/>
                    </a:cxn>
                    <a:cxn ang="0">
                      <a:pos x="102" y="300"/>
                    </a:cxn>
                    <a:cxn ang="0">
                      <a:pos x="39" y="403"/>
                    </a:cxn>
                    <a:cxn ang="0">
                      <a:pos x="30" y="426"/>
                    </a:cxn>
                    <a:cxn ang="0">
                      <a:pos x="58" y="403"/>
                    </a:cxn>
                    <a:cxn ang="0">
                      <a:pos x="144" y="333"/>
                    </a:cxn>
                    <a:cxn ang="0">
                      <a:pos x="195" y="295"/>
                    </a:cxn>
                    <a:cxn ang="0">
                      <a:pos x="232" y="274"/>
                    </a:cxn>
                    <a:cxn ang="0">
                      <a:pos x="213" y="304"/>
                    </a:cxn>
                    <a:cxn ang="0">
                      <a:pos x="178" y="355"/>
                    </a:cxn>
                    <a:cxn ang="0">
                      <a:pos x="220" y="337"/>
                    </a:cxn>
                    <a:cxn ang="0">
                      <a:pos x="316" y="259"/>
                    </a:cxn>
                    <a:cxn ang="0">
                      <a:pos x="351" y="238"/>
                    </a:cxn>
                    <a:cxn ang="0">
                      <a:pos x="351" y="276"/>
                    </a:cxn>
                    <a:cxn ang="0">
                      <a:pos x="369" y="277"/>
                    </a:cxn>
                    <a:cxn ang="0">
                      <a:pos x="411" y="229"/>
                    </a:cxn>
                    <a:cxn ang="0">
                      <a:pos x="456" y="159"/>
                    </a:cxn>
                    <a:cxn ang="0">
                      <a:pos x="454" y="100"/>
                    </a:cxn>
                    <a:cxn ang="0">
                      <a:pos x="495" y="141"/>
                    </a:cxn>
                    <a:cxn ang="0">
                      <a:pos x="499" y="97"/>
                    </a:cxn>
                    <a:cxn ang="0">
                      <a:pos x="552" y="142"/>
                    </a:cxn>
                    <a:cxn ang="0">
                      <a:pos x="567" y="148"/>
                    </a:cxn>
                    <a:cxn ang="0">
                      <a:pos x="564" y="120"/>
                    </a:cxn>
                    <a:cxn ang="0">
                      <a:pos x="552" y="85"/>
                    </a:cxn>
                    <a:cxn ang="0">
                      <a:pos x="586" y="111"/>
                    </a:cxn>
                    <a:cxn ang="0">
                      <a:pos x="604" y="109"/>
                    </a:cxn>
                    <a:cxn ang="0">
                      <a:pos x="618" y="111"/>
                    </a:cxn>
                    <a:cxn ang="0">
                      <a:pos x="666" y="156"/>
                    </a:cxn>
                    <a:cxn ang="0">
                      <a:pos x="631" y="105"/>
                    </a:cxn>
                    <a:cxn ang="0">
                      <a:pos x="582" y="63"/>
                    </a:cxn>
                    <a:cxn ang="0">
                      <a:pos x="519" y="24"/>
                    </a:cxn>
                    <a:cxn ang="0">
                      <a:pos x="447" y="1"/>
                    </a:cxn>
                  </a:cxnLst>
                  <a:rect l="0" t="0" r="r" b="b"/>
                  <a:pathLst>
                    <a:path w="668" h="426">
                      <a:moveTo>
                        <a:pt x="447" y="1"/>
                      </a:moveTo>
                      <a:cubicBezTo>
                        <a:pt x="417" y="2"/>
                        <a:pt x="380" y="6"/>
                        <a:pt x="339" y="28"/>
                      </a:cubicBezTo>
                      <a:cubicBezTo>
                        <a:pt x="298" y="50"/>
                        <a:pt x="243" y="93"/>
                        <a:pt x="201" y="132"/>
                      </a:cubicBezTo>
                      <a:cubicBezTo>
                        <a:pt x="159" y="171"/>
                        <a:pt x="111" y="231"/>
                        <a:pt x="85" y="261"/>
                      </a:cubicBezTo>
                      <a:cubicBezTo>
                        <a:pt x="59" y="291"/>
                        <a:pt x="58" y="293"/>
                        <a:pt x="48" y="310"/>
                      </a:cubicBezTo>
                      <a:cubicBezTo>
                        <a:pt x="38" y="327"/>
                        <a:pt x="32" y="345"/>
                        <a:pt x="24" y="363"/>
                      </a:cubicBezTo>
                      <a:cubicBezTo>
                        <a:pt x="16" y="381"/>
                        <a:pt x="2" y="410"/>
                        <a:pt x="1" y="418"/>
                      </a:cubicBezTo>
                      <a:cubicBezTo>
                        <a:pt x="0" y="426"/>
                        <a:pt x="5" y="424"/>
                        <a:pt x="16" y="412"/>
                      </a:cubicBezTo>
                      <a:cubicBezTo>
                        <a:pt x="27" y="400"/>
                        <a:pt x="55" y="365"/>
                        <a:pt x="69" y="346"/>
                      </a:cubicBezTo>
                      <a:cubicBezTo>
                        <a:pt x="83" y="327"/>
                        <a:pt x="107" y="291"/>
                        <a:pt x="102" y="300"/>
                      </a:cubicBezTo>
                      <a:cubicBezTo>
                        <a:pt x="97" y="309"/>
                        <a:pt x="51" y="382"/>
                        <a:pt x="39" y="403"/>
                      </a:cubicBezTo>
                      <a:cubicBezTo>
                        <a:pt x="27" y="424"/>
                        <a:pt x="27" y="426"/>
                        <a:pt x="30" y="426"/>
                      </a:cubicBezTo>
                      <a:cubicBezTo>
                        <a:pt x="33" y="426"/>
                        <a:pt x="39" y="419"/>
                        <a:pt x="58" y="403"/>
                      </a:cubicBezTo>
                      <a:cubicBezTo>
                        <a:pt x="77" y="387"/>
                        <a:pt x="121" y="351"/>
                        <a:pt x="144" y="333"/>
                      </a:cubicBezTo>
                      <a:cubicBezTo>
                        <a:pt x="167" y="315"/>
                        <a:pt x="180" y="305"/>
                        <a:pt x="195" y="295"/>
                      </a:cubicBezTo>
                      <a:cubicBezTo>
                        <a:pt x="210" y="285"/>
                        <a:pt x="229" y="273"/>
                        <a:pt x="232" y="274"/>
                      </a:cubicBezTo>
                      <a:cubicBezTo>
                        <a:pt x="235" y="275"/>
                        <a:pt x="222" y="291"/>
                        <a:pt x="213" y="304"/>
                      </a:cubicBezTo>
                      <a:cubicBezTo>
                        <a:pt x="204" y="317"/>
                        <a:pt x="177" y="350"/>
                        <a:pt x="178" y="355"/>
                      </a:cubicBezTo>
                      <a:cubicBezTo>
                        <a:pt x="179" y="360"/>
                        <a:pt x="197" y="353"/>
                        <a:pt x="220" y="337"/>
                      </a:cubicBezTo>
                      <a:cubicBezTo>
                        <a:pt x="243" y="321"/>
                        <a:pt x="294" y="275"/>
                        <a:pt x="316" y="259"/>
                      </a:cubicBezTo>
                      <a:cubicBezTo>
                        <a:pt x="338" y="243"/>
                        <a:pt x="345" y="235"/>
                        <a:pt x="351" y="238"/>
                      </a:cubicBezTo>
                      <a:cubicBezTo>
                        <a:pt x="357" y="241"/>
                        <a:pt x="348" y="270"/>
                        <a:pt x="351" y="276"/>
                      </a:cubicBezTo>
                      <a:cubicBezTo>
                        <a:pt x="354" y="282"/>
                        <a:pt x="359" y="285"/>
                        <a:pt x="369" y="277"/>
                      </a:cubicBezTo>
                      <a:cubicBezTo>
                        <a:pt x="379" y="269"/>
                        <a:pt x="397" y="249"/>
                        <a:pt x="411" y="229"/>
                      </a:cubicBezTo>
                      <a:cubicBezTo>
                        <a:pt x="425" y="209"/>
                        <a:pt x="449" y="180"/>
                        <a:pt x="456" y="159"/>
                      </a:cubicBezTo>
                      <a:cubicBezTo>
                        <a:pt x="463" y="138"/>
                        <a:pt x="448" y="103"/>
                        <a:pt x="454" y="100"/>
                      </a:cubicBezTo>
                      <a:cubicBezTo>
                        <a:pt x="460" y="97"/>
                        <a:pt x="488" y="141"/>
                        <a:pt x="495" y="141"/>
                      </a:cubicBezTo>
                      <a:cubicBezTo>
                        <a:pt x="502" y="141"/>
                        <a:pt x="490" y="97"/>
                        <a:pt x="499" y="97"/>
                      </a:cubicBezTo>
                      <a:cubicBezTo>
                        <a:pt x="508" y="97"/>
                        <a:pt x="541" y="134"/>
                        <a:pt x="552" y="142"/>
                      </a:cubicBezTo>
                      <a:cubicBezTo>
                        <a:pt x="563" y="150"/>
                        <a:pt x="565" y="152"/>
                        <a:pt x="567" y="148"/>
                      </a:cubicBezTo>
                      <a:cubicBezTo>
                        <a:pt x="569" y="144"/>
                        <a:pt x="566" y="130"/>
                        <a:pt x="564" y="120"/>
                      </a:cubicBezTo>
                      <a:cubicBezTo>
                        <a:pt x="562" y="110"/>
                        <a:pt x="548" y="87"/>
                        <a:pt x="552" y="85"/>
                      </a:cubicBezTo>
                      <a:cubicBezTo>
                        <a:pt x="556" y="83"/>
                        <a:pt x="577" y="107"/>
                        <a:pt x="586" y="111"/>
                      </a:cubicBezTo>
                      <a:cubicBezTo>
                        <a:pt x="595" y="115"/>
                        <a:pt x="599" y="109"/>
                        <a:pt x="604" y="109"/>
                      </a:cubicBezTo>
                      <a:cubicBezTo>
                        <a:pt x="609" y="109"/>
                        <a:pt x="608" y="103"/>
                        <a:pt x="618" y="111"/>
                      </a:cubicBezTo>
                      <a:cubicBezTo>
                        <a:pt x="628" y="119"/>
                        <a:pt x="664" y="157"/>
                        <a:pt x="666" y="156"/>
                      </a:cubicBezTo>
                      <a:cubicBezTo>
                        <a:pt x="668" y="155"/>
                        <a:pt x="645" y="120"/>
                        <a:pt x="631" y="105"/>
                      </a:cubicBezTo>
                      <a:cubicBezTo>
                        <a:pt x="617" y="90"/>
                        <a:pt x="601" y="76"/>
                        <a:pt x="582" y="63"/>
                      </a:cubicBezTo>
                      <a:cubicBezTo>
                        <a:pt x="563" y="50"/>
                        <a:pt x="541" y="34"/>
                        <a:pt x="519" y="24"/>
                      </a:cubicBezTo>
                      <a:cubicBezTo>
                        <a:pt x="497" y="14"/>
                        <a:pt x="477" y="0"/>
                        <a:pt x="447" y="1"/>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grpSp>
        <p:sp>
          <p:nvSpPr>
            <p:cNvPr id="139" name="Rectangle 964"/>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157" name="Group 965"/>
          <p:cNvGrpSpPr>
            <a:grpSpLocks/>
          </p:cNvGrpSpPr>
          <p:nvPr/>
        </p:nvGrpSpPr>
        <p:grpSpPr bwMode="auto">
          <a:xfrm>
            <a:off x="11418094" y="3918347"/>
            <a:ext cx="2328863" cy="2943225"/>
            <a:chOff x="2028" y="1608"/>
            <a:chExt cx="1956" cy="2472"/>
          </a:xfrm>
        </p:grpSpPr>
        <p:grpSp>
          <p:nvGrpSpPr>
            <p:cNvPr id="158" name="Group 966"/>
            <p:cNvGrpSpPr>
              <a:grpSpLocks/>
            </p:cNvGrpSpPr>
            <p:nvPr/>
          </p:nvGrpSpPr>
          <p:grpSpPr bwMode="auto">
            <a:xfrm>
              <a:off x="2166" y="2866"/>
              <a:ext cx="1587" cy="1089"/>
              <a:chOff x="1014" y="922"/>
              <a:chExt cx="1587" cy="1089"/>
            </a:xfrm>
          </p:grpSpPr>
          <p:grpSp>
            <p:nvGrpSpPr>
              <p:cNvPr id="160" name="Group 967"/>
              <p:cNvGrpSpPr>
                <a:grpSpLocks/>
              </p:cNvGrpSpPr>
              <p:nvPr/>
            </p:nvGrpSpPr>
            <p:grpSpPr bwMode="auto">
              <a:xfrm rot="603034">
                <a:off x="1416" y="959"/>
                <a:ext cx="96" cy="54"/>
                <a:chOff x="2442" y="3603"/>
                <a:chExt cx="152" cy="85"/>
              </a:xfrm>
            </p:grpSpPr>
            <p:sp>
              <p:nvSpPr>
                <p:cNvPr id="174" name="Freeform 968"/>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75" name="Freeform 969"/>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76" name="Freeform 970"/>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grpSp>
          <p:grpSp>
            <p:nvGrpSpPr>
              <p:cNvPr id="161" name="Group 971"/>
              <p:cNvGrpSpPr>
                <a:grpSpLocks/>
              </p:cNvGrpSpPr>
              <p:nvPr/>
            </p:nvGrpSpPr>
            <p:grpSpPr bwMode="auto">
              <a:xfrm>
                <a:off x="1646" y="1178"/>
                <a:ext cx="292" cy="833"/>
                <a:chOff x="1682" y="1223"/>
                <a:chExt cx="256" cy="730"/>
              </a:xfrm>
            </p:grpSpPr>
            <p:sp>
              <p:nvSpPr>
                <p:cNvPr id="172" name="Freeform 972"/>
                <p:cNvSpPr>
                  <a:spLocks/>
                </p:cNvSpPr>
                <p:nvPr/>
              </p:nvSpPr>
              <p:spPr bwMode="auto">
                <a:xfrm>
                  <a:off x="1682" y="1223"/>
                  <a:ext cx="256" cy="730"/>
                </a:xfrm>
                <a:custGeom>
                  <a:avLst/>
                  <a:gdLst/>
                  <a:ahLst/>
                  <a:cxnLst>
                    <a:cxn ang="0">
                      <a:pos x="52" y="47"/>
                    </a:cxn>
                    <a:cxn ang="0">
                      <a:pos x="44" y="309"/>
                    </a:cxn>
                    <a:cxn ang="0">
                      <a:pos x="14" y="523"/>
                    </a:cxn>
                    <a:cxn ang="0">
                      <a:pos x="2" y="643"/>
                    </a:cxn>
                    <a:cxn ang="0">
                      <a:pos x="28" y="605"/>
                    </a:cxn>
                    <a:cxn ang="0">
                      <a:pos x="14" y="653"/>
                    </a:cxn>
                    <a:cxn ang="0">
                      <a:pos x="12" y="713"/>
                    </a:cxn>
                    <a:cxn ang="0">
                      <a:pos x="24" y="721"/>
                    </a:cxn>
                    <a:cxn ang="0">
                      <a:pos x="46" y="661"/>
                    </a:cxn>
                    <a:cxn ang="0">
                      <a:pos x="40" y="711"/>
                    </a:cxn>
                    <a:cxn ang="0">
                      <a:pos x="60" y="693"/>
                    </a:cxn>
                    <a:cxn ang="0">
                      <a:pos x="74" y="641"/>
                    </a:cxn>
                    <a:cxn ang="0">
                      <a:pos x="90" y="561"/>
                    </a:cxn>
                    <a:cxn ang="0">
                      <a:pos x="96" y="533"/>
                    </a:cxn>
                    <a:cxn ang="0">
                      <a:pos x="100" y="591"/>
                    </a:cxn>
                    <a:cxn ang="0">
                      <a:pos x="106" y="639"/>
                    </a:cxn>
                    <a:cxn ang="0">
                      <a:pos x="118" y="611"/>
                    </a:cxn>
                    <a:cxn ang="0">
                      <a:pos x="130" y="563"/>
                    </a:cxn>
                    <a:cxn ang="0">
                      <a:pos x="138" y="507"/>
                    </a:cxn>
                    <a:cxn ang="0">
                      <a:pos x="146" y="555"/>
                    </a:cxn>
                    <a:cxn ang="0">
                      <a:pos x="164" y="539"/>
                    </a:cxn>
                    <a:cxn ang="0">
                      <a:pos x="174" y="495"/>
                    </a:cxn>
                    <a:cxn ang="0">
                      <a:pos x="176" y="411"/>
                    </a:cxn>
                    <a:cxn ang="0">
                      <a:pos x="182" y="443"/>
                    </a:cxn>
                    <a:cxn ang="0">
                      <a:pos x="194" y="433"/>
                    </a:cxn>
                    <a:cxn ang="0">
                      <a:pos x="200" y="459"/>
                    </a:cxn>
                    <a:cxn ang="0">
                      <a:pos x="206" y="427"/>
                    </a:cxn>
                    <a:cxn ang="0">
                      <a:pos x="210" y="357"/>
                    </a:cxn>
                    <a:cxn ang="0">
                      <a:pos x="210" y="331"/>
                    </a:cxn>
                    <a:cxn ang="0">
                      <a:pos x="218" y="317"/>
                    </a:cxn>
                    <a:cxn ang="0">
                      <a:pos x="212" y="289"/>
                    </a:cxn>
                    <a:cxn ang="0">
                      <a:pos x="236" y="255"/>
                    </a:cxn>
                    <a:cxn ang="0">
                      <a:pos x="246" y="161"/>
                    </a:cxn>
                    <a:cxn ang="0">
                      <a:pos x="176" y="99"/>
                    </a:cxn>
                    <a:cxn ang="0">
                      <a:pos x="106" y="25"/>
                    </a:cxn>
                    <a:cxn ang="0">
                      <a:pos x="52" y="47"/>
                    </a:cxn>
                  </a:cxnLst>
                  <a:rect l="0" t="0" r="r" b="b"/>
                  <a:pathLst>
                    <a:path w="256" h="730">
                      <a:moveTo>
                        <a:pt x="52" y="47"/>
                      </a:moveTo>
                      <a:cubicBezTo>
                        <a:pt x="42" y="94"/>
                        <a:pt x="50" y="230"/>
                        <a:pt x="44" y="309"/>
                      </a:cubicBezTo>
                      <a:cubicBezTo>
                        <a:pt x="38" y="388"/>
                        <a:pt x="21" y="467"/>
                        <a:pt x="14" y="523"/>
                      </a:cubicBezTo>
                      <a:cubicBezTo>
                        <a:pt x="7" y="579"/>
                        <a:pt x="0" y="629"/>
                        <a:pt x="2" y="643"/>
                      </a:cubicBezTo>
                      <a:cubicBezTo>
                        <a:pt x="4" y="657"/>
                        <a:pt x="26" y="603"/>
                        <a:pt x="28" y="605"/>
                      </a:cubicBezTo>
                      <a:cubicBezTo>
                        <a:pt x="30" y="607"/>
                        <a:pt x="17" y="635"/>
                        <a:pt x="14" y="653"/>
                      </a:cubicBezTo>
                      <a:cubicBezTo>
                        <a:pt x="11" y="671"/>
                        <a:pt x="10" y="702"/>
                        <a:pt x="12" y="713"/>
                      </a:cubicBezTo>
                      <a:cubicBezTo>
                        <a:pt x="14" y="724"/>
                        <a:pt x="18" y="730"/>
                        <a:pt x="24" y="721"/>
                      </a:cubicBezTo>
                      <a:cubicBezTo>
                        <a:pt x="30" y="712"/>
                        <a:pt x="44" y="663"/>
                        <a:pt x="46" y="661"/>
                      </a:cubicBezTo>
                      <a:cubicBezTo>
                        <a:pt x="48" y="659"/>
                        <a:pt x="38" y="706"/>
                        <a:pt x="40" y="711"/>
                      </a:cubicBezTo>
                      <a:cubicBezTo>
                        <a:pt x="42" y="716"/>
                        <a:pt x="54" y="705"/>
                        <a:pt x="60" y="693"/>
                      </a:cubicBezTo>
                      <a:cubicBezTo>
                        <a:pt x="66" y="681"/>
                        <a:pt x="69" y="663"/>
                        <a:pt x="74" y="641"/>
                      </a:cubicBezTo>
                      <a:cubicBezTo>
                        <a:pt x="79" y="619"/>
                        <a:pt x="86" y="579"/>
                        <a:pt x="90" y="561"/>
                      </a:cubicBezTo>
                      <a:cubicBezTo>
                        <a:pt x="94" y="543"/>
                        <a:pt x="94" y="528"/>
                        <a:pt x="96" y="533"/>
                      </a:cubicBezTo>
                      <a:cubicBezTo>
                        <a:pt x="98" y="538"/>
                        <a:pt x="98" y="573"/>
                        <a:pt x="100" y="591"/>
                      </a:cubicBezTo>
                      <a:cubicBezTo>
                        <a:pt x="102" y="609"/>
                        <a:pt x="103" y="636"/>
                        <a:pt x="106" y="639"/>
                      </a:cubicBezTo>
                      <a:cubicBezTo>
                        <a:pt x="109" y="642"/>
                        <a:pt x="114" y="624"/>
                        <a:pt x="118" y="611"/>
                      </a:cubicBezTo>
                      <a:cubicBezTo>
                        <a:pt x="122" y="598"/>
                        <a:pt x="127" y="580"/>
                        <a:pt x="130" y="563"/>
                      </a:cubicBezTo>
                      <a:cubicBezTo>
                        <a:pt x="133" y="546"/>
                        <a:pt x="135" y="508"/>
                        <a:pt x="138" y="507"/>
                      </a:cubicBezTo>
                      <a:cubicBezTo>
                        <a:pt x="141" y="506"/>
                        <a:pt x="142" y="550"/>
                        <a:pt x="146" y="555"/>
                      </a:cubicBezTo>
                      <a:cubicBezTo>
                        <a:pt x="150" y="560"/>
                        <a:pt x="159" y="549"/>
                        <a:pt x="164" y="539"/>
                      </a:cubicBezTo>
                      <a:cubicBezTo>
                        <a:pt x="169" y="529"/>
                        <a:pt x="172" y="516"/>
                        <a:pt x="174" y="495"/>
                      </a:cubicBezTo>
                      <a:cubicBezTo>
                        <a:pt x="176" y="474"/>
                        <a:pt x="175" y="420"/>
                        <a:pt x="176" y="411"/>
                      </a:cubicBezTo>
                      <a:cubicBezTo>
                        <a:pt x="177" y="402"/>
                        <a:pt x="179" y="439"/>
                        <a:pt x="182" y="443"/>
                      </a:cubicBezTo>
                      <a:cubicBezTo>
                        <a:pt x="185" y="447"/>
                        <a:pt x="191" y="430"/>
                        <a:pt x="194" y="433"/>
                      </a:cubicBezTo>
                      <a:cubicBezTo>
                        <a:pt x="197" y="436"/>
                        <a:pt x="198" y="460"/>
                        <a:pt x="200" y="459"/>
                      </a:cubicBezTo>
                      <a:cubicBezTo>
                        <a:pt x="202" y="458"/>
                        <a:pt x="204" y="444"/>
                        <a:pt x="206" y="427"/>
                      </a:cubicBezTo>
                      <a:cubicBezTo>
                        <a:pt x="208" y="410"/>
                        <a:pt x="209" y="373"/>
                        <a:pt x="210" y="357"/>
                      </a:cubicBezTo>
                      <a:cubicBezTo>
                        <a:pt x="211" y="341"/>
                        <a:pt x="209" y="338"/>
                        <a:pt x="210" y="331"/>
                      </a:cubicBezTo>
                      <a:cubicBezTo>
                        <a:pt x="211" y="324"/>
                        <a:pt x="218" y="324"/>
                        <a:pt x="218" y="317"/>
                      </a:cubicBezTo>
                      <a:cubicBezTo>
                        <a:pt x="218" y="310"/>
                        <a:pt x="209" y="299"/>
                        <a:pt x="212" y="289"/>
                      </a:cubicBezTo>
                      <a:cubicBezTo>
                        <a:pt x="215" y="279"/>
                        <a:pt x="230" y="276"/>
                        <a:pt x="236" y="255"/>
                      </a:cubicBezTo>
                      <a:cubicBezTo>
                        <a:pt x="242" y="234"/>
                        <a:pt x="256" y="187"/>
                        <a:pt x="246" y="161"/>
                      </a:cubicBezTo>
                      <a:cubicBezTo>
                        <a:pt x="236" y="135"/>
                        <a:pt x="199" y="122"/>
                        <a:pt x="176" y="99"/>
                      </a:cubicBezTo>
                      <a:cubicBezTo>
                        <a:pt x="153" y="76"/>
                        <a:pt x="126" y="33"/>
                        <a:pt x="106" y="25"/>
                      </a:cubicBezTo>
                      <a:cubicBezTo>
                        <a:pt x="86" y="17"/>
                        <a:pt x="62" y="0"/>
                        <a:pt x="52" y="47"/>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73" name="Freeform 973"/>
                <p:cNvSpPr>
                  <a:spLocks/>
                </p:cNvSpPr>
                <p:nvPr/>
              </p:nvSpPr>
              <p:spPr bwMode="auto">
                <a:xfrm>
                  <a:off x="1754" y="1305"/>
                  <a:ext cx="172" cy="322"/>
                </a:xfrm>
                <a:custGeom>
                  <a:avLst/>
                  <a:gdLst/>
                  <a:ahLst/>
                  <a:cxnLst>
                    <a:cxn ang="0">
                      <a:pos x="46" y="21"/>
                    </a:cxn>
                    <a:cxn ang="0">
                      <a:pos x="10" y="149"/>
                    </a:cxn>
                    <a:cxn ang="0">
                      <a:pos x="0" y="239"/>
                    </a:cxn>
                    <a:cxn ang="0">
                      <a:pos x="12" y="315"/>
                    </a:cxn>
                    <a:cxn ang="0">
                      <a:pos x="22" y="285"/>
                    </a:cxn>
                    <a:cxn ang="0">
                      <a:pos x="36" y="275"/>
                    </a:cxn>
                    <a:cxn ang="0">
                      <a:pos x="40" y="229"/>
                    </a:cxn>
                    <a:cxn ang="0">
                      <a:pos x="60" y="233"/>
                    </a:cxn>
                    <a:cxn ang="0">
                      <a:pos x="66" y="209"/>
                    </a:cxn>
                    <a:cxn ang="0">
                      <a:pos x="92" y="201"/>
                    </a:cxn>
                    <a:cxn ang="0">
                      <a:pos x="100" y="175"/>
                    </a:cxn>
                    <a:cxn ang="0">
                      <a:pos x="144" y="161"/>
                    </a:cxn>
                    <a:cxn ang="0">
                      <a:pos x="172" y="97"/>
                    </a:cxn>
                    <a:cxn ang="0">
                      <a:pos x="142" y="23"/>
                    </a:cxn>
                    <a:cxn ang="0">
                      <a:pos x="60" y="21"/>
                    </a:cxn>
                    <a:cxn ang="0">
                      <a:pos x="46" y="21"/>
                    </a:cxn>
                  </a:cxnLst>
                  <a:rect l="0" t="0" r="r" b="b"/>
                  <a:pathLst>
                    <a:path w="172" h="322">
                      <a:moveTo>
                        <a:pt x="46" y="21"/>
                      </a:moveTo>
                      <a:cubicBezTo>
                        <a:pt x="38" y="42"/>
                        <a:pt x="18" y="113"/>
                        <a:pt x="10" y="149"/>
                      </a:cubicBezTo>
                      <a:cubicBezTo>
                        <a:pt x="2" y="185"/>
                        <a:pt x="0" y="211"/>
                        <a:pt x="0" y="239"/>
                      </a:cubicBezTo>
                      <a:cubicBezTo>
                        <a:pt x="0" y="267"/>
                        <a:pt x="8" y="308"/>
                        <a:pt x="12" y="315"/>
                      </a:cubicBezTo>
                      <a:cubicBezTo>
                        <a:pt x="16" y="322"/>
                        <a:pt x="18" y="292"/>
                        <a:pt x="22" y="285"/>
                      </a:cubicBezTo>
                      <a:cubicBezTo>
                        <a:pt x="26" y="278"/>
                        <a:pt x="33" y="284"/>
                        <a:pt x="36" y="275"/>
                      </a:cubicBezTo>
                      <a:cubicBezTo>
                        <a:pt x="39" y="266"/>
                        <a:pt x="36" y="236"/>
                        <a:pt x="40" y="229"/>
                      </a:cubicBezTo>
                      <a:cubicBezTo>
                        <a:pt x="44" y="222"/>
                        <a:pt x="56" y="236"/>
                        <a:pt x="60" y="233"/>
                      </a:cubicBezTo>
                      <a:cubicBezTo>
                        <a:pt x="64" y="230"/>
                        <a:pt x="61" y="214"/>
                        <a:pt x="66" y="209"/>
                      </a:cubicBezTo>
                      <a:cubicBezTo>
                        <a:pt x="71" y="204"/>
                        <a:pt x="86" y="207"/>
                        <a:pt x="92" y="201"/>
                      </a:cubicBezTo>
                      <a:cubicBezTo>
                        <a:pt x="98" y="195"/>
                        <a:pt x="91" y="182"/>
                        <a:pt x="100" y="175"/>
                      </a:cubicBezTo>
                      <a:cubicBezTo>
                        <a:pt x="109" y="168"/>
                        <a:pt x="132" y="174"/>
                        <a:pt x="144" y="161"/>
                      </a:cubicBezTo>
                      <a:cubicBezTo>
                        <a:pt x="156" y="148"/>
                        <a:pt x="172" y="120"/>
                        <a:pt x="172" y="97"/>
                      </a:cubicBezTo>
                      <a:cubicBezTo>
                        <a:pt x="172" y="74"/>
                        <a:pt x="161" y="36"/>
                        <a:pt x="142" y="23"/>
                      </a:cubicBezTo>
                      <a:cubicBezTo>
                        <a:pt x="123" y="10"/>
                        <a:pt x="76" y="22"/>
                        <a:pt x="60" y="21"/>
                      </a:cubicBezTo>
                      <a:cubicBezTo>
                        <a:pt x="44" y="20"/>
                        <a:pt x="54" y="0"/>
                        <a:pt x="46" y="21"/>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grpSp>
          <p:sp>
            <p:nvSpPr>
              <p:cNvPr id="162" name="Oval 974"/>
              <p:cNvSpPr>
                <a:spLocks noChangeArrowheads="1"/>
              </p:cNvSpPr>
              <p:nvPr/>
            </p:nvSpPr>
            <p:spPr bwMode="auto">
              <a:xfrm>
                <a:off x="1471" y="978"/>
                <a:ext cx="11" cy="11"/>
              </a:xfrm>
              <a:prstGeom prst="ellipse">
                <a:avLst/>
              </a:prstGeom>
              <a:solidFill>
                <a:srgbClr val="C2CCD0"/>
              </a:solidFill>
              <a:ln w="9525" algn="ctr">
                <a:noFill/>
                <a:round/>
                <a:headEnd/>
                <a:tailEnd/>
              </a:ln>
              <a:effectLst/>
            </p:spPr>
            <p:txBody>
              <a:bodyPr wrap="none" anchor="ctr"/>
              <a:lstStyle/>
              <a:p>
                <a:endParaRPr lang="ko-KR" altLang="en-US" sz="1350"/>
              </a:p>
            </p:txBody>
          </p:sp>
          <p:grpSp>
            <p:nvGrpSpPr>
              <p:cNvPr id="163" name="Group 975"/>
              <p:cNvGrpSpPr>
                <a:grpSpLocks/>
              </p:cNvGrpSpPr>
              <p:nvPr/>
            </p:nvGrpSpPr>
            <p:grpSpPr bwMode="auto">
              <a:xfrm>
                <a:off x="1266" y="931"/>
                <a:ext cx="152" cy="85"/>
                <a:chOff x="2442" y="3603"/>
                <a:chExt cx="152" cy="85"/>
              </a:xfrm>
            </p:grpSpPr>
            <p:sp>
              <p:nvSpPr>
                <p:cNvPr id="169" name="Freeform 976"/>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170" name="Freeform 977"/>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171" name="Freeform 978"/>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164" name="Freeform 979"/>
              <p:cNvSpPr>
                <a:spLocks/>
              </p:cNvSpPr>
              <p:nvPr/>
            </p:nvSpPr>
            <p:spPr bwMode="auto">
              <a:xfrm>
                <a:off x="1330" y="931"/>
                <a:ext cx="1055" cy="931"/>
              </a:xfrm>
              <a:custGeom>
                <a:avLst/>
                <a:gdLst/>
                <a:ahLst/>
                <a:cxnLst>
                  <a:cxn ang="0">
                    <a:pos x="167" y="42"/>
                  </a:cxn>
                  <a:cxn ang="0">
                    <a:pos x="35" y="48"/>
                  </a:cxn>
                  <a:cxn ang="0">
                    <a:pos x="8" y="78"/>
                  </a:cxn>
                  <a:cxn ang="0">
                    <a:pos x="80" y="141"/>
                  </a:cxn>
                  <a:cxn ang="0">
                    <a:pos x="146" y="189"/>
                  </a:cxn>
                  <a:cxn ang="0">
                    <a:pos x="206" y="315"/>
                  </a:cxn>
                  <a:cxn ang="0">
                    <a:pos x="302" y="435"/>
                  </a:cxn>
                  <a:cxn ang="0">
                    <a:pos x="497" y="552"/>
                  </a:cxn>
                  <a:cxn ang="0">
                    <a:pos x="668" y="627"/>
                  </a:cxn>
                  <a:cxn ang="0">
                    <a:pos x="710" y="654"/>
                  </a:cxn>
                  <a:cxn ang="0">
                    <a:pos x="758" y="738"/>
                  </a:cxn>
                  <a:cxn ang="0">
                    <a:pos x="833" y="858"/>
                  </a:cxn>
                  <a:cxn ang="0">
                    <a:pos x="884" y="912"/>
                  </a:cxn>
                  <a:cxn ang="0">
                    <a:pos x="878" y="882"/>
                  </a:cxn>
                  <a:cxn ang="0">
                    <a:pos x="830" y="807"/>
                  </a:cxn>
                  <a:cxn ang="0">
                    <a:pos x="920" y="912"/>
                  </a:cxn>
                  <a:cxn ang="0">
                    <a:pos x="962" y="921"/>
                  </a:cxn>
                  <a:cxn ang="0">
                    <a:pos x="962" y="897"/>
                  </a:cxn>
                  <a:cxn ang="0">
                    <a:pos x="998" y="921"/>
                  </a:cxn>
                  <a:cxn ang="0">
                    <a:pos x="1046" y="915"/>
                  </a:cxn>
                  <a:cxn ang="0">
                    <a:pos x="1034" y="894"/>
                  </a:cxn>
                  <a:cxn ang="0">
                    <a:pos x="917" y="765"/>
                  </a:cxn>
                  <a:cxn ang="0">
                    <a:pos x="926" y="684"/>
                  </a:cxn>
                  <a:cxn ang="0">
                    <a:pos x="851" y="597"/>
                  </a:cxn>
                  <a:cxn ang="0">
                    <a:pos x="476" y="303"/>
                  </a:cxn>
                  <a:cxn ang="0">
                    <a:pos x="167" y="42"/>
                  </a:cxn>
                </a:cxnLst>
                <a:rect l="0" t="0" r="r" b="b"/>
                <a:pathLst>
                  <a:path w="1055" h="931">
                    <a:moveTo>
                      <a:pt x="167" y="42"/>
                    </a:moveTo>
                    <a:cubicBezTo>
                      <a:pt x="94" y="0"/>
                      <a:pt x="61" y="42"/>
                      <a:pt x="35" y="48"/>
                    </a:cubicBezTo>
                    <a:cubicBezTo>
                      <a:pt x="9" y="54"/>
                      <a:pt x="0" y="63"/>
                      <a:pt x="8" y="78"/>
                    </a:cubicBezTo>
                    <a:cubicBezTo>
                      <a:pt x="16" y="93"/>
                      <a:pt x="57" y="122"/>
                      <a:pt x="80" y="141"/>
                    </a:cubicBezTo>
                    <a:cubicBezTo>
                      <a:pt x="103" y="160"/>
                      <a:pt x="125" y="160"/>
                      <a:pt x="146" y="189"/>
                    </a:cubicBezTo>
                    <a:cubicBezTo>
                      <a:pt x="167" y="218"/>
                      <a:pt x="180" y="274"/>
                      <a:pt x="206" y="315"/>
                    </a:cubicBezTo>
                    <a:cubicBezTo>
                      <a:pt x="232" y="356"/>
                      <a:pt x="254" y="395"/>
                      <a:pt x="302" y="435"/>
                    </a:cubicBezTo>
                    <a:cubicBezTo>
                      <a:pt x="350" y="475"/>
                      <a:pt x="436" y="520"/>
                      <a:pt x="497" y="552"/>
                    </a:cubicBezTo>
                    <a:cubicBezTo>
                      <a:pt x="558" y="584"/>
                      <a:pt x="632" y="610"/>
                      <a:pt x="668" y="627"/>
                    </a:cubicBezTo>
                    <a:cubicBezTo>
                      <a:pt x="704" y="644"/>
                      <a:pt x="695" y="636"/>
                      <a:pt x="710" y="654"/>
                    </a:cubicBezTo>
                    <a:cubicBezTo>
                      <a:pt x="725" y="672"/>
                      <a:pt x="738" y="704"/>
                      <a:pt x="758" y="738"/>
                    </a:cubicBezTo>
                    <a:cubicBezTo>
                      <a:pt x="778" y="772"/>
                      <a:pt x="812" y="829"/>
                      <a:pt x="833" y="858"/>
                    </a:cubicBezTo>
                    <a:cubicBezTo>
                      <a:pt x="854" y="887"/>
                      <a:pt x="877" y="908"/>
                      <a:pt x="884" y="912"/>
                    </a:cubicBezTo>
                    <a:cubicBezTo>
                      <a:pt x="891" y="916"/>
                      <a:pt x="887" y="899"/>
                      <a:pt x="878" y="882"/>
                    </a:cubicBezTo>
                    <a:cubicBezTo>
                      <a:pt x="869" y="865"/>
                      <a:pt x="823" y="802"/>
                      <a:pt x="830" y="807"/>
                    </a:cubicBezTo>
                    <a:cubicBezTo>
                      <a:pt x="837" y="812"/>
                      <a:pt x="898" y="893"/>
                      <a:pt x="920" y="912"/>
                    </a:cubicBezTo>
                    <a:cubicBezTo>
                      <a:pt x="942" y="931"/>
                      <a:pt x="955" y="923"/>
                      <a:pt x="962" y="921"/>
                    </a:cubicBezTo>
                    <a:cubicBezTo>
                      <a:pt x="969" y="919"/>
                      <a:pt x="956" y="897"/>
                      <a:pt x="962" y="897"/>
                    </a:cubicBezTo>
                    <a:cubicBezTo>
                      <a:pt x="968" y="897"/>
                      <a:pt x="984" y="918"/>
                      <a:pt x="998" y="921"/>
                    </a:cubicBezTo>
                    <a:cubicBezTo>
                      <a:pt x="1012" y="924"/>
                      <a:pt x="1040" y="919"/>
                      <a:pt x="1046" y="915"/>
                    </a:cubicBezTo>
                    <a:cubicBezTo>
                      <a:pt x="1052" y="911"/>
                      <a:pt x="1055" y="919"/>
                      <a:pt x="1034" y="894"/>
                    </a:cubicBezTo>
                    <a:cubicBezTo>
                      <a:pt x="1013" y="869"/>
                      <a:pt x="935" y="800"/>
                      <a:pt x="917" y="765"/>
                    </a:cubicBezTo>
                    <a:cubicBezTo>
                      <a:pt x="899" y="730"/>
                      <a:pt x="937" y="712"/>
                      <a:pt x="926" y="684"/>
                    </a:cubicBezTo>
                    <a:cubicBezTo>
                      <a:pt x="915" y="656"/>
                      <a:pt x="926" y="660"/>
                      <a:pt x="851" y="597"/>
                    </a:cubicBezTo>
                    <a:cubicBezTo>
                      <a:pt x="776" y="534"/>
                      <a:pt x="590" y="395"/>
                      <a:pt x="476" y="303"/>
                    </a:cubicBezTo>
                    <a:cubicBezTo>
                      <a:pt x="362" y="211"/>
                      <a:pt x="240" y="84"/>
                      <a:pt x="167" y="42"/>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65" name="Freeform 980"/>
              <p:cNvSpPr>
                <a:spLocks/>
              </p:cNvSpPr>
              <p:nvPr/>
            </p:nvSpPr>
            <p:spPr bwMode="auto">
              <a:xfrm>
                <a:off x="1325" y="922"/>
                <a:ext cx="1276" cy="928"/>
              </a:xfrm>
              <a:custGeom>
                <a:avLst/>
                <a:gdLst/>
                <a:ahLst/>
                <a:cxnLst>
                  <a:cxn ang="0">
                    <a:pos x="208" y="39"/>
                  </a:cxn>
                  <a:cxn ang="0">
                    <a:pos x="91" y="6"/>
                  </a:cxn>
                  <a:cxn ang="0">
                    <a:pos x="19" y="9"/>
                  </a:cxn>
                  <a:cxn ang="0">
                    <a:pos x="1" y="60"/>
                  </a:cxn>
                  <a:cxn ang="0">
                    <a:pos x="25" y="105"/>
                  </a:cxn>
                  <a:cxn ang="0">
                    <a:pos x="115" y="132"/>
                  </a:cxn>
                  <a:cxn ang="0">
                    <a:pos x="178" y="179"/>
                  </a:cxn>
                  <a:cxn ang="0">
                    <a:pos x="205" y="215"/>
                  </a:cxn>
                  <a:cxn ang="0">
                    <a:pos x="226" y="206"/>
                  </a:cxn>
                  <a:cxn ang="0">
                    <a:pos x="283" y="176"/>
                  </a:cxn>
                  <a:cxn ang="0">
                    <a:pos x="274" y="231"/>
                  </a:cxn>
                  <a:cxn ang="0">
                    <a:pos x="286" y="288"/>
                  </a:cxn>
                  <a:cxn ang="0">
                    <a:pos x="400" y="411"/>
                  </a:cxn>
                  <a:cxn ang="0">
                    <a:pos x="577" y="522"/>
                  </a:cxn>
                  <a:cxn ang="0">
                    <a:pos x="679" y="573"/>
                  </a:cxn>
                  <a:cxn ang="0">
                    <a:pos x="715" y="609"/>
                  </a:cxn>
                  <a:cxn ang="0">
                    <a:pos x="793" y="633"/>
                  </a:cxn>
                  <a:cxn ang="0">
                    <a:pos x="856" y="636"/>
                  </a:cxn>
                  <a:cxn ang="0">
                    <a:pos x="826" y="657"/>
                  </a:cxn>
                  <a:cxn ang="0">
                    <a:pos x="796" y="678"/>
                  </a:cxn>
                  <a:cxn ang="0">
                    <a:pos x="850" y="735"/>
                  </a:cxn>
                  <a:cxn ang="0">
                    <a:pos x="979" y="873"/>
                  </a:cxn>
                  <a:cxn ang="0">
                    <a:pos x="1036" y="918"/>
                  </a:cxn>
                  <a:cxn ang="0">
                    <a:pos x="1063" y="927"/>
                  </a:cxn>
                  <a:cxn ang="0">
                    <a:pos x="1084" y="918"/>
                  </a:cxn>
                  <a:cxn ang="0">
                    <a:pos x="988" y="828"/>
                  </a:cxn>
                  <a:cxn ang="0">
                    <a:pos x="1093" y="912"/>
                  </a:cxn>
                  <a:cxn ang="0">
                    <a:pos x="1132" y="888"/>
                  </a:cxn>
                  <a:cxn ang="0">
                    <a:pos x="1036" y="822"/>
                  </a:cxn>
                  <a:cxn ang="0">
                    <a:pos x="1147" y="891"/>
                  </a:cxn>
                  <a:cxn ang="0">
                    <a:pos x="1246" y="879"/>
                  </a:cxn>
                  <a:cxn ang="0">
                    <a:pos x="1123" y="777"/>
                  </a:cxn>
                  <a:cxn ang="0">
                    <a:pos x="1261" y="867"/>
                  </a:cxn>
                  <a:cxn ang="0">
                    <a:pos x="1276" y="837"/>
                  </a:cxn>
                  <a:cxn ang="0">
                    <a:pos x="1060" y="690"/>
                  </a:cxn>
                  <a:cxn ang="0">
                    <a:pos x="892" y="588"/>
                  </a:cxn>
                  <a:cxn ang="0">
                    <a:pos x="802" y="477"/>
                  </a:cxn>
                  <a:cxn ang="0">
                    <a:pos x="691" y="324"/>
                  </a:cxn>
                  <a:cxn ang="0">
                    <a:pos x="538" y="182"/>
                  </a:cxn>
                  <a:cxn ang="0">
                    <a:pos x="208" y="39"/>
                  </a:cxn>
                </a:cxnLst>
                <a:rect l="0" t="0" r="r" b="b"/>
                <a:pathLst>
                  <a:path w="1276" h="928">
                    <a:moveTo>
                      <a:pt x="208" y="39"/>
                    </a:moveTo>
                    <a:cubicBezTo>
                      <a:pt x="134" y="10"/>
                      <a:pt x="122" y="11"/>
                      <a:pt x="91" y="6"/>
                    </a:cubicBezTo>
                    <a:cubicBezTo>
                      <a:pt x="60" y="1"/>
                      <a:pt x="34" y="0"/>
                      <a:pt x="19" y="9"/>
                    </a:cubicBezTo>
                    <a:cubicBezTo>
                      <a:pt x="4" y="18"/>
                      <a:pt x="0" y="44"/>
                      <a:pt x="1" y="60"/>
                    </a:cubicBezTo>
                    <a:cubicBezTo>
                      <a:pt x="2" y="76"/>
                      <a:pt x="6" y="93"/>
                      <a:pt x="25" y="105"/>
                    </a:cubicBezTo>
                    <a:cubicBezTo>
                      <a:pt x="44" y="117"/>
                      <a:pt x="89" y="120"/>
                      <a:pt x="115" y="132"/>
                    </a:cubicBezTo>
                    <a:cubicBezTo>
                      <a:pt x="141" y="144"/>
                      <a:pt x="163" y="165"/>
                      <a:pt x="178" y="179"/>
                    </a:cubicBezTo>
                    <a:cubicBezTo>
                      <a:pt x="193" y="193"/>
                      <a:pt x="197" y="211"/>
                      <a:pt x="205" y="215"/>
                    </a:cubicBezTo>
                    <a:cubicBezTo>
                      <a:pt x="213" y="219"/>
                      <a:pt x="213" y="212"/>
                      <a:pt x="226" y="206"/>
                    </a:cubicBezTo>
                    <a:cubicBezTo>
                      <a:pt x="239" y="200"/>
                      <a:pt x="275" y="172"/>
                      <a:pt x="283" y="176"/>
                    </a:cubicBezTo>
                    <a:cubicBezTo>
                      <a:pt x="291" y="180"/>
                      <a:pt x="273" y="212"/>
                      <a:pt x="274" y="231"/>
                    </a:cubicBezTo>
                    <a:cubicBezTo>
                      <a:pt x="275" y="250"/>
                      <a:pt x="265" y="258"/>
                      <a:pt x="286" y="288"/>
                    </a:cubicBezTo>
                    <a:cubicBezTo>
                      <a:pt x="307" y="318"/>
                      <a:pt x="352" y="372"/>
                      <a:pt x="400" y="411"/>
                    </a:cubicBezTo>
                    <a:cubicBezTo>
                      <a:pt x="448" y="450"/>
                      <a:pt x="531" y="495"/>
                      <a:pt x="577" y="522"/>
                    </a:cubicBezTo>
                    <a:cubicBezTo>
                      <a:pt x="623" y="549"/>
                      <a:pt x="656" y="559"/>
                      <a:pt x="679" y="573"/>
                    </a:cubicBezTo>
                    <a:cubicBezTo>
                      <a:pt x="702" y="587"/>
                      <a:pt x="696" y="599"/>
                      <a:pt x="715" y="609"/>
                    </a:cubicBezTo>
                    <a:cubicBezTo>
                      <a:pt x="734" y="619"/>
                      <a:pt x="770" y="629"/>
                      <a:pt x="793" y="633"/>
                    </a:cubicBezTo>
                    <a:cubicBezTo>
                      <a:pt x="816" y="637"/>
                      <a:pt x="851" y="632"/>
                      <a:pt x="856" y="636"/>
                    </a:cubicBezTo>
                    <a:cubicBezTo>
                      <a:pt x="861" y="640"/>
                      <a:pt x="836" y="650"/>
                      <a:pt x="826" y="657"/>
                    </a:cubicBezTo>
                    <a:cubicBezTo>
                      <a:pt x="816" y="664"/>
                      <a:pt x="792" y="665"/>
                      <a:pt x="796" y="678"/>
                    </a:cubicBezTo>
                    <a:cubicBezTo>
                      <a:pt x="800" y="691"/>
                      <a:pt x="819" y="702"/>
                      <a:pt x="850" y="735"/>
                    </a:cubicBezTo>
                    <a:cubicBezTo>
                      <a:pt x="881" y="768"/>
                      <a:pt x="948" y="843"/>
                      <a:pt x="979" y="873"/>
                    </a:cubicBezTo>
                    <a:cubicBezTo>
                      <a:pt x="1010" y="903"/>
                      <a:pt x="1022" y="909"/>
                      <a:pt x="1036" y="918"/>
                    </a:cubicBezTo>
                    <a:cubicBezTo>
                      <a:pt x="1050" y="927"/>
                      <a:pt x="1055" y="927"/>
                      <a:pt x="1063" y="927"/>
                    </a:cubicBezTo>
                    <a:cubicBezTo>
                      <a:pt x="1071" y="927"/>
                      <a:pt x="1075" y="928"/>
                      <a:pt x="1084" y="918"/>
                    </a:cubicBezTo>
                    <a:cubicBezTo>
                      <a:pt x="1071" y="902"/>
                      <a:pt x="989" y="827"/>
                      <a:pt x="988" y="828"/>
                    </a:cubicBezTo>
                    <a:cubicBezTo>
                      <a:pt x="987" y="829"/>
                      <a:pt x="1069" y="902"/>
                      <a:pt x="1093" y="912"/>
                    </a:cubicBezTo>
                    <a:cubicBezTo>
                      <a:pt x="1107" y="896"/>
                      <a:pt x="1111" y="902"/>
                      <a:pt x="1132" y="888"/>
                    </a:cubicBezTo>
                    <a:cubicBezTo>
                      <a:pt x="1103" y="874"/>
                      <a:pt x="1034" y="822"/>
                      <a:pt x="1036" y="822"/>
                    </a:cubicBezTo>
                    <a:cubicBezTo>
                      <a:pt x="1038" y="822"/>
                      <a:pt x="1113" y="870"/>
                      <a:pt x="1147" y="891"/>
                    </a:cubicBezTo>
                    <a:cubicBezTo>
                      <a:pt x="1185" y="890"/>
                      <a:pt x="1203" y="882"/>
                      <a:pt x="1246" y="879"/>
                    </a:cubicBezTo>
                    <a:cubicBezTo>
                      <a:pt x="1227" y="856"/>
                      <a:pt x="1120" y="779"/>
                      <a:pt x="1123" y="777"/>
                    </a:cubicBezTo>
                    <a:cubicBezTo>
                      <a:pt x="1126" y="775"/>
                      <a:pt x="1236" y="858"/>
                      <a:pt x="1261" y="867"/>
                    </a:cubicBezTo>
                    <a:cubicBezTo>
                      <a:pt x="1269" y="856"/>
                      <a:pt x="1273" y="852"/>
                      <a:pt x="1276" y="837"/>
                    </a:cubicBezTo>
                    <a:cubicBezTo>
                      <a:pt x="1243" y="808"/>
                      <a:pt x="1124" y="732"/>
                      <a:pt x="1060" y="690"/>
                    </a:cubicBezTo>
                    <a:cubicBezTo>
                      <a:pt x="996" y="648"/>
                      <a:pt x="935" y="623"/>
                      <a:pt x="892" y="588"/>
                    </a:cubicBezTo>
                    <a:cubicBezTo>
                      <a:pt x="849" y="553"/>
                      <a:pt x="835" y="521"/>
                      <a:pt x="802" y="477"/>
                    </a:cubicBezTo>
                    <a:cubicBezTo>
                      <a:pt x="769" y="433"/>
                      <a:pt x="735" y="373"/>
                      <a:pt x="691" y="324"/>
                    </a:cubicBezTo>
                    <a:cubicBezTo>
                      <a:pt x="647" y="275"/>
                      <a:pt x="619" y="230"/>
                      <a:pt x="538" y="182"/>
                    </a:cubicBezTo>
                    <a:cubicBezTo>
                      <a:pt x="457" y="134"/>
                      <a:pt x="282" y="68"/>
                      <a:pt x="208" y="39"/>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sp>
            <p:nvSpPr>
              <p:cNvPr id="166" name="Oval 981"/>
              <p:cNvSpPr>
                <a:spLocks noChangeArrowheads="1"/>
              </p:cNvSpPr>
              <p:nvPr/>
            </p:nvSpPr>
            <p:spPr bwMode="auto">
              <a:xfrm>
                <a:off x="1339" y="958"/>
                <a:ext cx="11" cy="11"/>
              </a:xfrm>
              <a:prstGeom prst="ellipse">
                <a:avLst/>
              </a:prstGeom>
              <a:solidFill>
                <a:srgbClr val="354045"/>
              </a:solidFill>
              <a:ln w="9525" algn="ctr">
                <a:noFill/>
                <a:round/>
                <a:headEnd/>
                <a:tailEnd/>
              </a:ln>
              <a:effectLst/>
            </p:spPr>
            <p:txBody>
              <a:bodyPr wrap="none" anchor="ctr"/>
              <a:lstStyle/>
              <a:p>
                <a:endParaRPr lang="ko-KR" altLang="en-US" sz="1350"/>
              </a:p>
            </p:txBody>
          </p:sp>
          <p:sp>
            <p:nvSpPr>
              <p:cNvPr id="167" name="Freeform 982"/>
              <p:cNvSpPr>
                <a:spLocks/>
              </p:cNvSpPr>
              <p:nvPr/>
            </p:nvSpPr>
            <p:spPr bwMode="auto">
              <a:xfrm>
                <a:off x="1019" y="1167"/>
                <a:ext cx="697" cy="728"/>
              </a:xfrm>
              <a:custGeom>
                <a:avLst/>
                <a:gdLst/>
                <a:ahLst/>
                <a:cxnLst>
                  <a:cxn ang="0">
                    <a:pos x="585" y="7"/>
                  </a:cxn>
                  <a:cxn ang="0">
                    <a:pos x="487" y="157"/>
                  </a:cxn>
                  <a:cxn ang="0">
                    <a:pos x="386" y="367"/>
                  </a:cxn>
                  <a:cxn ang="0">
                    <a:pos x="181" y="481"/>
                  </a:cxn>
                  <a:cxn ang="0">
                    <a:pos x="29" y="645"/>
                  </a:cxn>
                  <a:cxn ang="0">
                    <a:pos x="86" y="615"/>
                  </a:cxn>
                  <a:cxn ang="0">
                    <a:pos x="38" y="709"/>
                  </a:cxn>
                  <a:cxn ang="0">
                    <a:pos x="8" y="727"/>
                  </a:cxn>
                  <a:cxn ang="0">
                    <a:pos x="83" y="704"/>
                  </a:cxn>
                  <a:cxn ang="0">
                    <a:pos x="131" y="643"/>
                  </a:cxn>
                  <a:cxn ang="0">
                    <a:pos x="241" y="567"/>
                  </a:cxn>
                  <a:cxn ang="0">
                    <a:pos x="361" y="451"/>
                  </a:cxn>
                  <a:cxn ang="0">
                    <a:pos x="327" y="567"/>
                  </a:cxn>
                  <a:cxn ang="0">
                    <a:pos x="352" y="570"/>
                  </a:cxn>
                  <a:cxn ang="0">
                    <a:pos x="391" y="531"/>
                  </a:cxn>
                  <a:cxn ang="0">
                    <a:pos x="450" y="444"/>
                  </a:cxn>
                  <a:cxn ang="0">
                    <a:pos x="466" y="417"/>
                  </a:cxn>
                  <a:cxn ang="0">
                    <a:pos x="455" y="460"/>
                  </a:cxn>
                  <a:cxn ang="0">
                    <a:pos x="496" y="442"/>
                  </a:cxn>
                  <a:cxn ang="0">
                    <a:pos x="537" y="385"/>
                  </a:cxn>
                  <a:cxn ang="0">
                    <a:pos x="585" y="308"/>
                  </a:cxn>
                  <a:cxn ang="0">
                    <a:pos x="576" y="339"/>
                  </a:cxn>
                  <a:cxn ang="0">
                    <a:pos x="610" y="321"/>
                  </a:cxn>
                  <a:cxn ang="0">
                    <a:pos x="640" y="271"/>
                  </a:cxn>
                  <a:cxn ang="0">
                    <a:pos x="661" y="192"/>
                  </a:cxn>
                  <a:cxn ang="0">
                    <a:pos x="669" y="230"/>
                  </a:cxn>
                  <a:cxn ang="0">
                    <a:pos x="690" y="216"/>
                  </a:cxn>
                  <a:cxn ang="0">
                    <a:pos x="694" y="129"/>
                  </a:cxn>
                  <a:cxn ang="0">
                    <a:pos x="679" y="20"/>
                  </a:cxn>
                  <a:cxn ang="0">
                    <a:pos x="585" y="7"/>
                  </a:cxn>
                </a:cxnLst>
                <a:rect l="0" t="0" r="r" b="b"/>
                <a:pathLst>
                  <a:path w="697" h="728">
                    <a:moveTo>
                      <a:pt x="585" y="7"/>
                    </a:moveTo>
                    <a:cubicBezTo>
                      <a:pt x="550" y="6"/>
                      <a:pt x="519" y="97"/>
                      <a:pt x="487" y="157"/>
                    </a:cubicBezTo>
                    <a:cubicBezTo>
                      <a:pt x="455" y="218"/>
                      <a:pt x="438" y="313"/>
                      <a:pt x="386" y="367"/>
                    </a:cubicBezTo>
                    <a:cubicBezTo>
                      <a:pt x="335" y="420"/>
                      <a:pt x="241" y="434"/>
                      <a:pt x="181" y="481"/>
                    </a:cubicBezTo>
                    <a:cubicBezTo>
                      <a:pt x="122" y="527"/>
                      <a:pt x="44" y="622"/>
                      <a:pt x="29" y="645"/>
                    </a:cubicBezTo>
                    <a:cubicBezTo>
                      <a:pt x="13" y="668"/>
                      <a:pt x="84" y="605"/>
                      <a:pt x="86" y="615"/>
                    </a:cubicBezTo>
                    <a:cubicBezTo>
                      <a:pt x="87" y="625"/>
                      <a:pt x="50" y="690"/>
                      <a:pt x="38" y="709"/>
                    </a:cubicBezTo>
                    <a:cubicBezTo>
                      <a:pt x="25" y="727"/>
                      <a:pt x="0" y="728"/>
                      <a:pt x="8" y="727"/>
                    </a:cubicBezTo>
                    <a:cubicBezTo>
                      <a:pt x="16" y="726"/>
                      <a:pt x="63" y="718"/>
                      <a:pt x="83" y="704"/>
                    </a:cubicBezTo>
                    <a:cubicBezTo>
                      <a:pt x="104" y="690"/>
                      <a:pt x="105" y="665"/>
                      <a:pt x="131" y="643"/>
                    </a:cubicBezTo>
                    <a:cubicBezTo>
                      <a:pt x="157" y="620"/>
                      <a:pt x="202" y="599"/>
                      <a:pt x="241" y="567"/>
                    </a:cubicBezTo>
                    <a:cubicBezTo>
                      <a:pt x="279" y="535"/>
                      <a:pt x="347" y="451"/>
                      <a:pt x="361" y="451"/>
                    </a:cubicBezTo>
                    <a:cubicBezTo>
                      <a:pt x="376" y="451"/>
                      <a:pt x="328" y="548"/>
                      <a:pt x="327" y="567"/>
                    </a:cubicBezTo>
                    <a:cubicBezTo>
                      <a:pt x="326" y="587"/>
                      <a:pt x="342" y="575"/>
                      <a:pt x="352" y="570"/>
                    </a:cubicBezTo>
                    <a:cubicBezTo>
                      <a:pt x="363" y="564"/>
                      <a:pt x="375" y="551"/>
                      <a:pt x="391" y="531"/>
                    </a:cubicBezTo>
                    <a:cubicBezTo>
                      <a:pt x="407" y="510"/>
                      <a:pt x="438" y="464"/>
                      <a:pt x="450" y="444"/>
                    </a:cubicBezTo>
                    <a:cubicBezTo>
                      <a:pt x="463" y="425"/>
                      <a:pt x="465" y="415"/>
                      <a:pt x="466" y="417"/>
                    </a:cubicBezTo>
                    <a:cubicBezTo>
                      <a:pt x="467" y="419"/>
                      <a:pt x="450" y="456"/>
                      <a:pt x="455" y="460"/>
                    </a:cubicBezTo>
                    <a:cubicBezTo>
                      <a:pt x="459" y="465"/>
                      <a:pt x="482" y="455"/>
                      <a:pt x="496" y="442"/>
                    </a:cubicBezTo>
                    <a:cubicBezTo>
                      <a:pt x="510" y="429"/>
                      <a:pt x="522" y="408"/>
                      <a:pt x="537" y="385"/>
                    </a:cubicBezTo>
                    <a:cubicBezTo>
                      <a:pt x="552" y="362"/>
                      <a:pt x="578" y="316"/>
                      <a:pt x="585" y="308"/>
                    </a:cubicBezTo>
                    <a:cubicBezTo>
                      <a:pt x="592" y="300"/>
                      <a:pt x="571" y="337"/>
                      <a:pt x="576" y="339"/>
                    </a:cubicBezTo>
                    <a:cubicBezTo>
                      <a:pt x="580" y="342"/>
                      <a:pt x="600" y="333"/>
                      <a:pt x="610" y="321"/>
                    </a:cubicBezTo>
                    <a:cubicBezTo>
                      <a:pt x="620" y="310"/>
                      <a:pt x="631" y="293"/>
                      <a:pt x="640" y="271"/>
                    </a:cubicBezTo>
                    <a:cubicBezTo>
                      <a:pt x="649" y="249"/>
                      <a:pt x="656" y="199"/>
                      <a:pt x="661" y="192"/>
                    </a:cubicBezTo>
                    <a:cubicBezTo>
                      <a:pt x="666" y="185"/>
                      <a:pt x="664" y="226"/>
                      <a:pt x="669" y="230"/>
                    </a:cubicBezTo>
                    <a:cubicBezTo>
                      <a:pt x="674" y="234"/>
                      <a:pt x="686" y="233"/>
                      <a:pt x="690" y="216"/>
                    </a:cubicBezTo>
                    <a:cubicBezTo>
                      <a:pt x="694" y="199"/>
                      <a:pt x="696" y="162"/>
                      <a:pt x="694" y="129"/>
                    </a:cubicBezTo>
                    <a:cubicBezTo>
                      <a:pt x="692" y="96"/>
                      <a:pt x="697" y="40"/>
                      <a:pt x="679" y="20"/>
                    </a:cubicBezTo>
                    <a:cubicBezTo>
                      <a:pt x="661" y="0"/>
                      <a:pt x="604" y="9"/>
                      <a:pt x="585" y="7"/>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68" name="Freeform 983"/>
              <p:cNvSpPr>
                <a:spLocks/>
              </p:cNvSpPr>
              <p:nvPr/>
            </p:nvSpPr>
            <p:spPr bwMode="auto">
              <a:xfrm>
                <a:off x="1014" y="1073"/>
                <a:ext cx="753" cy="859"/>
              </a:xfrm>
              <a:custGeom>
                <a:avLst/>
                <a:gdLst/>
                <a:ahLst/>
                <a:cxnLst>
                  <a:cxn ang="0">
                    <a:pos x="644" y="93"/>
                  </a:cxn>
                  <a:cxn ang="0">
                    <a:pos x="611" y="156"/>
                  </a:cxn>
                  <a:cxn ang="0">
                    <a:pos x="587" y="218"/>
                  </a:cxn>
                  <a:cxn ang="0">
                    <a:pos x="555" y="262"/>
                  </a:cxn>
                  <a:cxn ang="0">
                    <a:pos x="541" y="260"/>
                  </a:cxn>
                  <a:cxn ang="0">
                    <a:pos x="537" y="232"/>
                  </a:cxn>
                  <a:cxn ang="0">
                    <a:pos x="523" y="268"/>
                  </a:cxn>
                  <a:cxn ang="0">
                    <a:pos x="465" y="356"/>
                  </a:cxn>
                  <a:cxn ang="0">
                    <a:pos x="373" y="436"/>
                  </a:cxn>
                  <a:cxn ang="0">
                    <a:pos x="307" y="534"/>
                  </a:cxn>
                  <a:cxn ang="0">
                    <a:pos x="217" y="660"/>
                  </a:cxn>
                  <a:cxn ang="0">
                    <a:pos x="177" y="674"/>
                  </a:cxn>
                  <a:cxn ang="0">
                    <a:pos x="193" y="638"/>
                  </a:cxn>
                  <a:cxn ang="0">
                    <a:pos x="165" y="674"/>
                  </a:cxn>
                  <a:cxn ang="0">
                    <a:pos x="123" y="706"/>
                  </a:cxn>
                  <a:cxn ang="0">
                    <a:pos x="109" y="702"/>
                  </a:cxn>
                  <a:cxn ang="0">
                    <a:pos x="121" y="674"/>
                  </a:cxn>
                  <a:cxn ang="0">
                    <a:pos x="95" y="714"/>
                  </a:cxn>
                  <a:cxn ang="0">
                    <a:pos x="55" y="750"/>
                  </a:cxn>
                  <a:cxn ang="0">
                    <a:pos x="51" y="730"/>
                  </a:cxn>
                  <a:cxn ang="0">
                    <a:pos x="81" y="678"/>
                  </a:cxn>
                  <a:cxn ang="0">
                    <a:pos x="115" y="620"/>
                  </a:cxn>
                  <a:cxn ang="0">
                    <a:pos x="79" y="670"/>
                  </a:cxn>
                  <a:cxn ang="0">
                    <a:pos x="35" y="720"/>
                  </a:cxn>
                  <a:cxn ang="0">
                    <a:pos x="3" y="730"/>
                  </a:cxn>
                  <a:cxn ang="0">
                    <a:pos x="19" y="696"/>
                  </a:cxn>
                  <a:cxn ang="0">
                    <a:pos x="65" y="632"/>
                  </a:cxn>
                  <a:cxn ang="0">
                    <a:pos x="95" y="574"/>
                  </a:cxn>
                  <a:cxn ang="0">
                    <a:pos x="63" y="624"/>
                  </a:cxn>
                  <a:cxn ang="0">
                    <a:pos x="19" y="664"/>
                  </a:cxn>
                  <a:cxn ang="0">
                    <a:pos x="29" y="624"/>
                  </a:cxn>
                  <a:cxn ang="0">
                    <a:pos x="97" y="514"/>
                  </a:cxn>
                  <a:cxn ang="0">
                    <a:pos x="197" y="366"/>
                  </a:cxn>
                  <a:cxn ang="0">
                    <a:pos x="275" y="248"/>
                  </a:cxn>
                  <a:cxn ang="0">
                    <a:pos x="373" y="150"/>
                  </a:cxn>
                  <a:cxn ang="0">
                    <a:pos x="481" y="58"/>
                  </a:cxn>
                  <a:cxn ang="0">
                    <a:pos x="555" y="6"/>
                  </a:cxn>
                  <a:cxn ang="0">
                    <a:pos x="644" y="93"/>
                  </a:cxn>
                </a:cxnLst>
                <a:rect l="0" t="0" r="r" b="b"/>
                <a:pathLst>
                  <a:path w="660" h="753">
                    <a:moveTo>
                      <a:pt x="644" y="93"/>
                    </a:moveTo>
                    <a:cubicBezTo>
                      <a:pt x="660" y="115"/>
                      <a:pt x="621" y="135"/>
                      <a:pt x="611" y="156"/>
                    </a:cubicBezTo>
                    <a:cubicBezTo>
                      <a:pt x="601" y="177"/>
                      <a:pt x="596" y="200"/>
                      <a:pt x="587" y="218"/>
                    </a:cubicBezTo>
                    <a:cubicBezTo>
                      <a:pt x="578" y="236"/>
                      <a:pt x="563" y="255"/>
                      <a:pt x="555" y="262"/>
                    </a:cubicBezTo>
                    <a:cubicBezTo>
                      <a:pt x="547" y="269"/>
                      <a:pt x="544" y="265"/>
                      <a:pt x="541" y="260"/>
                    </a:cubicBezTo>
                    <a:cubicBezTo>
                      <a:pt x="538" y="255"/>
                      <a:pt x="540" y="231"/>
                      <a:pt x="537" y="232"/>
                    </a:cubicBezTo>
                    <a:cubicBezTo>
                      <a:pt x="534" y="233"/>
                      <a:pt x="535" y="247"/>
                      <a:pt x="523" y="268"/>
                    </a:cubicBezTo>
                    <a:cubicBezTo>
                      <a:pt x="511" y="289"/>
                      <a:pt x="490" y="328"/>
                      <a:pt x="465" y="356"/>
                    </a:cubicBezTo>
                    <a:cubicBezTo>
                      <a:pt x="440" y="384"/>
                      <a:pt x="399" y="406"/>
                      <a:pt x="373" y="436"/>
                    </a:cubicBezTo>
                    <a:cubicBezTo>
                      <a:pt x="347" y="466"/>
                      <a:pt x="333" y="497"/>
                      <a:pt x="307" y="534"/>
                    </a:cubicBezTo>
                    <a:cubicBezTo>
                      <a:pt x="281" y="571"/>
                      <a:pt x="239" y="637"/>
                      <a:pt x="217" y="660"/>
                    </a:cubicBezTo>
                    <a:cubicBezTo>
                      <a:pt x="195" y="683"/>
                      <a:pt x="181" y="678"/>
                      <a:pt x="177" y="674"/>
                    </a:cubicBezTo>
                    <a:cubicBezTo>
                      <a:pt x="173" y="670"/>
                      <a:pt x="195" y="638"/>
                      <a:pt x="193" y="638"/>
                    </a:cubicBezTo>
                    <a:cubicBezTo>
                      <a:pt x="191" y="638"/>
                      <a:pt x="177" y="663"/>
                      <a:pt x="165" y="674"/>
                    </a:cubicBezTo>
                    <a:cubicBezTo>
                      <a:pt x="153" y="685"/>
                      <a:pt x="132" y="701"/>
                      <a:pt x="123" y="706"/>
                    </a:cubicBezTo>
                    <a:cubicBezTo>
                      <a:pt x="114" y="711"/>
                      <a:pt x="109" y="707"/>
                      <a:pt x="109" y="702"/>
                    </a:cubicBezTo>
                    <a:cubicBezTo>
                      <a:pt x="109" y="697"/>
                      <a:pt x="123" y="672"/>
                      <a:pt x="121" y="674"/>
                    </a:cubicBezTo>
                    <a:cubicBezTo>
                      <a:pt x="119" y="676"/>
                      <a:pt x="106" y="701"/>
                      <a:pt x="95" y="714"/>
                    </a:cubicBezTo>
                    <a:cubicBezTo>
                      <a:pt x="84" y="727"/>
                      <a:pt x="62" y="747"/>
                      <a:pt x="55" y="750"/>
                    </a:cubicBezTo>
                    <a:cubicBezTo>
                      <a:pt x="48" y="753"/>
                      <a:pt x="47" y="742"/>
                      <a:pt x="51" y="730"/>
                    </a:cubicBezTo>
                    <a:cubicBezTo>
                      <a:pt x="55" y="718"/>
                      <a:pt x="70" y="696"/>
                      <a:pt x="81" y="678"/>
                    </a:cubicBezTo>
                    <a:cubicBezTo>
                      <a:pt x="92" y="660"/>
                      <a:pt x="115" y="621"/>
                      <a:pt x="115" y="620"/>
                    </a:cubicBezTo>
                    <a:cubicBezTo>
                      <a:pt x="115" y="619"/>
                      <a:pt x="92" y="653"/>
                      <a:pt x="79" y="670"/>
                    </a:cubicBezTo>
                    <a:cubicBezTo>
                      <a:pt x="66" y="687"/>
                      <a:pt x="48" y="710"/>
                      <a:pt x="35" y="720"/>
                    </a:cubicBezTo>
                    <a:cubicBezTo>
                      <a:pt x="22" y="730"/>
                      <a:pt x="6" y="734"/>
                      <a:pt x="3" y="730"/>
                    </a:cubicBezTo>
                    <a:cubicBezTo>
                      <a:pt x="0" y="726"/>
                      <a:pt x="9" y="712"/>
                      <a:pt x="19" y="696"/>
                    </a:cubicBezTo>
                    <a:cubicBezTo>
                      <a:pt x="29" y="680"/>
                      <a:pt x="52" y="652"/>
                      <a:pt x="65" y="632"/>
                    </a:cubicBezTo>
                    <a:cubicBezTo>
                      <a:pt x="78" y="612"/>
                      <a:pt x="95" y="575"/>
                      <a:pt x="95" y="574"/>
                    </a:cubicBezTo>
                    <a:cubicBezTo>
                      <a:pt x="95" y="573"/>
                      <a:pt x="76" y="609"/>
                      <a:pt x="63" y="624"/>
                    </a:cubicBezTo>
                    <a:cubicBezTo>
                      <a:pt x="50" y="639"/>
                      <a:pt x="25" y="664"/>
                      <a:pt x="19" y="664"/>
                    </a:cubicBezTo>
                    <a:cubicBezTo>
                      <a:pt x="13" y="664"/>
                      <a:pt x="16" y="649"/>
                      <a:pt x="29" y="624"/>
                    </a:cubicBezTo>
                    <a:cubicBezTo>
                      <a:pt x="42" y="599"/>
                      <a:pt x="69" y="557"/>
                      <a:pt x="97" y="514"/>
                    </a:cubicBezTo>
                    <a:cubicBezTo>
                      <a:pt x="125" y="471"/>
                      <a:pt x="167" y="410"/>
                      <a:pt x="197" y="366"/>
                    </a:cubicBezTo>
                    <a:cubicBezTo>
                      <a:pt x="227" y="322"/>
                      <a:pt x="246" y="284"/>
                      <a:pt x="275" y="248"/>
                    </a:cubicBezTo>
                    <a:cubicBezTo>
                      <a:pt x="304" y="212"/>
                      <a:pt x="339" y="182"/>
                      <a:pt x="373" y="150"/>
                    </a:cubicBezTo>
                    <a:cubicBezTo>
                      <a:pt x="407" y="118"/>
                      <a:pt x="451" y="82"/>
                      <a:pt x="481" y="58"/>
                    </a:cubicBezTo>
                    <a:cubicBezTo>
                      <a:pt x="511" y="34"/>
                      <a:pt x="528" y="0"/>
                      <a:pt x="555" y="6"/>
                    </a:cubicBezTo>
                    <a:cubicBezTo>
                      <a:pt x="582" y="12"/>
                      <a:pt x="625" y="75"/>
                      <a:pt x="644" y="93"/>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sp>
          <p:nvSpPr>
            <p:cNvPr id="159" name="Rectangle 984"/>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177" name="Group 985"/>
          <p:cNvGrpSpPr>
            <a:grpSpLocks/>
          </p:cNvGrpSpPr>
          <p:nvPr/>
        </p:nvGrpSpPr>
        <p:grpSpPr bwMode="auto">
          <a:xfrm>
            <a:off x="9320213" y="3581401"/>
            <a:ext cx="2843213" cy="3593306"/>
            <a:chOff x="2028" y="1608"/>
            <a:chExt cx="1956" cy="2472"/>
          </a:xfrm>
        </p:grpSpPr>
        <p:grpSp>
          <p:nvGrpSpPr>
            <p:cNvPr id="178" name="Group 986"/>
            <p:cNvGrpSpPr>
              <a:grpSpLocks/>
            </p:cNvGrpSpPr>
            <p:nvPr/>
          </p:nvGrpSpPr>
          <p:grpSpPr bwMode="auto">
            <a:xfrm>
              <a:off x="2418" y="1677"/>
              <a:ext cx="1393" cy="2129"/>
              <a:chOff x="2442" y="2405"/>
              <a:chExt cx="1393" cy="2129"/>
            </a:xfrm>
          </p:grpSpPr>
          <p:grpSp>
            <p:nvGrpSpPr>
              <p:cNvPr id="180" name="Group 987"/>
              <p:cNvGrpSpPr>
                <a:grpSpLocks/>
              </p:cNvGrpSpPr>
              <p:nvPr/>
            </p:nvGrpSpPr>
            <p:grpSpPr bwMode="auto">
              <a:xfrm>
                <a:off x="2952" y="3334"/>
                <a:ext cx="883" cy="683"/>
                <a:chOff x="2952" y="3334"/>
                <a:chExt cx="883" cy="683"/>
              </a:xfrm>
            </p:grpSpPr>
            <p:sp>
              <p:nvSpPr>
                <p:cNvPr id="192" name="Freeform 988"/>
                <p:cNvSpPr>
                  <a:spLocks/>
                </p:cNvSpPr>
                <p:nvPr/>
              </p:nvSpPr>
              <p:spPr bwMode="auto">
                <a:xfrm>
                  <a:off x="3186" y="3338"/>
                  <a:ext cx="598" cy="437"/>
                </a:xfrm>
                <a:custGeom>
                  <a:avLst/>
                  <a:gdLst/>
                  <a:ahLst/>
                  <a:cxnLst>
                    <a:cxn ang="0">
                      <a:pos x="54" y="310"/>
                    </a:cxn>
                    <a:cxn ang="0">
                      <a:pos x="441" y="91"/>
                    </a:cxn>
                    <a:cxn ang="0">
                      <a:pos x="534" y="34"/>
                    </a:cxn>
                    <a:cxn ang="0">
                      <a:pos x="591" y="4"/>
                    </a:cxn>
                    <a:cxn ang="0">
                      <a:pos x="576" y="61"/>
                    </a:cxn>
                    <a:cxn ang="0">
                      <a:pos x="531" y="154"/>
                    </a:cxn>
                    <a:cxn ang="0">
                      <a:pos x="453" y="244"/>
                    </a:cxn>
                    <a:cxn ang="0">
                      <a:pos x="513" y="208"/>
                    </a:cxn>
                    <a:cxn ang="0">
                      <a:pos x="432" y="286"/>
                    </a:cxn>
                    <a:cxn ang="0">
                      <a:pos x="366" y="328"/>
                    </a:cxn>
                    <a:cxn ang="0">
                      <a:pos x="306" y="397"/>
                    </a:cxn>
                    <a:cxn ang="0">
                      <a:pos x="216" y="433"/>
                    </a:cxn>
                    <a:cxn ang="0">
                      <a:pos x="117" y="418"/>
                    </a:cxn>
                    <a:cxn ang="0">
                      <a:pos x="54" y="310"/>
                    </a:cxn>
                  </a:cxnLst>
                  <a:rect l="0" t="0" r="r" b="b"/>
                  <a:pathLst>
                    <a:path w="598" h="437">
                      <a:moveTo>
                        <a:pt x="54" y="310"/>
                      </a:moveTo>
                      <a:cubicBezTo>
                        <a:pt x="108" y="255"/>
                        <a:pt x="361" y="137"/>
                        <a:pt x="441" y="91"/>
                      </a:cubicBezTo>
                      <a:cubicBezTo>
                        <a:pt x="521" y="45"/>
                        <a:pt x="509" y="48"/>
                        <a:pt x="534" y="34"/>
                      </a:cubicBezTo>
                      <a:cubicBezTo>
                        <a:pt x="559" y="20"/>
                        <a:pt x="584" y="0"/>
                        <a:pt x="591" y="4"/>
                      </a:cubicBezTo>
                      <a:cubicBezTo>
                        <a:pt x="598" y="8"/>
                        <a:pt x="586" y="36"/>
                        <a:pt x="576" y="61"/>
                      </a:cubicBezTo>
                      <a:cubicBezTo>
                        <a:pt x="566" y="86"/>
                        <a:pt x="552" y="124"/>
                        <a:pt x="531" y="154"/>
                      </a:cubicBezTo>
                      <a:cubicBezTo>
                        <a:pt x="510" y="184"/>
                        <a:pt x="456" y="235"/>
                        <a:pt x="453" y="244"/>
                      </a:cubicBezTo>
                      <a:cubicBezTo>
                        <a:pt x="450" y="253"/>
                        <a:pt x="516" y="201"/>
                        <a:pt x="513" y="208"/>
                      </a:cubicBezTo>
                      <a:cubicBezTo>
                        <a:pt x="510" y="215"/>
                        <a:pt x="456" y="266"/>
                        <a:pt x="432" y="286"/>
                      </a:cubicBezTo>
                      <a:cubicBezTo>
                        <a:pt x="408" y="306"/>
                        <a:pt x="387" y="310"/>
                        <a:pt x="366" y="328"/>
                      </a:cubicBezTo>
                      <a:cubicBezTo>
                        <a:pt x="345" y="346"/>
                        <a:pt x="331" y="380"/>
                        <a:pt x="306" y="397"/>
                      </a:cubicBezTo>
                      <a:cubicBezTo>
                        <a:pt x="281" y="414"/>
                        <a:pt x="247" y="430"/>
                        <a:pt x="216" y="433"/>
                      </a:cubicBezTo>
                      <a:cubicBezTo>
                        <a:pt x="185" y="436"/>
                        <a:pt x="144" y="437"/>
                        <a:pt x="117" y="418"/>
                      </a:cubicBezTo>
                      <a:cubicBezTo>
                        <a:pt x="90" y="399"/>
                        <a:pt x="0" y="365"/>
                        <a:pt x="54" y="310"/>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93" name="Freeform 989"/>
                <p:cNvSpPr>
                  <a:spLocks/>
                </p:cNvSpPr>
                <p:nvPr/>
              </p:nvSpPr>
              <p:spPr bwMode="auto">
                <a:xfrm>
                  <a:off x="2952" y="3334"/>
                  <a:ext cx="883" cy="582"/>
                </a:xfrm>
                <a:custGeom>
                  <a:avLst/>
                  <a:gdLst/>
                  <a:ahLst/>
                  <a:cxnLst>
                    <a:cxn ang="0">
                      <a:pos x="54" y="353"/>
                    </a:cxn>
                    <a:cxn ang="0">
                      <a:pos x="297" y="251"/>
                    </a:cxn>
                    <a:cxn ang="0">
                      <a:pos x="474" y="149"/>
                    </a:cxn>
                    <a:cxn ang="0">
                      <a:pos x="660" y="65"/>
                    </a:cxn>
                    <a:cxn ang="0">
                      <a:pos x="777" y="20"/>
                    </a:cxn>
                    <a:cxn ang="0">
                      <a:pos x="828" y="2"/>
                    </a:cxn>
                    <a:cxn ang="0">
                      <a:pos x="822" y="32"/>
                    </a:cxn>
                    <a:cxn ang="0">
                      <a:pos x="741" y="80"/>
                    </a:cxn>
                    <a:cxn ang="0">
                      <a:pos x="828" y="44"/>
                    </a:cxn>
                    <a:cxn ang="0">
                      <a:pos x="879" y="26"/>
                    </a:cxn>
                    <a:cxn ang="0">
                      <a:pos x="852" y="74"/>
                    </a:cxn>
                    <a:cxn ang="0">
                      <a:pos x="777" y="146"/>
                    </a:cxn>
                    <a:cxn ang="0">
                      <a:pos x="690" y="188"/>
                    </a:cxn>
                    <a:cxn ang="0">
                      <a:pos x="783" y="167"/>
                    </a:cxn>
                    <a:cxn ang="0">
                      <a:pos x="798" y="185"/>
                    </a:cxn>
                    <a:cxn ang="0">
                      <a:pos x="729" y="242"/>
                    </a:cxn>
                    <a:cxn ang="0">
                      <a:pos x="615" y="293"/>
                    </a:cxn>
                    <a:cxn ang="0">
                      <a:pos x="687" y="272"/>
                    </a:cxn>
                    <a:cxn ang="0">
                      <a:pos x="717" y="284"/>
                    </a:cxn>
                    <a:cxn ang="0">
                      <a:pos x="648" y="317"/>
                    </a:cxn>
                    <a:cxn ang="0">
                      <a:pos x="552" y="368"/>
                    </a:cxn>
                    <a:cxn ang="0">
                      <a:pos x="597" y="371"/>
                    </a:cxn>
                    <a:cxn ang="0">
                      <a:pos x="612" y="392"/>
                    </a:cxn>
                    <a:cxn ang="0">
                      <a:pos x="549" y="401"/>
                    </a:cxn>
                    <a:cxn ang="0">
                      <a:pos x="477" y="449"/>
                    </a:cxn>
                    <a:cxn ang="0">
                      <a:pos x="255" y="569"/>
                    </a:cxn>
                    <a:cxn ang="0">
                      <a:pos x="72" y="527"/>
                    </a:cxn>
                    <a:cxn ang="0">
                      <a:pos x="3" y="443"/>
                    </a:cxn>
                    <a:cxn ang="0">
                      <a:pos x="54" y="353"/>
                    </a:cxn>
                  </a:cxnLst>
                  <a:rect l="0" t="0" r="r" b="b"/>
                  <a:pathLst>
                    <a:path w="883" h="582">
                      <a:moveTo>
                        <a:pt x="54" y="353"/>
                      </a:moveTo>
                      <a:cubicBezTo>
                        <a:pt x="103" y="321"/>
                        <a:pt x="227" y="285"/>
                        <a:pt x="297" y="251"/>
                      </a:cubicBezTo>
                      <a:cubicBezTo>
                        <a:pt x="367" y="217"/>
                        <a:pt x="414" y="180"/>
                        <a:pt x="474" y="149"/>
                      </a:cubicBezTo>
                      <a:cubicBezTo>
                        <a:pt x="534" y="118"/>
                        <a:pt x="610" y="86"/>
                        <a:pt x="660" y="65"/>
                      </a:cubicBezTo>
                      <a:cubicBezTo>
                        <a:pt x="710" y="44"/>
                        <a:pt x="749" y="30"/>
                        <a:pt x="777" y="20"/>
                      </a:cubicBezTo>
                      <a:cubicBezTo>
                        <a:pt x="805" y="10"/>
                        <a:pt x="821" y="0"/>
                        <a:pt x="828" y="2"/>
                      </a:cubicBezTo>
                      <a:cubicBezTo>
                        <a:pt x="835" y="4"/>
                        <a:pt x="836" y="19"/>
                        <a:pt x="822" y="32"/>
                      </a:cubicBezTo>
                      <a:cubicBezTo>
                        <a:pt x="808" y="45"/>
                        <a:pt x="780" y="59"/>
                        <a:pt x="741" y="80"/>
                      </a:cubicBezTo>
                      <a:cubicBezTo>
                        <a:pt x="780" y="68"/>
                        <a:pt x="805" y="53"/>
                        <a:pt x="828" y="44"/>
                      </a:cubicBezTo>
                      <a:cubicBezTo>
                        <a:pt x="851" y="35"/>
                        <a:pt x="875" y="21"/>
                        <a:pt x="879" y="26"/>
                      </a:cubicBezTo>
                      <a:cubicBezTo>
                        <a:pt x="883" y="31"/>
                        <a:pt x="869" y="54"/>
                        <a:pt x="852" y="74"/>
                      </a:cubicBezTo>
                      <a:cubicBezTo>
                        <a:pt x="835" y="94"/>
                        <a:pt x="804" y="127"/>
                        <a:pt x="777" y="146"/>
                      </a:cubicBezTo>
                      <a:cubicBezTo>
                        <a:pt x="750" y="165"/>
                        <a:pt x="726" y="161"/>
                        <a:pt x="690" y="188"/>
                      </a:cubicBezTo>
                      <a:cubicBezTo>
                        <a:pt x="729" y="173"/>
                        <a:pt x="765" y="168"/>
                        <a:pt x="783" y="167"/>
                      </a:cubicBezTo>
                      <a:cubicBezTo>
                        <a:pt x="801" y="166"/>
                        <a:pt x="807" y="173"/>
                        <a:pt x="798" y="185"/>
                      </a:cubicBezTo>
                      <a:cubicBezTo>
                        <a:pt x="789" y="197"/>
                        <a:pt x="760" y="224"/>
                        <a:pt x="729" y="242"/>
                      </a:cubicBezTo>
                      <a:cubicBezTo>
                        <a:pt x="698" y="260"/>
                        <a:pt x="622" y="288"/>
                        <a:pt x="615" y="293"/>
                      </a:cubicBezTo>
                      <a:cubicBezTo>
                        <a:pt x="657" y="284"/>
                        <a:pt x="670" y="274"/>
                        <a:pt x="687" y="272"/>
                      </a:cubicBezTo>
                      <a:cubicBezTo>
                        <a:pt x="704" y="270"/>
                        <a:pt x="723" y="277"/>
                        <a:pt x="717" y="284"/>
                      </a:cubicBezTo>
                      <a:cubicBezTo>
                        <a:pt x="711" y="291"/>
                        <a:pt x="675" y="303"/>
                        <a:pt x="648" y="317"/>
                      </a:cubicBezTo>
                      <a:cubicBezTo>
                        <a:pt x="621" y="331"/>
                        <a:pt x="560" y="359"/>
                        <a:pt x="552" y="368"/>
                      </a:cubicBezTo>
                      <a:cubicBezTo>
                        <a:pt x="544" y="377"/>
                        <a:pt x="587" y="367"/>
                        <a:pt x="597" y="371"/>
                      </a:cubicBezTo>
                      <a:cubicBezTo>
                        <a:pt x="607" y="375"/>
                        <a:pt x="620" y="387"/>
                        <a:pt x="612" y="392"/>
                      </a:cubicBezTo>
                      <a:cubicBezTo>
                        <a:pt x="604" y="397"/>
                        <a:pt x="571" y="392"/>
                        <a:pt x="549" y="401"/>
                      </a:cubicBezTo>
                      <a:cubicBezTo>
                        <a:pt x="527" y="410"/>
                        <a:pt x="526" y="421"/>
                        <a:pt x="477" y="449"/>
                      </a:cubicBezTo>
                      <a:cubicBezTo>
                        <a:pt x="428" y="477"/>
                        <a:pt x="322" y="556"/>
                        <a:pt x="255" y="569"/>
                      </a:cubicBezTo>
                      <a:cubicBezTo>
                        <a:pt x="188" y="582"/>
                        <a:pt x="114" y="548"/>
                        <a:pt x="72" y="527"/>
                      </a:cubicBezTo>
                      <a:cubicBezTo>
                        <a:pt x="30" y="506"/>
                        <a:pt x="6" y="472"/>
                        <a:pt x="3" y="443"/>
                      </a:cubicBezTo>
                      <a:cubicBezTo>
                        <a:pt x="0" y="414"/>
                        <a:pt x="5" y="385"/>
                        <a:pt x="54" y="353"/>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94" name="Freeform 990"/>
                <p:cNvSpPr>
                  <a:spLocks/>
                </p:cNvSpPr>
                <p:nvPr/>
              </p:nvSpPr>
              <p:spPr bwMode="auto">
                <a:xfrm>
                  <a:off x="2958" y="3694"/>
                  <a:ext cx="560" cy="323"/>
                </a:xfrm>
                <a:custGeom>
                  <a:avLst/>
                  <a:gdLst/>
                  <a:ahLst/>
                  <a:cxnLst>
                    <a:cxn ang="0">
                      <a:pos x="6" y="182"/>
                    </a:cxn>
                    <a:cxn ang="0">
                      <a:pos x="50" y="38"/>
                    </a:cxn>
                    <a:cxn ang="0">
                      <a:pos x="146" y="2"/>
                    </a:cxn>
                    <a:cxn ang="0">
                      <a:pos x="234" y="50"/>
                    </a:cxn>
                    <a:cxn ang="0">
                      <a:pos x="182" y="86"/>
                    </a:cxn>
                    <a:cxn ang="0">
                      <a:pos x="168" y="113"/>
                    </a:cxn>
                    <a:cxn ang="0">
                      <a:pos x="202" y="150"/>
                    </a:cxn>
                    <a:cxn ang="0">
                      <a:pos x="298" y="134"/>
                    </a:cxn>
                    <a:cxn ang="0">
                      <a:pos x="538" y="42"/>
                    </a:cxn>
                    <a:cxn ang="0">
                      <a:pos x="546" y="94"/>
                    </a:cxn>
                    <a:cxn ang="0">
                      <a:pos x="454" y="126"/>
                    </a:cxn>
                    <a:cxn ang="0">
                      <a:pos x="482" y="146"/>
                    </a:cxn>
                    <a:cxn ang="0">
                      <a:pos x="378" y="186"/>
                    </a:cxn>
                    <a:cxn ang="0">
                      <a:pos x="422" y="194"/>
                    </a:cxn>
                    <a:cxn ang="0">
                      <a:pos x="338" y="226"/>
                    </a:cxn>
                    <a:cxn ang="0">
                      <a:pos x="370" y="254"/>
                    </a:cxn>
                    <a:cxn ang="0">
                      <a:pos x="246" y="314"/>
                    </a:cxn>
                    <a:cxn ang="0">
                      <a:pos x="114" y="306"/>
                    </a:cxn>
                    <a:cxn ang="0">
                      <a:pos x="18" y="238"/>
                    </a:cxn>
                    <a:cxn ang="0">
                      <a:pos x="6" y="182"/>
                    </a:cxn>
                  </a:cxnLst>
                  <a:rect l="0" t="0" r="r" b="b"/>
                  <a:pathLst>
                    <a:path w="560" h="323">
                      <a:moveTo>
                        <a:pt x="6" y="182"/>
                      </a:moveTo>
                      <a:cubicBezTo>
                        <a:pt x="11" y="149"/>
                        <a:pt x="27" y="68"/>
                        <a:pt x="50" y="38"/>
                      </a:cubicBezTo>
                      <a:cubicBezTo>
                        <a:pt x="73" y="8"/>
                        <a:pt x="115" y="0"/>
                        <a:pt x="146" y="2"/>
                      </a:cubicBezTo>
                      <a:cubicBezTo>
                        <a:pt x="177" y="4"/>
                        <a:pt x="228" y="36"/>
                        <a:pt x="234" y="50"/>
                      </a:cubicBezTo>
                      <a:cubicBezTo>
                        <a:pt x="240" y="64"/>
                        <a:pt x="193" y="76"/>
                        <a:pt x="182" y="86"/>
                      </a:cubicBezTo>
                      <a:cubicBezTo>
                        <a:pt x="171" y="96"/>
                        <a:pt x="165" y="102"/>
                        <a:pt x="168" y="113"/>
                      </a:cubicBezTo>
                      <a:cubicBezTo>
                        <a:pt x="171" y="124"/>
                        <a:pt x="180" y="147"/>
                        <a:pt x="202" y="150"/>
                      </a:cubicBezTo>
                      <a:cubicBezTo>
                        <a:pt x="224" y="153"/>
                        <a:pt x="242" y="152"/>
                        <a:pt x="298" y="134"/>
                      </a:cubicBezTo>
                      <a:cubicBezTo>
                        <a:pt x="354" y="116"/>
                        <a:pt x="462" y="89"/>
                        <a:pt x="538" y="42"/>
                      </a:cubicBezTo>
                      <a:cubicBezTo>
                        <a:pt x="552" y="68"/>
                        <a:pt x="560" y="80"/>
                        <a:pt x="546" y="94"/>
                      </a:cubicBezTo>
                      <a:cubicBezTo>
                        <a:pt x="532" y="108"/>
                        <a:pt x="486" y="116"/>
                        <a:pt x="454" y="126"/>
                      </a:cubicBezTo>
                      <a:cubicBezTo>
                        <a:pt x="468" y="131"/>
                        <a:pt x="495" y="136"/>
                        <a:pt x="482" y="146"/>
                      </a:cubicBezTo>
                      <a:cubicBezTo>
                        <a:pt x="469" y="156"/>
                        <a:pt x="414" y="167"/>
                        <a:pt x="378" y="186"/>
                      </a:cubicBezTo>
                      <a:cubicBezTo>
                        <a:pt x="396" y="185"/>
                        <a:pt x="411" y="179"/>
                        <a:pt x="422" y="194"/>
                      </a:cubicBezTo>
                      <a:cubicBezTo>
                        <a:pt x="393" y="230"/>
                        <a:pt x="369" y="218"/>
                        <a:pt x="338" y="226"/>
                      </a:cubicBezTo>
                      <a:cubicBezTo>
                        <a:pt x="357" y="242"/>
                        <a:pt x="385" y="239"/>
                        <a:pt x="370" y="254"/>
                      </a:cubicBezTo>
                      <a:cubicBezTo>
                        <a:pt x="355" y="269"/>
                        <a:pt x="289" y="305"/>
                        <a:pt x="246" y="314"/>
                      </a:cubicBezTo>
                      <a:cubicBezTo>
                        <a:pt x="203" y="323"/>
                        <a:pt x="152" y="319"/>
                        <a:pt x="114" y="306"/>
                      </a:cubicBezTo>
                      <a:cubicBezTo>
                        <a:pt x="76" y="293"/>
                        <a:pt x="36" y="257"/>
                        <a:pt x="18" y="238"/>
                      </a:cubicBezTo>
                      <a:cubicBezTo>
                        <a:pt x="0" y="219"/>
                        <a:pt x="1" y="215"/>
                        <a:pt x="6" y="182"/>
                      </a:cubicBezTo>
                      <a:close/>
                    </a:path>
                  </a:pathLst>
                </a:custGeom>
                <a:solidFill>
                  <a:srgbClr val="C2CCD0"/>
                </a:solidFill>
                <a:ln w="9525">
                  <a:noFill/>
                  <a:round/>
                  <a:headEnd/>
                  <a:tailEnd/>
                </a:ln>
                <a:effectLst/>
              </p:spPr>
              <p:txBody>
                <a:bodyPr/>
                <a:lstStyle/>
                <a:p>
                  <a:endParaRPr lang="ko-KR" altLang="en-US" sz="1350"/>
                </a:p>
              </p:txBody>
            </p:sp>
          </p:grpSp>
          <p:grpSp>
            <p:nvGrpSpPr>
              <p:cNvPr id="181" name="Group 991"/>
              <p:cNvGrpSpPr>
                <a:grpSpLocks/>
              </p:cNvGrpSpPr>
              <p:nvPr/>
            </p:nvGrpSpPr>
            <p:grpSpPr bwMode="auto">
              <a:xfrm>
                <a:off x="2442" y="3603"/>
                <a:ext cx="152" cy="85"/>
                <a:chOff x="2442" y="3603"/>
                <a:chExt cx="152" cy="85"/>
              </a:xfrm>
            </p:grpSpPr>
            <p:sp>
              <p:nvSpPr>
                <p:cNvPr id="189" name="Freeform 992"/>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190" name="Freeform 993"/>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191" name="Freeform 994"/>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182" name="Freeform 995"/>
              <p:cNvSpPr>
                <a:spLocks/>
              </p:cNvSpPr>
              <p:nvPr/>
            </p:nvSpPr>
            <p:spPr bwMode="auto">
              <a:xfrm>
                <a:off x="2506" y="3220"/>
                <a:ext cx="1055" cy="1314"/>
              </a:xfrm>
              <a:custGeom>
                <a:avLst/>
                <a:gdLst/>
                <a:ahLst/>
                <a:cxnLst>
                  <a:cxn ang="0">
                    <a:pos x="35" y="431"/>
                  </a:cxn>
                  <a:cxn ang="0">
                    <a:pos x="8" y="461"/>
                  </a:cxn>
                  <a:cxn ang="0">
                    <a:pos x="80" y="524"/>
                  </a:cxn>
                  <a:cxn ang="0">
                    <a:pos x="146" y="572"/>
                  </a:cxn>
                  <a:cxn ang="0">
                    <a:pos x="206" y="698"/>
                  </a:cxn>
                  <a:cxn ang="0">
                    <a:pos x="302" y="818"/>
                  </a:cxn>
                  <a:cxn ang="0">
                    <a:pos x="497" y="935"/>
                  </a:cxn>
                  <a:cxn ang="0">
                    <a:pos x="668" y="1010"/>
                  </a:cxn>
                  <a:cxn ang="0">
                    <a:pos x="710" y="1037"/>
                  </a:cxn>
                  <a:cxn ang="0">
                    <a:pos x="758" y="1121"/>
                  </a:cxn>
                  <a:cxn ang="0">
                    <a:pos x="833" y="1241"/>
                  </a:cxn>
                  <a:cxn ang="0">
                    <a:pos x="884" y="1295"/>
                  </a:cxn>
                  <a:cxn ang="0">
                    <a:pos x="878" y="1265"/>
                  </a:cxn>
                  <a:cxn ang="0">
                    <a:pos x="830" y="1190"/>
                  </a:cxn>
                  <a:cxn ang="0">
                    <a:pos x="920" y="1295"/>
                  </a:cxn>
                  <a:cxn ang="0">
                    <a:pos x="962" y="1304"/>
                  </a:cxn>
                  <a:cxn ang="0">
                    <a:pos x="962" y="1280"/>
                  </a:cxn>
                  <a:cxn ang="0">
                    <a:pos x="998" y="1304"/>
                  </a:cxn>
                  <a:cxn ang="0">
                    <a:pos x="1046" y="1298"/>
                  </a:cxn>
                  <a:cxn ang="0">
                    <a:pos x="1034" y="1277"/>
                  </a:cxn>
                  <a:cxn ang="0">
                    <a:pos x="917" y="1148"/>
                  </a:cxn>
                  <a:cxn ang="0">
                    <a:pos x="926" y="1067"/>
                  </a:cxn>
                  <a:cxn ang="0">
                    <a:pos x="851" y="980"/>
                  </a:cxn>
                  <a:cxn ang="0">
                    <a:pos x="476" y="686"/>
                  </a:cxn>
                  <a:cxn ang="0">
                    <a:pos x="551" y="596"/>
                  </a:cxn>
                  <a:cxn ang="0">
                    <a:pos x="593" y="542"/>
                  </a:cxn>
                  <a:cxn ang="0">
                    <a:pos x="647" y="551"/>
                  </a:cxn>
                  <a:cxn ang="0">
                    <a:pos x="686" y="527"/>
                  </a:cxn>
                  <a:cxn ang="0">
                    <a:pos x="677" y="503"/>
                  </a:cxn>
                  <a:cxn ang="0">
                    <a:pos x="623" y="431"/>
                  </a:cxn>
                  <a:cxn ang="0">
                    <a:pos x="737" y="353"/>
                  </a:cxn>
                  <a:cxn ang="0">
                    <a:pos x="815" y="218"/>
                  </a:cxn>
                  <a:cxn ang="0">
                    <a:pos x="776" y="245"/>
                  </a:cxn>
                  <a:cxn ang="0">
                    <a:pos x="830" y="176"/>
                  </a:cxn>
                  <a:cxn ang="0">
                    <a:pos x="863" y="80"/>
                  </a:cxn>
                  <a:cxn ang="0">
                    <a:pos x="839" y="11"/>
                  </a:cxn>
                  <a:cxn ang="0">
                    <a:pos x="560" y="146"/>
                  </a:cxn>
                  <a:cxn ang="0">
                    <a:pos x="515" y="389"/>
                  </a:cxn>
                  <a:cxn ang="0">
                    <a:pos x="425" y="434"/>
                  </a:cxn>
                  <a:cxn ang="0">
                    <a:pos x="296" y="434"/>
                  </a:cxn>
                  <a:cxn ang="0">
                    <a:pos x="167" y="425"/>
                  </a:cxn>
                  <a:cxn ang="0">
                    <a:pos x="35" y="431"/>
                  </a:cxn>
                </a:cxnLst>
                <a:rect l="0" t="0" r="r" b="b"/>
                <a:pathLst>
                  <a:path w="1055" h="1314">
                    <a:moveTo>
                      <a:pt x="35" y="431"/>
                    </a:moveTo>
                    <a:cubicBezTo>
                      <a:pt x="9" y="437"/>
                      <a:pt x="0" y="446"/>
                      <a:pt x="8" y="461"/>
                    </a:cubicBezTo>
                    <a:cubicBezTo>
                      <a:pt x="16" y="476"/>
                      <a:pt x="57" y="505"/>
                      <a:pt x="80" y="524"/>
                    </a:cubicBezTo>
                    <a:cubicBezTo>
                      <a:pt x="103" y="543"/>
                      <a:pt x="125" y="543"/>
                      <a:pt x="146" y="572"/>
                    </a:cubicBezTo>
                    <a:cubicBezTo>
                      <a:pt x="167" y="601"/>
                      <a:pt x="180" y="657"/>
                      <a:pt x="206" y="698"/>
                    </a:cubicBezTo>
                    <a:cubicBezTo>
                      <a:pt x="232" y="739"/>
                      <a:pt x="254" y="778"/>
                      <a:pt x="302" y="818"/>
                    </a:cubicBezTo>
                    <a:cubicBezTo>
                      <a:pt x="350" y="858"/>
                      <a:pt x="436" y="903"/>
                      <a:pt x="497" y="935"/>
                    </a:cubicBezTo>
                    <a:cubicBezTo>
                      <a:pt x="558" y="967"/>
                      <a:pt x="632" y="993"/>
                      <a:pt x="668" y="1010"/>
                    </a:cubicBezTo>
                    <a:cubicBezTo>
                      <a:pt x="704" y="1027"/>
                      <a:pt x="695" y="1019"/>
                      <a:pt x="710" y="1037"/>
                    </a:cubicBezTo>
                    <a:cubicBezTo>
                      <a:pt x="725" y="1055"/>
                      <a:pt x="738" y="1087"/>
                      <a:pt x="758" y="1121"/>
                    </a:cubicBezTo>
                    <a:cubicBezTo>
                      <a:pt x="778" y="1155"/>
                      <a:pt x="812" y="1212"/>
                      <a:pt x="833" y="1241"/>
                    </a:cubicBezTo>
                    <a:cubicBezTo>
                      <a:pt x="854" y="1270"/>
                      <a:pt x="877" y="1291"/>
                      <a:pt x="884" y="1295"/>
                    </a:cubicBezTo>
                    <a:cubicBezTo>
                      <a:pt x="891" y="1299"/>
                      <a:pt x="887" y="1282"/>
                      <a:pt x="878" y="1265"/>
                    </a:cubicBezTo>
                    <a:cubicBezTo>
                      <a:pt x="869" y="1248"/>
                      <a:pt x="823" y="1185"/>
                      <a:pt x="830" y="1190"/>
                    </a:cubicBezTo>
                    <a:cubicBezTo>
                      <a:pt x="837" y="1195"/>
                      <a:pt x="898" y="1276"/>
                      <a:pt x="920" y="1295"/>
                    </a:cubicBezTo>
                    <a:cubicBezTo>
                      <a:pt x="942" y="1314"/>
                      <a:pt x="955" y="1306"/>
                      <a:pt x="962" y="1304"/>
                    </a:cubicBezTo>
                    <a:cubicBezTo>
                      <a:pt x="969" y="1302"/>
                      <a:pt x="956" y="1280"/>
                      <a:pt x="962" y="1280"/>
                    </a:cubicBezTo>
                    <a:cubicBezTo>
                      <a:pt x="968" y="1280"/>
                      <a:pt x="984" y="1301"/>
                      <a:pt x="998" y="1304"/>
                    </a:cubicBezTo>
                    <a:cubicBezTo>
                      <a:pt x="1012" y="1307"/>
                      <a:pt x="1040" y="1302"/>
                      <a:pt x="1046" y="1298"/>
                    </a:cubicBezTo>
                    <a:cubicBezTo>
                      <a:pt x="1052" y="1294"/>
                      <a:pt x="1055" y="1302"/>
                      <a:pt x="1034" y="1277"/>
                    </a:cubicBezTo>
                    <a:cubicBezTo>
                      <a:pt x="1013" y="1252"/>
                      <a:pt x="935" y="1183"/>
                      <a:pt x="917" y="1148"/>
                    </a:cubicBezTo>
                    <a:cubicBezTo>
                      <a:pt x="899" y="1113"/>
                      <a:pt x="937" y="1095"/>
                      <a:pt x="926" y="1067"/>
                    </a:cubicBezTo>
                    <a:cubicBezTo>
                      <a:pt x="915" y="1039"/>
                      <a:pt x="926" y="1043"/>
                      <a:pt x="851" y="980"/>
                    </a:cubicBezTo>
                    <a:cubicBezTo>
                      <a:pt x="776" y="917"/>
                      <a:pt x="526" y="750"/>
                      <a:pt x="476" y="686"/>
                    </a:cubicBezTo>
                    <a:cubicBezTo>
                      <a:pt x="426" y="622"/>
                      <a:pt x="532" y="620"/>
                      <a:pt x="551" y="596"/>
                    </a:cubicBezTo>
                    <a:cubicBezTo>
                      <a:pt x="570" y="572"/>
                      <a:pt x="577" y="549"/>
                      <a:pt x="593" y="542"/>
                    </a:cubicBezTo>
                    <a:cubicBezTo>
                      <a:pt x="609" y="535"/>
                      <a:pt x="632" y="553"/>
                      <a:pt x="647" y="551"/>
                    </a:cubicBezTo>
                    <a:cubicBezTo>
                      <a:pt x="662" y="549"/>
                      <a:pt x="681" y="535"/>
                      <a:pt x="686" y="527"/>
                    </a:cubicBezTo>
                    <a:cubicBezTo>
                      <a:pt x="691" y="519"/>
                      <a:pt x="687" y="519"/>
                      <a:pt x="677" y="503"/>
                    </a:cubicBezTo>
                    <a:cubicBezTo>
                      <a:pt x="667" y="487"/>
                      <a:pt x="613" y="456"/>
                      <a:pt x="623" y="431"/>
                    </a:cubicBezTo>
                    <a:cubicBezTo>
                      <a:pt x="633" y="406"/>
                      <a:pt x="705" y="389"/>
                      <a:pt x="737" y="353"/>
                    </a:cubicBezTo>
                    <a:cubicBezTo>
                      <a:pt x="769" y="317"/>
                      <a:pt x="809" y="236"/>
                      <a:pt x="815" y="218"/>
                    </a:cubicBezTo>
                    <a:cubicBezTo>
                      <a:pt x="821" y="200"/>
                      <a:pt x="774" y="252"/>
                      <a:pt x="776" y="245"/>
                    </a:cubicBezTo>
                    <a:cubicBezTo>
                      <a:pt x="778" y="238"/>
                      <a:pt x="816" y="203"/>
                      <a:pt x="830" y="176"/>
                    </a:cubicBezTo>
                    <a:cubicBezTo>
                      <a:pt x="844" y="149"/>
                      <a:pt x="862" y="107"/>
                      <a:pt x="863" y="80"/>
                    </a:cubicBezTo>
                    <a:cubicBezTo>
                      <a:pt x="864" y="53"/>
                      <a:pt x="889" y="0"/>
                      <a:pt x="839" y="11"/>
                    </a:cubicBezTo>
                    <a:cubicBezTo>
                      <a:pt x="789" y="22"/>
                      <a:pt x="614" y="83"/>
                      <a:pt x="560" y="146"/>
                    </a:cubicBezTo>
                    <a:cubicBezTo>
                      <a:pt x="506" y="209"/>
                      <a:pt x="537" y="341"/>
                      <a:pt x="515" y="389"/>
                    </a:cubicBezTo>
                    <a:cubicBezTo>
                      <a:pt x="493" y="437"/>
                      <a:pt x="461" y="427"/>
                      <a:pt x="425" y="434"/>
                    </a:cubicBezTo>
                    <a:cubicBezTo>
                      <a:pt x="389" y="441"/>
                      <a:pt x="339" y="436"/>
                      <a:pt x="296" y="434"/>
                    </a:cubicBezTo>
                    <a:cubicBezTo>
                      <a:pt x="253" y="432"/>
                      <a:pt x="209" y="427"/>
                      <a:pt x="167" y="425"/>
                    </a:cubicBezTo>
                    <a:cubicBezTo>
                      <a:pt x="125" y="423"/>
                      <a:pt x="61" y="425"/>
                      <a:pt x="35" y="431"/>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183" name="Freeform 996"/>
              <p:cNvSpPr>
                <a:spLocks/>
              </p:cNvSpPr>
              <p:nvPr/>
            </p:nvSpPr>
            <p:spPr bwMode="auto">
              <a:xfrm>
                <a:off x="2501" y="2405"/>
                <a:ext cx="1276" cy="2117"/>
              </a:xfrm>
              <a:custGeom>
                <a:avLst/>
                <a:gdLst/>
                <a:ahLst/>
                <a:cxnLst>
                  <a:cxn ang="0">
                    <a:pos x="1060" y="1879"/>
                  </a:cxn>
                  <a:cxn ang="0">
                    <a:pos x="802" y="1666"/>
                  </a:cxn>
                  <a:cxn ang="0">
                    <a:pos x="610" y="1426"/>
                  </a:cxn>
                  <a:cxn ang="0">
                    <a:pos x="609" y="1365"/>
                  </a:cxn>
                  <a:cxn ang="0">
                    <a:pos x="661" y="1312"/>
                  </a:cxn>
                  <a:cxn ang="0">
                    <a:pos x="697" y="1309"/>
                  </a:cxn>
                  <a:cxn ang="0">
                    <a:pos x="709" y="1294"/>
                  </a:cxn>
                  <a:cxn ang="0">
                    <a:pos x="706" y="1261"/>
                  </a:cxn>
                  <a:cxn ang="0">
                    <a:pos x="784" y="1195"/>
                  </a:cxn>
                  <a:cxn ang="0">
                    <a:pos x="775" y="1165"/>
                  </a:cxn>
                  <a:cxn ang="0">
                    <a:pos x="814" y="1099"/>
                  </a:cxn>
                  <a:cxn ang="0">
                    <a:pos x="799" y="1075"/>
                  </a:cxn>
                  <a:cxn ang="0">
                    <a:pos x="856" y="967"/>
                  </a:cxn>
                  <a:cxn ang="0">
                    <a:pos x="775" y="1036"/>
                  </a:cxn>
                  <a:cxn ang="0">
                    <a:pos x="856" y="943"/>
                  </a:cxn>
                  <a:cxn ang="0">
                    <a:pos x="877" y="853"/>
                  </a:cxn>
                  <a:cxn ang="0">
                    <a:pos x="949" y="748"/>
                  </a:cxn>
                  <a:cxn ang="0">
                    <a:pos x="904" y="733"/>
                  </a:cxn>
                  <a:cxn ang="0">
                    <a:pos x="958" y="577"/>
                  </a:cxn>
                  <a:cxn ang="0">
                    <a:pos x="883" y="640"/>
                  </a:cxn>
                  <a:cxn ang="0">
                    <a:pos x="949" y="466"/>
                  </a:cxn>
                  <a:cxn ang="0">
                    <a:pos x="865" y="532"/>
                  </a:cxn>
                  <a:cxn ang="0">
                    <a:pos x="913" y="355"/>
                  </a:cxn>
                  <a:cxn ang="0">
                    <a:pos x="850" y="409"/>
                  </a:cxn>
                  <a:cxn ang="0">
                    <a:pos x="847" y="385"/>
                  </a:cxn>
                  <a:cxn ang="0">
                    <a:pos x="868" y="241"/>
                  </a:cxn>
                  <a:cxn ang="0">
                    <a:pos x="817" y="244"/>
                  </a:cxn>
                  <a:cxn ang="0">
                    <a:pos x="724" y="298"/>
                  </a:cxn>
                  <a:cxn ang="0">
                    <a:pos x="784" y="4"/>
                  </a:cxn>
                  <a:cxn ang="0">
                    <a:pos x="577" y="403"/>
                  </a:cxn>
                  <a:cxn ang="0">
                    <a:pos x="427" y="916"/>
                  </a:cxn>
                  <a:cxn ang="0">
                    <a:pos x="358" y="1273"/>
                  </a:cxn>
                  <a:cxn ang="0">
                    <a:pos x="340" y="1254"/>
                  </a:cxn>
                  <a:cxn ang="0">
                    <a:pos x="91" y="1195"/>
                  </a:cxn>
                  <a:cxn ang="0">
                    <a:pos x="1" y="1249"/>
                  </a:cxn>
                  <a:cxn ang="0">
                    <a:pos x="115" y="1321"/>
                  </a:cxn>
                  <a:cxn ang="0">
                    <a:pos x="238" y="1444"/>
                  </a:cxn>
                  <a:cxn ang="0">
                    <a:pos x="265" y="1357"/>
                  </a:cxn>
                  <a:cxn ang="0">
                    <a:pos x="286" y="1477"/>
                  </a:cxn>
                  <a:cxn ang="0">
                    <a:pos x="577" y="1711"/>
                  </a:cxn>
                  <a:cxn ang="0">
                    <a:pos x="715" y="1798"/>
                  </a:cxn>
                  <a:cxn ang="0">
                    <a:pos x="856" y="1825"/>
                  </a:cxn>
                  <a:cxn ang="0">
                    <a:pos x="796" y="1867"/>
                  </a:cxn>
                  <a:cxn ang="0">
                    <a:pos x="979" y="2062"/>
                  </a:cxn>
                  <a:cxn ang="0">
                    <a:pos x="1063" y="2116"/>
                  </a:cxn>
                  <a:cxn ang="0">
                    <a:pos x="988" y="2017"/>
                  </a:cxn>
                  <a:cxn ang="0">
                    <a:pos x="1132" y="2077"/>
                  </a:cxn>
                  <a:cxn ang="0">
                    <a:pos x="1147" y="2080"/>
                  </a:cxn>
                  <a:cxn ang="0">
                    <a:pos x="1123" y="1966"/>
                  </a:cxn>
                  <a:cxn ang="0">
                    <a:pos x="1276" y="2026"/>
                  </a:cxn>
                </a:cxnLst>
                <a:rect l="0" t="0" r="r" b="b"/>
                <a:pathLst>
                  <a:path w="1276" h="2117">
                    <a:moveTo>
                      <a:pt x="1276" y="2026"/>
                    </a:moveTo>
                    <a:cubicBezTo>
                      <a:pt x="1243" y="1997"/>
                      <a:pt x="1124" y="1921"/>
                      <a:pt x="1060" y="1879"/>
                    </a:cubicBezTo>
                    <a:cubicBezTo>
                      <a:pt x="996" y="1837"/>
                      <a:pt x="935" y="1812"/>
                      <a:pt x="892" y="1777"/>
                    </a:cubicBezTo>
                    <a:cubicBezTo>
                      <a:pt x="849" y="1742"/>
                      <a:pt x="835" y="1710"/>
                      <a:pt x="802" y="1666"/>
                    </a:cubicBezTo>
                    <a:cubicBezTo>
                      <a:pt x="769" y="1622"/>
                      <a:pt x="723" y="1553"/>
                      <a:pt x="691" y="1513"/>
                    </a:cubicBezTo>
                    <a:cubicBezTo>
                      <a:pt x="659" y="1473"/>
                      <a:pt x="630" y="1443"/>
                      <a:pt x="610" y="1426"/>
                    </a:cubicBezTo>
                    <a:cubicBezTo>
                      <a:pt x="590" y="1409"/>
                      <a:pt x="571" y="1418"/>
                      <a:pt x="571" y="1408"/>
                    </a:cubicBezTo>
                    <a:cubicBezTo>
                      <a:pt x="571" y="1398"/>
                      <a:pt x="598" y="1375"/>
                      <a:pt x="609" y="1365"/>
                    </a:cubicBezTo>
                    <a:cubicBezTo>
                      <a:pt x="620" y="1355"/>
                      <a:pt x="631" y="1354"/>
                      <a:pt x="640" y="1345"/>
                    </a:cubicBezTo>
                    <a:cubicBezTo>
                      <a:pt x="649" y="1336"/>
                      <a:pt x="654" y="1315"/>
                      <a:pt x="661" y="1312"/>
                    </a:cubicBezTo>
                    <a:cubicBezTo>
                      <a:pt x="668" y="1309"/>
                      <a:pt x="679" y="1327"/>
                      <a:pt x="685" y="1327"/>
                    </a:cubicBezTo>
                    <a:cubicBezTo>
                      <a:pt x="691" y="1327"/>
                      <a:pt x="698" y="1315"/>
                      <a:pt x="697" y="1309"/>
                    </a:cubicBezTo>
                    <a:cubicBezTo>
                      <a:pt x="696" y="1303"/>
                      <a:pt x="674" y="1291"/>
                      <a:pt x="676" y="1288"/>
                    </a:cubicBezTo>
                    <a:cubicBezTo>
                      <a:pt x="678" y="1285"/>
                      <a:pt x="701" y="1295"/>
                      <a:pt x="709" y="1294"/>
                    </a:cubicBezTo>
                    <a:cubicBezTo>
                      <a:pt x="717" y="1293"/>
                      <a:pt x="724" y="1284"/>
                      <a:pt x="724" y="1279"/>
                    </a:cubicBezTo>
                    <a:cubicBezTo>
                      <a:pt x="724" y="1274"/>
                      <a:pt x="701" y="1268"/>
                      <a:pt x="706" y="1261"/>
                    </a:cubicBezTo>
                    <a:cubicBezTo>
                      <a:pt x="711" y="1254"/>
                      <a:pt x="744" y="1248"/>
                      <a:pt x="757" y="1237"/>
                    </a:cubicBezTo>
                    <a:cubicBezTo>
                      <a:pt x="770" y="1226"/>
                      <a:pt x="788" y="1203"/>
                      <a:pt x="784" y="1195"/>
                    </a:cubicBezTo>
                    <a:cubicBezTo>
                      <a:pt x="780" y="1187"/>
                      <a:pt x="734" y="1194"/>
                      <a:pt x="733" y="1189"/>
                    </a:cubicBezTo>
                    <a:cubicBezTo>
                      <a:pt x="732" y="1184"/>
                      <a:pt x="760" y="1176"/>
                      <a:pt x="775" y="1165"/>
                    </a:cubicBezTo>
                    <a:cubicBezTo>
                      <a:pt x="790" y="1154"/>
                      <a:pt x="819" y="1134"/>
                      <a:pt x="826" y="1123"/>
                    </a:cubicBezTo>
                    <a:cubicBezTo>
                      <a:pt x="833" y="1112"/>
                      <a:pt x="826" y="1097"/>
                      <a:pt x="814" y="1099"/>
                    </a:cubicBezTo>
                    <a:cubicBezTo>
                      <a:pt x="802" y="1101"/>
                      <a:pt x="753" y="1139"/>
                      <a:pt x="751" y="1135"/>
                    </a:cubicBezTo>
                    <a:cubicBezTo>
                      <a:pt x="749" y="1131"/>
                      <a:pt x="781" y="1097"/>
                      <a:pt x="799" y="1075"/>
                    </a:cubicBezTo>
                    <a:cubicBezTo>
                      <a:pt x="817" y="1053"/>
                      <a:pt x="853" y="1021"/>
                      <a:pt x="862" y="1003"/>
                    </a:cubicBezTo>
                    <a:cubicBezTo>
                      <a:pt x="871" y="985"/>
                      <a:pt x="865" y="965"/>
                      <a:pt x="856" y="967"/>
                    </a:cubicBezTo>
                    <a:cubicBezTo>
                      <a:pt x="847" y="969"/>
                      <a:pt x="821" y="1003"/>
                      <a:pt x="808" y="1015"/>
                    </a:cubicBezTo>
                    <a:cubicBezTo>
                      <a:pt x="795" y="1027"/>
                      <a:pt x="775" y="1037"/>
                      <a:pt x="775" y="1036"/>
                    </a:cubicBezTo>
                    <a:cubicBezTo>
                      <a:pt x="775" y="1035"/>
                      <a:pt x="791" y="1025"/>
                      <a:pt x="805" y="1009"/>
                    </a:cubicBezTo>
                    <a:cubicBezTo>
                      <a:pt x="819" y="993"/>
                      <a:pt x="841" y="967"/>
                      <a:pt x="856" y="943"/>
                    </a:cubicBezTo>
                    <a:cubicBezTo>
                      <a:pt x="871" y="919"/>
                      <a:pt x="891" y="880"/>
                      <a:pt x="895" y="865"/>
                    </a:cubicBezTo>
                    <a:cubicBezTo>
                      <a:pt x="899" y="850"/>
                      <a:pt x="874" y="863"/>
                      <a:pt x="877" y="853"/>
                    </a:cubicBezTo>
                    <a:cubicBezTo>
                      <a:pt x="880" y="843"/>
                      <a:pt x="901" y="823"/>
                      <a:pt x="913" y="805"/>
                    </a:cubicBezTo>
                    <a:cubicBezTo>
                      <a:pt x="925" y="787"/>
                      <a:pt x="944" y="764"/>
                      <a:pt x="949" y="748"/>
                    </a:cubicBezTo>
                    <a:cubicBezTo>
                      <a:pt x="954" y="732"/>
                      <a:pt x="950" y="711"/>
                      <a:pt x="943" y="709"/>
                    </a:cubicBezTo>
                    <a:cubicBezTo>
                      <a:pt x="936" y="707"/>
                      <a:pt x="903" y="744"/>
                      <a:pt x="904" y="733"/>
                    </a:cubicBezTo>
                    <a:cubicBezTo>
                      <a:pt x="905" y="722"/>
                      <a:pt x="943" y="666"/>
                      <a:pt x="952" y="640"/>
                    </a:cubicBezTo>
                    <a:cubicBezTo>
                      <a:pt x="961" y="614"/>
                      <a:pt x="964" y="582"/>
                      <a:pt x="958" y="577"/>
                    </a:cubicBezTo>
                    <a:cubicBezTo>
                      <a:pt x="952" y="572"/>
                      <a:pt x="929" y="599"/>
                      <a:pt x="916" y="610"/>
                    </a:cubicBezTo>
                    <a:cubicBezTo>
                      <a:pt x="903" y="621"/>
                      <a:pt x="881" y="648"/>
                      <a:pt x="883" y="640"/>
                    </a:cubicBezTo>
                    <a:cubicBezTo>
                      <a:pt x="885" y="632"/>
                      <a:pt x="914" y="591"/>
                      <a:pt x="925" y="562"/>
                    </a:cubicBezTo>
                    <a:cubicBezTo>
                      <a:pt x="936" y="533"/>
                      <a:pt x="946" y="488"/>
                      <a:pt x="949" y="466"/>
                    </a:cubicBezTo>
                    <a:cubicBezTo>
                      <a:pt x="952" y="444"/>
                      <a:pt x="957" y="416"/>
                      <a:pt x="943" y="427"/>
                    </a:cubicBezTo>
                    <a:cubicBezTo>
                      <a:pt x="929" y="438"/>
                      <a:pt x="889" y="493"/>
                      <a:pt x="865" y="532"/>
                    </a:cubicBezTo>
                    <a:cubicBezTo>
                      <a:pt x="877" y="499"/>
                      <a:pt x="878" y="483"/>
                      <a:pt x="886" y="454"/>
                    </a:cubicBezTo>
                    <a:cubicBezTo>
                      <a:pt x="894" y="425"/>
                      <a:pt x="911" y="375"/>
                      <a:pt x="913" y="355"/>
                    </a:cubicBezTo>
                    <a:cubicBezTo>
                      <a:pt x="915" y="335"/>
                      <a:pt x="911" y="322"/>
                      <a:pt x="901" y="331"/>
                    </a:cubicBezTo>
                    <a:cubicBezTo>
                      <a:pt x="891" y="340"/>
                      <a:pt x="864" y="386"/>
                      <a:pt x="850" y="409"/>
                    </a:cubicBezTo>
                    <a:cubicBezTo>
                      <a:pt x="836" y="432"/>
                      <a:pt x="815" y="473"/>
                      <a:pt x="814" y="469"/>
                    </a:cubicBezTo>
                    <a:cubicBezTo>
                      <a:pt x="813" y="465"/>
                      <a:pt x="837" y="416"/>
                      <a:pt x="847" y="385"/>
                    </a:cubicBezTo>
                    <a:cubicBezTo>
                      <a:pt x="857" y="354"/>
                      <a:pt x="871" y="307"/>
                      <a:pt x="874" y="283"/>
                    </a:cubicBezTo>
                    <a:cubicBezTo>
                      <a:pt x="877" y="259"/>
                      <a:pt x="886" y="222"/>
                      <a:pt x="868" y="241"/>
                    </a:cubicBezTo>
                    <a:cubicBezTo>
                      <a:pt x="850" y="260"/>
                      <a:pt x="774" y="394"/>
                      <a:pt x="766" y="394"/>
                    </a:cubicBezTo>
                    <a:cubicBezTo>
                      <a:pt x="784" y="334"/>
                      <a:pt x="805" y="297"/>
                      <a:pt x="817" y="244"/>
                    </a:cubicBezTo>
                    <a:cubicBezTo>
                      <a:pt x="829" y="191"/>
                      <a:pt x="853" y="67"/>
                      <a:pt x="838" y="76"/>
                    </a:cubicBezTo>
                    <a:cubicBezTo>
                      <a:pt x="823" y="85"/>
                      <a:pt x="748" y="241"/>
                      <a:pt x="724" y="298"/>
                    </a:cubicBezTo>
                    <a:cubicBezTo>
                      <a:pt x="748" y="223"/>
                      <a:pt x="780" y="140"/>
                      <a:pt x="790" y="91"/>
                    </a:cubicBezTo>
                    <a:cubicBezTo>
                      <a:pt x="800" y="42"/>
                      <a:pt x="797" y="0"/>
                      <a:pt x="784" y="4"/>
                    </a:cubicBezTo>
                    <a:cubicBezTo>
                      <a:pt x="771" y="8"/>
                      <a:pt x="743" y="52"/>
                      <a:pt x="709" y="118"/>
                    </a:cubicBezTo>
                    <a:cubicBezTo>
                      <a:pt x="675" y="184"/>
                      <a:pt x="615" y="312"/>
                      <a:pt x="577" y="403"/>
                    </a:cubicBezTo>
                    <a:cubicBezTo>
                      <a:pt x="539" y="494"/>
                      <a:pt x="506" y="576"/>
                      <a:pt x="481" y="661"/>
                    </a:cubicBezTo>
                    <a:cubicBezTo>
                      <a:pt x="456" y="746"/>
                      <a:pt x="443" y="830"/>
                      <a:pt x="427" y="916"/>
                    </a:cubicBezTo>
                    <a:cubicBezTo>
                      <a:pt x="411" y="1002"/>
                      <a:pt x="393" y="1118"/>
                      <a:pt x="382" y="1177"/>
                    </a:cubicBezTo>
                    <a:cubicBezTo>
                      <a:pt x="371" y="1236"/>
                      <a:pt x="364" y="1250"/>
                      <a:pt x="358" y="1273"/>
                    </a:cubicBezTo>
                    <a:cubicBezTo>
                      <a:pt x="352" y="1296"/>
                      <a:pt x="349" y="1318"/>
                      <a:pt x="346" y="1315"/>
                    </a:cubicBezTo>
                    <a:cubicBezTo>
                      <a:pt x="343" y="1312"/>
                      <a:pt x="342" y="1275"/>
                      <a:pt x="340" y="1254"/>
                    </a:cubicBezTo>
                    <a:cubicBezTo>
                      <a:pt x="291" y="1246"/>
                      <a:pt x="249" y="1238"/>
                      <a:pt x="208" y="1228"/>
                    </a:cubicBezTo>
                    <a:cubicBezTo>
                      <a:pt x="167" y="1218"/>
                      <a:pt x="122" y="1200"/>
                      <a:pt x="91" y="1195"/>
                    </a:cubicBezTo>
                    <a:cubicBezTo>
                      <a:pt x="60" y="1190"/>
                      <a:pt x="34" y="1189"/>
                      <a:pt x="19" y="1198"/>
                    </a:cubicBezTo>
                    <a:cubicBezTo>
                      <a:pt x="4" y="1207"/>
                      <a:pt x="0" y="1233"/>
                      <a:pt x="1" y="1249"/>
                    </a:cubicBezTo>
                    <a:cubicBezTo>
                      <a:pt x="2" y="1265"/>
                      <a:pt x="6" y="1282"/>
                      <a:pt x="25" y="1294"/>
                    </a:cubicBezTo>
                    <a:cubicBezTo>
                      <a:pt x="44" y="1306"/>
                      <a:pt x="87" y="1306"/>
                      <a:pt x="115" y="1321"/>
                    </a:cubicBezTo>
                    <a:cubicBezTo>
                      <a:pt x="143" y="1336"/>
                      <a:pt x="173" y="1367"/>
                      <a:pt x="193" y="1387"/>
                    </a:cubicBezTo>
                    <a:cubicBezTo>
                      <a:pt x="213" y="1407"/>
                      <a:pt x="230" y="1439"/>
                      <a:pt x="238" y="1444"/>
                    </a:cubicBezTo>
                    <a:cubicBezTo>
                      <a:pt x="246" y="1449"/>
                      <a:pt x="237" y="1431"/>
                      <a:pt x="241" y="1417"/>
                    </a:cubicBezTo>
                    <a:cubicBezTo>
                      <a:pt x="245" y="1403"/>
                      <a:pt x="260" y="1357"/>
                      <a:pt x="265" y="1357"/>
                    </a:cubicBezTo>
                    <a:cubicBezTo>
                      <a:pt x="270" y="1357"/>
                      <a:pt x="270" y="1400"/>
                      <a:pt x="274" y="1420"/>
                    </a:cubicBezTo>
                    <a:cubicBezTo>
                      <a:pt x="278" y="1440"/>
                      <a:pt x="265" y="1447"/>
                      <a:pt x="286" y="1477"/>
                    </a:cubicBezTo>
                    <a:cubicBezTo>
                      <a:pt x="307" y="1507"/>
                      <a:pt x="352" y="1561"/>
                      <a:pt x="400" y="1600"/>
                    </a:cubicBezTo>
                    <a:cubicBezTo>
                      <a:pt x="448" y="1639"/>
                      <a:pt x="531" y="1684"/>
                      <a:pt x="577" y="1711"/>
                    </a:cubicBezTo>
                    <a:cubicBezTo>
                      <a:pt x="623" y="1738"/>
                      <a:pt x="656" y="1748"/>
                      <a:pt x="679" y="1762"/>
                    </a:cubicBezTo>
                    <a:cubicBezTo>
                      <a:pt x="702" y="1776"/>
                      <a:pt x="696" y="1788"/>
                      <a:pt x="715" y="1798"/>
                    </a:cubicBezTo>
                    <a:cubicBezTo>
                      <a:pt x="734" y="1808"/>
                      <a:pt x="770" y="1818"/>
                      <a:pt x="793" y="1822"/>
                    </a:cubicBezTo>
                    <a:cubicBezTo>
                      <a:pt x="816" y="1826"/>
                      <a:pt x="851" y="1821"/>
                      <a:pt x="856" y="1825"/>
                    </a:cubicBezTo>
                    <a:cubicBezTo>
                      <a:pt x="861" y="1829"/>
                      <a:pt x="836" y="1839"/>
                      <a:pt x="826" y="1846"/>
                    </a:cubicBezTo>
                    <a:cubicBezTo>
                      <a:pt x="816" y="1853"/>
                      <a:pt x="792" y="1854"/>
                      <a:pt x="796" y="1867"/>
                    </a:cubicBezTo>
                    <a:cubicBezTo>
                      <a:pt x="800" y="1880"/>
                      <a:pt x="819" y="1891"/>
                      <a:pt x="850" y="1924"/>
                    </a:cubicBezTo>
                    <a:cubicBezTo>
                      <a:pt x="881" y="1957"/>
                      <a:pt x="948" y="2032"/>
                      <a:pt x="979" y="2062"/>
                    </a:cubicBezTo>
                    <a:cubicBezTo>
                      <a:pt x="1010" y="2092"/>
                      <a:pt x="1022" y="2098"/>
                      <a:pt x="1036" y="2107"/>
                    </a:cubicBezTo>
                    <a:cubicBezTo>
                      <a:pt x="1050" y="2116"/>
                      <a:pt x="1055" y="2116"/>
                      <a:pt x="1063" y="2116"/>
                    </a:cubicBezTo>
                    <a:cubicBezTo>
                      <a:pt x="1071" y="2116"/>
                      <a:pt x="1075" y="2117"/>
                      <a:pt x="1084" y="2107"/>
                    </a:cubicBezTo>
                    <a:cubicBezTo>
                      <a:pt x="1071" y="2091"/>
                      <a:pt x="989" y="2016"/>
                      <a:pt x="988" y="2017"/>
                    </a:cubicBezTo>
                    <a:cubicBezTo>
                      <a:pt x="987" y="2018"/>
                      <a:pt x="1069" y="2091"/>
                      <a:pt x="1093" y="2101"/>
                    </a:cubicBezTo>
                    <a:cubicBezTo>
                      <a:pt x="1107" y="2085"/>
                      <a:pt x="1111" y="2091"/>
                      <a:pt x="1132" y="2077"/>
                    </a:cubicBezTo>
                    <a:cubicBezTo>
                      <a:pt x="1103" y="2063"/>
                      <a:pt x="1034" y="2011"/>
                      <a:pt x="1036" y="2011"/>
                    </a:cubicBezTo>
                    <a:cubicBezTo>
                      <a:pt x="1038" y="2011"/>
                      <a:pt x="1113" y="2059"/>
                      <a:pt x="1147" y="2080"/>
                    </a:cubicBezTo>
                    <a:cubicBezTo>
                      <a:pt x="1185" y="2079"/>
                      <a:pt x="1203" y="2071"/>
                      <a:pt x="1246" y="2068"/>
                    </a:cubicBezTo>
                    <a:cubicBezTo>
                      <a:pt x="1227" y="2045"/>
                      <a:pt x="1120" y="1968"/>
                      <a:pt x="1123" y="1966"/>
                    </a:cubicBezTo>
                    <a:cubicBezTo>
                      <a:pt x="1126" y="1964"/>
                      <a:pt x="1236" y="2047"/>
                      <a:pt x="1261" y="2056"/>
                    </a:cubicBezTo>
                    <a:cubicBezTo>
                      <a:pt x="1269" y="2045"/>
                      <a:pt x="1273" y="2041"/>
                      <a:pt x="1276" y="2026"/>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nvGrpSpPr>
              <p:cNvPr id="184" name="Group 997"/>
              <p:cNvGrpSpPr>
                <a:grpSpLocks/>
              </p:cNvGrpSpPr>
              <p:nvPr/>
            </p:nvGrpSpPr>
            <p:grpSpPr bwMode="auto">
              <a:xfrm>
                <a:off x="2909" y="2874"/>
                <a:ext cx="372" cy="959"/>
                <a:chOff x="2909" y="2874"/>
                <a:chExt cx="372" cy="959"/>
              </a:xfrm>
            </p:grpSpPr>
            <p:sp>
              <p:nvSpPr>
                <p:cNvPr id="186" name="Freeform 998"/>
                <p:cNvSpPr>
                  <a:spLocks/>
                </p:cNvSpPr>
                <p:nvPr/>
              </p:nvSpPr>
              <p:spPr bwMode="auto">
                <a:xfrm>
                  <a:off x="2909" y="2874"/>
                  <a:ext cx="372" cy="959"/>
                </a:xfrm>
                <a:custGeom>
                  <a:avLst/>
                  <a:gdLst/>
                  <a:ahLst/>
                  <a:cxnLst>
                    <a:cxn ang="0">
                      <a:pos x="187" y="954"/>
                    </a:cxn>
                    <a:cxn ang="0">
                      <a:pos x="91" y="936"/>
                    </a:cxn>
                    <a:cxn ang="0">
                      <a:pos x="28" y="900"/>
                    </a:cxn>
                    <a:cxn ang="0">
                      <a:pos x="1" y="867"/>
                    </a:cxn>
                    <a:cxn ang="0">
                      <a:pos x="34" y="816"/>
                    </a:cxn>
                    <a:cxn ang="0">
                      <a:pos x="64" y="669"/>
                    </a:cxn>
                    <a:cxn ang="0">
                      <a:pos x="73" y="423"/>
                    </a:cxn>
                    <a:cxn ang="0">
                      <a:pos x="265" y="6"/>
                    </a:cxn>
                    <a:cxn ang="0">
                      <a:pos x="265" y="162"/>
                    </a:cxn>
                    <a:cxn ang="0">
                      <a:pos x="316" y="132"/>
                    </a:cxn>
                    <a:cxn ang="0">
                      <a:pos x="319" y="249"/>
                    </a:cxn>
                    <a:cxn ang="0">
                      <a:pos x="361" y="225"/>
                    </a:cxn>
                    <a:cxn ang="0">
                      <a:pos x="331" y="369"/>
                    </a:cxn>
                    <a:cxn ang="0">
                      <a:pos x="370" y="351"/>
                    </a:cxn>
                    <a:cxn ang="0">
                      <a:pos x="343" y="516"/>
                    </a:cxn>
                    <a:cxn ang="0">
                      <a:pos x="277" y="648"/>
                    </a:cxn>
                    <a:cxn ang="0">
                      <a:pos x="313" y="642"/>
                    </a:cxn>
                    <a:cxn ang="0">
                      <a:pos x="247" y="741"/>
                    </a:cxn>
                    <a:cxn ang="0">
                      <a:pos x="271" y="762"/>
                    </a:cxn>
                    <a:cxn ang="0">
                      <a:pos x="130" y="912"/>
                    </a:cxn>
                    <a:cxn ang="0">
                      <a:pos x="196" y="906"/>
                    </a:cxn>
                    <a:cxn ang="0">
                      <a:pos x="187" y="954"/>
                    </a:cxn>
                  </a:cxnLst>
                  <a:rect l="0" t="0" r="r" b="b"/>
                  <a:pathLst>
                    <a:path w="372" h="959">
                      <a:moveTo>
                        <a:pt x="187" y="954"/>
                      </a:moveTo>
                      <a:cubicBezTo>
                        <a:pt x="170" y="959"/>
                        <a:pt x="117" y="945"/>
                        <a:pt x="91" y="936"/>
                      </a:cubicBezTo>
                      <a:cubicBezTo>
                        <a:pt x="65" y="927"/>
                        <a:pt x="43" y="912"/>
                        <a:pt x="28" y="900"/>
                      </a:cubicBezTo>
                      <a:cubicBezTo>
                        <a:pt x="13" y="888"/>
                        <a:pt x="0" y="881"/>
                        <a:pt x="1" y="867"/>
                      </a:cubicBezTo>
                      <a:cubicBezTo>
                        <a:pt x="2" y="853"/>
                        <a:pt x="24" y="849"/>
                        <a:pt x="34" y="816"/>
                      </a:cubicBezTo>
                      <a:cubicBezTo>
                        <a:pt x="44" y="783"/>
                        <a:pt x="58" y="734"/>
                        <a:pt x="64" y="669"/>
                      </a:cubicBezTo>
                      <a:cubicBezTo>
                        <a:pt x="70" y="604"/>
                        <a:pt x="40" y="533"/>
                        <a:pt x="73" y="423"/>
                      </a:cubicBezTo>
                      <a:cubicBezTo>
                        <a:pt x="106" y="313"/>
                        <a:pt x="244" y="0"/>
                        <a:pt x="265" y="6"/>
                      </a:cubicBezTo>
                      <a:cubicBezTo>
                        <a:pt x="286" y="12"/>
                        <a:pt x="257" y="141"/>
                        <a:pt x="265" y="162"/>
                      </a:cubicBezTo>
                      <a:cubicBezTo>
                        <a:pt x="273" y="183"/>
                        <a:pt x="307" y="118"/>
                        <a:pt x="316" y="132"/>
                      </a:cubicBezTo>
                      <a:cubicBezTo>
                        <a:pt x="325" y="146"/>
                        <a:pt x="311" y="234"/>
                        <a:pt x="319" y="249"/>
                      </a:cubicBezTo>
                      <a:cubicBezTo>
                        <a:pt x="327" y="264"/>
                        <a:pt x="359" y="205"/>
                        <a:pt x="361" y="225"/>
                      </a:cubicBezTo>
                      <a:cubicBezTo>
                        <a:pt x="363" y="245"/>
                        <a:pt x="329" y="348"/>
                        <a:pt x="331" y="369"/>
                      </a:cubicBezTo>
                      <a:cubicBezTo>
                        <a:pt x="333" y="390"/>
                        <a:pt x="368" y="327"/>
                        <a:pt x="370" y="351"/>
                      </a:cubicBezTo>
                      <a:cubicBezTo>
                        <a:pt x="372" y="375"/>
                        <a:pt x="359" y="466"/>
                        <a:pt x="343" y="516"/>
                      </a:cubicBezTo>
                      <a:cubicBezTo>
                        <a:pt x="327" y="566"/>
                        <a:pt x="282" y="627"/>
                        <a:pt x="277" y="648"/>
                      </a:cubicBezTo>
                      <a:cubicBezTo>
                        <a:pt x="272" y="669"/>
                        <a:pt x="304" y="627"/>
                        <a:pt x="313" y="642"/>
                      </a:cubicBezTo>
                      <a:cubicBezTo>
                        <a:pt x="322" y="657"/>
                        <a:pt x="254" y="721"/>
                        <a:pt x="247" y="741"/>
                      </a:cubicBezTo>
                      <a:cubicBezTo>
                        <a:pt x="240" y="761"/>
                        <a:pt x="290" y="734"/>
                        <a:pt x="271" y="762"/>
                      </a:cubicBezTo>
                      <a:cubicBezTo>
                        <a:pt x="252" y="790"/>
                        <a:pt x="142" y="888"/>
                        <a:pt x="130" y="912"/>
                      </a:cubicBezTo>
                      <a:cubicBezTo>
                        <a:pt x="118" y="936"/>
                        <a:pt x="187" y="900"/>
                        <a:pt x="196" y="906"/>
                      </a:cubicBezTo>
                      <a:cubicBezTo>
                        <a:pt x="193" y="936"/>
                        <a:pt x="204" y="949"/>
                        <a:pt x="187" y="954"/>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187" name="Freeform 999"/>
                <p:cNvSpPr>
                  <a:spLocks/>
                </p:cNvSpPr>
                <p:nvPr/>
              </p:nvSpPr>
              <p:spPr bwMode="auto">
                <a:xfrm>
                  <a:off x="3079" y="3133"/>
                  <a:ext cx="121" cy="443"/>
                </a:xfrm>
                <a:custGeom>
                  <a:avLst/>
                  <a:gdLst/>
                  <a:ahLst/>
                  <a:cxnLst>
                    <a:cxn ang="0">
                      <a:pos x="68" y="2"/>
                    </a:cxn>
                    <a:cxn ang="0">
                      <a:pos x="74" y="50"/>
                    </a:cxn>
                    <a:cxn ang="0">
                      <a:pos x="56" y="110"/>
                    </a:cxn>
                    <a:cxn ang="0">
                      <a:pos x="95" y="101"/>
                    </a:cxn>
                    <a:cxn ang="0">
                      <a:pos x="98" y="170"/>
                    </a:cxn>
                    <a:cxn ang="0">
                      <a:pos x="74" y="251"/>
                    </a:cxn>
                    <a:cxn ang="0">
                      <a:pos x="116" y="233"/>
                    </a:cxn>
                    <a:cxn ang="0">
                      <a:pos x="104" y="293"/>
                    </a:cxn>
                    <a:cxn ang="0">
                      <a:pos x="83" y="332"/>
                    </a:cxn>
                    <a:cxn ang="0">
                      <a:pos x="98" y="356"/>
                    </a:cxn>
                    <a:cxn ang="0">
                      <a:pos x="59" y="410"/>
                    </a:cxn>
                    <a:cxn ang="0">
                      <a:pos x="14" y="437"/>
                    </a:cxn>
                    <a:cxn ang="0">
                      <a:pos x="56" y="371"/>
                    </a:cxn>
                    <a:cxn ang="0">
                      <a:pos x="26" y="326"/>
                    </a:cxn>
                    <a:cxn ang="0">
                      <a:pos x="32" y="221"/>
                    </a:cxn>
                    <a:cxn ang="0">
                      <a:pos x="2" y="161"/>
                    </a:cxn>
                    <a:cxn ang="0">
                      <a:pos x="47" y="62"/>
                    </a:cxn>
                    <a:cxn ang="0">
                      <a:pos x="68" y="2"/>
                    </a:cxn>
                  </a:cxnLst>
                  <a:rect l="0" t="0" r="r" b="b"/>
                  <a:pathLst>
                    <a:path w="121" h="443">
                      <a:moveTo>
                        <a:pt x="68" y="2"/>
                      </a:moveTo>
                      <a:cubicBezTo>
                        <a:pt x="72" y="0"/>
                        <a:pt x="76" y="32"/>
                        <a:pt x="74" y="50"/>
                      </a:cubicBezTo>
                      <a:cubicBezTo>
                        <a:pt x="72" y="68"/>
                        <a:pt x="65" y="95"/>
                        <a:pt x="56" y="110"/>
                      </a:cubicBezTo>
                      <a:cubicBezTo>
                        <a:pt x="74" y="107"/>
                        <a:pt x="88" y="91"/>
                        <a:pt x="95" y="101"/>
                      </a:cubicBezTo>
                      <a:cubicBezTo>
                        <a:pt x="102" y="111"/>
                        <a:pt x="101" y="145"/>
                        <a:pt x="98" y="170"/>
                      </a:cubicBezTo>
                      <a:cubicBezTo>
                        <a:pt x="95" y="195"/>
                        <a:pt x="92" y="224"/>
                        <a:pt x="74" y="251"/>
                      </a:cubicBezTo>
                      <a:cubicBezTo>
                        <a:pt x="89" y="248"/>
                        <a:pt x="111" y="226"/>
                        <a:pt x="116" y="233"/>
                      </a:cubicBezTo>
                      <a:cubicBezTo>
                        <a:pt x="121" y="240"/>
                        <a:pt x="109" y="277"/>
                        <a:pt x="104" y="293"/>
                      </a:cubicBezTo>
                      <a:cubicBezTo>
                        <a:pt x="99" y="309"/>
                        <a:pt x="84" y="322"/>
                        <a:pt x="83" y="332"/>
                      </a:cubicBezTo>
                      <a:cubicBezTo>
                        <a:pt x="82" y="342"/>
                        <a:pt x="102" y="343"/>
                        <a:pt x="98" y="356"/>
                      </a:cubicBezTo>
                      <a:cubicBezTo>
                        <a:pt x="94" y="369"/>
                        <a:pt x="73" y="397"/>
                        <a:pt x="59" y="410"/>
                      </a:cubicBezTo>
                      <a:cubicBezTo>
                        <a:pt x="45" y="423"/>
                        <a:pt x="14" y="443"/>
                        <a:pt x="14" y="437"/>
                      </a:cubicBezTo>
                      <a:cubicBezTo>
                        <a:pt x="14" y="431"/>
                        <a:pt x="54" y="389"/>
                        <a:pt x="56" y="371"/>
                      </a:cubicBezTo>
                      <a:cubicBezTo>
                        <a:pt x="58" y="353"/>
                        <a:pt x="30" y="351"/>
                        <a:pt x="26" y="326"/>
                      </a:cubicBezTo>
                      <a:cubicBezTo>
                        <a:pt x="22" y="301"/>
                        <a:pt x="36" y="248"/>
                        <a:pt x="32" y="221"/>
                      </a:cubicBezTo>
                      <a:cubicBezTo>
                        <a:pt x="28" y="194"/>
                        <a:pt x="0" y="187"/>
                        <a:pt x="2" y="161"/>
                      </a:cubicBezTo>
                      <a:cubicBezTo>
                        <a:pt x="4" y="135"/>
                        <a:pt x="36" y="89"/>
                        <a:pt x="47" y="62"/>
                      </a:cubicBezTo>
                      <a:cubicBezTo>
                        <a:pt x="58" y="35"/>
                        <a:pt x="64" y="4"/>
                        <a:pt x="68" y="2"/>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sp>
              <p:nvSpPr>
                <p:cNvPr id="188" name="Freeform 1000"/>
                <p:cNvSpPr>
                  <a:spLocks/>
                </p:cNvSpPr>
                <p:nvPr/>
              </p:nvSpPr>
              <p:spPr bwMode="auto">
                <a:xfrm>
                  <a:off x="2980" y="3617"/>
                  <a:ext cx="132" cy="121"/>
                </a:xfrm>
                <a:custGeom>
                  <a:avLst/>
                  <a:gdLst/>
                  <a:ahLst/>
                  <a:cxnLst>
                    <a:cxn ang="0">
                      <a:pos x="110" y="1"/>
                    </a:cxn>
                    <a:cxn ang="0">
                      <a:pos x="131" y="28"/>
                    </a:cxn>
                    <a:cxn ang="0">
                      <a:pos x="101" y="49"/>
                    </a:cxn>
                    <a:cxn ang="0">
                      <a:pos x="113" y="82"/>
                    </a:cxn>
                    <a:cxn ang="0">
                      <a:pos x="62" y="115"/>
                    </a:cxn>
                    <a:cxn ang="0">
                      <a:pos x="2" y="118"/>
                    </a:cxn>
                    <a:cxn ang="0">
                      <a:pos x="50" y="106"/>
                    </a:cxn>
                    <a:cxn ang="0">
                      <a:pos x="83" y="85"/>
                    </a:cxn>
                    <a:cxn ang="0">
                      <a:pos x="59" y="46"/>
                    </a:cxn>
                    <a:cxn ang="0">
                      <a:pos x="98" y="19"/>
                    </a:cxn>
                    <a:cxn ang="0">
                      <a:pos x="110" y="1"/>
                    </a:cxn>
                  </a:cxnLst>
                  <a:rect l="0" t="0" r="r" b="b"/>
                  <a:pathLst>
                    <a:path w="132" h="121">
                      <a:moveTo>
                        <a:pt x="110" y="1"/>
                      </a:moveTo>
                      <a:cubicBezTo>
                        <a:pt x="115" y="2"/>
                        <a:pt x="132" y="20"/>
                        <a:pt x="131" y="28"/>
                      </a:cubicBezTo>
                      <a:cubicBezTo>
                        <a:pt x="130" y="36"/>
                        <a:pt x="104" y="40"/>
                        <a:pt x="101" y="49"/>
                      </a:cubicBezTo>
                      <a:cubicBezTo>
                        <a:pt x="98" y="58"/>
                        <a:pt x="120" y="71"/>
                        <a:pt x="113" y="82"/>
                      </a:cubicBezTo>
                      <a:cubicBezTo>
                        <a:pt x="106" y="93"/>
                        <a:pt x="80" y="109"/>
                        <a:pt x="62" y="115"/>
                      </a:cubicBezTo>
                      <a:cubicBezTo>
                        <a:pt x="44" y="121"/>
                        <a:pt x="4" y="119"/>
                        <a:pt x="2" y="118"/>
                      </a:cubicBezTo>
                      <a:cubicBezTo>
                        <a:pt x="0" y="117"/>
                        <a:pt x="37" y="111"/>
                        <a:pt x="50" y="106"/>
                      </a:cubicBezTo>
                      <a:cubicBezTo>
                        <a:pt x="63" y="101"/>
                        <a:pt x="82" y="95"/>
                        <a:pt x="83" y="85"/>
                      </a:cubicBezTo>
                      <a:cubicBezTo>
                        <a:pt x="84" y="75"/>
                        <a:pt x="57" y="57"/>
                        <a:pt x="59" y="46"/>
                      </a:cubicBezTo>
                      <a:cubicBezTo>
                        <a:pt x="61" y="35"/>
                        <a:pt x="90" y="28"/>
                        <a:pt x="98" y="19"/>
                      </a:cubicBezTo>
                      <a:cubicBezTo>
                        <a:pt x="106" y="10"/>
                        <a:pt x="105" y="0"/>
                        <a:pt x="110" y="1"/>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grpSp>
          <p:sp>
            <p:nvSpPr>
              <p:cNvPr id="185" name="Oval 1001"/>
              <p:cNvSpPr>
                <a:spLocks noChangeArrowheads="1"/>
              </p:cNvSpPr>
              <p:nvPr/>
            </p:nvSpPr>
            <p:spPr bwMode="auto">
              <a:xfrm>
                <a:off x="2515" y="3630"/>
                <a:ext cx="11" cy="11"/>
              </a:xfrm>
              <a:prstGeom prst="ellipse">
                <a:avLst/>
              </a:prstGeom>
              <a:solidFill>
                <a:srgbClr val="354045"/>
              </a:solidFill>
              <a:ln w="9525" algn="ctr">
                <a:noFill/>
                <a:round/>
                <a:headEnd/>
                <a:tailEnd/>
              </a:ln>
              <a:effectLst/>
            </p:spPr>
            <p:txBody>
              <a:bodyPr wrap="none" anchor="ctr"/>
              <a:lstStyle/>
              <a:p>
                <a:endParaRPr lang="ko-KR" altLang="en-US" sz="1350"/>
              </a:p>
            </p:txBody>
          </p:sp>
        </p:grpSp>
        <p:sp>
          <p:nvSpPr>
            <p:cNvPr id="179" name="Rectangle 1002"/>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195" name="Group 1003"/>
          <p:cNvGrpSpPr>
            <a:grpSpLocks/>
          </p:cNvGrpSpPr>
          <p:nvPr/>
        </p:nvGrpSpPr>
        <p:grpSpPr bwMode="auto">
          <a:xfrm>
            <a:off x="9320213" y="3581401"/>
            <a:ext cx="2843213" cy="3593306"/>
            <a:chOff x="2028" y="1608"/>
            <a:chExt cx="1956" cy="2472"/>
          </a:xfrm>
        </p:grpSpPr>
        <p:grpSp>
          <p:nvGrpSpPr>
            <p:cNvPr id="196" name="Group 1004"/>
            <p:cNvGrpSpPr>
              <a:grpSpLocks/>
            </p:cNvGrpSpPr>
            <p:nvPr/>
          </p:nvGrpSpPr>
          <p:grpSpPr bwMode="auto">
            <a:xfrm>
              <a:off x="2342" y="2865"/>
              <a:ext cx="1414" cy="940"/>
              <a:chOff x="2846" y="755"/>
              <a:chExt cx="1414" cy="940"/>
            </a:xfrm>
          </p:grpSpPr>
          <p:grpSp>
            <p:nvGrpSpPr>
              <p:cNvPr id="198" name="Group 1005"/>
              <p:cNvGrpSpPr>
                <a:grpSpLocks/>
              </p:cNvGrpSpPr>
              <p:nvPr/>
            </p:nvGrpSpPr>
            <p:grpSpPr bwMode="auto">
              <a:xfrm>
                <a:off x="3496" y="998"/>
                <a:ext cx="473" cy="494"/>
                <a:chOff x="-345" y="-511"/>
                <a:chExt cx="393" cy="411"/>
              </a:xfrm>
            </p:grpSpPr>
            <p:sp>
              <p:nvSpPr>
                <p:cNvPr id="211" name="Freeform 1006"/>
                <p:cNvSpPr>
                  <a:spLocks/>
                </p:cNvSpPr>
                <p:nvPr/>
              </p:nvSpPr>
              <p:spPr bwMode="auto">
                <a:xfrm>
                  <a:off x="-322" y="-467"/>
                  <a:ext cx="370" cy="367"/>
                </a:xfrm>
                <a:custGeom>
                  <a:avLst/>
                  <a:gdLst/>
                  <a:ahLst/>
                  <a:cxnLst>
                    <a:cxn ang="0">
                      <a:pos x="296" y="20"/>
                    </a:cxn>
                    <a:cxn ang="0">
                      <a:pos x="333" y="48"/>
                    </a:cxn>
                    <a:cxn ang="0">
                      <a:pos x="366" y="113"/>
                    </a:cxn>
                    <a:cxn ang="0">
                      <a:pos x="355" y="177"/>
                    </a:cxn>
                    <a:cxn ang="0">
                      <a:pos x="340" y="159"/>
                    </a:cxn>
                    <a:cxn ang="0">
                      <a:pos x="342" y="204"/>
                    </a:cxn>
                    <a:cxn ang="0">
                      <a:pos x="334" y="276"/>
                    </a:cxn>
                    <a:cxn ang="0">
                      <a:pos x="314" y="237"/>
                    </a:cxn>
                    <a:cxn ang="0">
                      <a:pos x="317" y="264"/>
                    </a:cxn>
                    <a:cxn ang="0">
                      <a:pos x="320" y="348"/>
                    </a:cxn>
                    <a:cxn ang="0">
                      <a:pos x="295" y="299"/>
                    </a:cxn>
                    <a:cxn ang="0">
                      <a:pos x="292" y="315"/>
                    </a:cxn>
                    <a:cxn ang="0">
                      <a:pos x="283" y="366"/>
                    </a:cxn>
                    <a:cxn ang="0">
                      <a:pos x="247" y="308"/>
                    </a:cxn>
                    <a:cxn ang="0">
                      <a:pos x="127" y="206"/>
                    </a:cxn>
                    <a:cxn ang="0">
                      <a:pos x="17" y="117"/>
                    </a:cxn>
                    <a:cxn ang="0">
                      <a:pos x="26" y="77"/>
                    </a:cxn>
                    <a:cxn ang="0">
                      <a:pos x="106" y="23"/>
                    </a:cxn>
                    <a:cxn ang="0">
                      <a:pos x="245" y="0"/>
                    </a:cxn>
                    <a:cxn ang="0">
                      <a:pos x="296" y="20"/>
                    </a:cxn>
                  </a:cxnLst>
                  <a:rect l="0" t="0" r="r" b="b"/>
                  <a:pathLst>
                    <a:path w="370" h="367">
                      <a:moveTo>
                        <a:pt x="296" y="20"/>
                      </a:moveTo>
                      <a:cubicBezTo>
                        <a:pt x="311" y="28"/>
                        <a:pt x="321" y="33"/>
                        <a:pt x="333" y="48"/>
                      </a:cubicBezTo>
                      <a:cubicBezTo>
                        <a:pt x="345" y="63"/>
                        <a:pt x="362" y="92"/>
                        <a:pt x="366" y="113"/>
                      </a:cubicBezTo>
                      <a:cubicBezTo>
                        <a:pt x="370" y="134"/>
                        <a:pt x="359" y="169"/>
                        <a:pt x="355" y="177"/>
                      </a:cubicBezTo>
                      <a:cubicBezTo>
                        <a:pt x="351" y="185"/>
                        <a:pt x="342" y="155"/>
                        <a:pt x="340" y="159"/>
                      </a:cubicBezTo>
                      <a:cubicBezTo>
                        <a:pt x="338" y="163"/>
                        <a:pt x="343" y="185"/>
                        <a:pt x="342" y="204"/>
                      </a:cubicBezTo>
                      <a:cubicBezTo>
                        <a:pt x="341" y="223"/>
                        <a:pt x="339" y="271"/>
                        <a:pt x="334" y="276"/>
                      </a:cubicBezTo>
                      <a:cubicBezTo>
                        <a:pt x="329" y="281"/>
                        <a:pt x="317" y="239"/>
                        <a:pt x="314" y="237"/>
                      </a:cubicBezTo>
                      <a:cubicBezTo>
                        <a:pt x="311" y="235"/>
                        <a:pt x="316" y="246"/>
                        <a:pt x="317" y="264"/>
                      </a:cubicBezTo>
                      <a:cubicBezTo>
                        <a:pt x="318" y="282"/>
                        <a:pt x="324" y="342"/>
                        <a:pt x="320" y="348"/>
                      </a:cubicBezTo>
                      <a:cubicBezTo>
                        <a:pt x="316" y="354"/>
                        <a:pt x="300" y="305"/>
                        <a:pt x="295" y="299"/>
                      </a:cubicBezTo>
                      <a:cubicBezTo>
                        <a:pt x="290" y="293"/>
                        <a:pt x="294" y="304"/>
                        <a:pt x="292" y="315"/>
                      </a:cubicBezTo>
                      <a:cubicBezTo>
                        <a:pt x="290" y="326"/>
                        <a:pt x="290" y="367"/>
                        <a:pt x="283" y="366"/>
                      </a:cubicBezTo>
                      <a:cubicBezTo>
                        <a:pt x="276" y="365"/>
                        <a:pt x="273" y="335"/>
                        <a:pt x="247" y="308"/>
                      </a:cubicBezTo>
                      <a:cubicBezTo>
                        <a:pt x="221" y="281"/>
                        <a:pt x="165" y="238"/>
                        <a:pt x="127" y="206"/>
                      </a:cubicBezTo>
                      <a:cubicBezTo>
                        <a:pt x="89" y="174"/>
                        <a:pt x="34" y="138"/>
                        <a:pt x="17" y="117"/>
                      </a:cubicBezTo>
                      <a:cubicBezTo>
                        <a:pt x="0" y="96"/>
                        <a:pt x="11" y="93"/>
                        <a:pt x="26" y="77"/>
                      </a:cubicBezTo>
                      <a:cubicBezTo>
                        <a:pt x="41" y="61"/>
                        <a:pt x="69" y="36"/>
                        <a:pt x="106" y="23"/>
                      </a:cubicBezTo>
                      <a:cubicBezTo>
                        <a:pt x="143" y="10"/>
                        <a:pt x="213" y="0"/>
                        <a:pt x="245" y="0"/>
                      </a:cubicBezTo>
                      <a:cubicBezTo>
                        <a:pt x="277" y="0"/>
                        <a:pt x="281" y="12"/>
                        <a:pt x="296" y="20"/>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12" name="Freeform 1007"/>
                <p:cNvSpPr>
                  <a:spLocks/>
                </p:cNvSpPr>
                <p:nvPr/>
              </p:nvSpPr>
              <p:spPr bwMode="auto">
                <a:xfrm>
                  <a:off x="-212" y="-453"/>
                  <a:ext cx="210" cy="156"/>
                </a:xfrm>
                <a:custGeom>
                  <a:avLst/>
                  <a:gdLst/>
                  <a:ahLst/>
                  <a:cxnLst>
                    <a:cxn ang="0">
                      <a:pos x="32" y="78"/>
                    </a:cxn>
                    <a:cxn ang="0">
                      <a:pos x="116" y="61"/>
                    </a:cxn>
                    <a:cxn ang="0">
                      <a:pos x="147" y="90"/>
                    </a:cxn>
                    <a:cxn ang="0">
                      <a:pos x="153" y="153"/>
                    </a:cxn>
                    <a:cxn ang="0">
                      <a:pos x="164" y="108"/>
                    </a:cxn>
                    <a:cxn ang="0">
                      <a:pos x="179" y="43"/>
                    </a:cxn>
                    <a:cxn ang="0">
                      <a:pos x="195" y="22"/>
                    </a:cxn>
                    <a:cxn ang="0">
                      <a:pos x="87" y="1"/>
                    </a:cxn>
                    <a:cxn ang="0">
                      <a:pos x="9" y="28"/>
                    </a:cxn>
                    <a:cxn ang="0">
                      <a:pos x="32" y="78"/>
                    </a:cxn>
                  </a:cxnLst>
                  <a:rect l="0" t="0" r="r" b="b"/>
                  <a:pathLst>
                    <a:path w="210" h="156">
                      <a:moveTo>
                        <a:pt x="32" y="78"/>
                      </a:moveTo>
                      <a:cubicBezTo>
                        <a:pt x="50" y="83"/>
                        <a:pt x="97" y="59"/>
                        <a:pt x="116" y="61"/>
                      </a:cubicBezTo>
                      <a:cubicBezTo>
                        <a:pt x="135" y="63"/>
                        <a:pt x="141" y="75"/>
                        <a:pt x="147" y="90"/>
                      </a:cubicBezTo>
                      <a:cubicBezTo>
                        <a:pt x="153" y="105"/>
                        <a:pt x="150" y="150"/>
                        <a:pt x="153" y="153"/>
                      </a:cubicBezTo>
                      <a:cubicBezTo>
                        <a:pt x="156" y="156"/>
                        <a:pt x="160" y="126"/>
                        <a:pt x="164" y="108"/>
                      </a:cubicBezTo>
                      <a:cubicBezTo>
                        <a:pt x="168" y="90"/>
                        <a:pt x="174" y="57"/>
                        <a:pt x="179" y="43"/>
                      </a:cubicBezTo>
                      <a:cubicBezTo>
                        <a:pt x="184" y="29"/>
                        <a:pt x="210" y="29"/>
                        <a:pt x="195" y="22"/>
                      </a:cubicBezTo>
                      <a:cubicBezTo>
                        <a:pt x="180" y="15"/>
                        <a:pt x="118" y="0"/>
                        <a:pt x="87" y="1"/>
                      </a:cubicBezTo>
                      <a:cubicBezTo>
                        <a:pt x="56" y="2"/>
                        <a:pt x="18" y="14"/>
                        <a:pt x="9" y="28"/>
                      </a:cubicBezTo>
                      <a:cubicBezTo>
                        <a:pt x="0" y="42"/>
                        <a:pt x="14" y="73"/>
                        <a:pt x="32" y="78"/>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sp>
              <p:nvSpPr>
                <p:cNvPr id="213" name="Freeform 1008"/>
                <p:cNvSpPr>
                  <a:spLocks/>
                </p:cNvSpPr>
                <p:nvPr/>
              </p:nvSpPr>
              <p:spPr bwMode="auto">
                <a:xfrm>
                  <a:off x="-345" y="-486"/>
                  <a:ext cx="357" cy="94"/>
                </a:xfrm>
                <a:custGeom>
                  <a:avLst/>
                  <a:gdLst/>
                  <a:ahLst/>
                  <a:cxnLst>
                    <a:cxn ang="0">
                      <a:pos x="27" y="46"/>
                    </a:cxn>
                    <a:cxn ang="0">
                      <a:pos x="88" y="87"/>
                    </a:cxn>
                    <a:cxn ang="0">
                      <a:pos x="225" y="85"/>
                    </a:cxn>
                    <a:cxn ang="0">
                      <a:pos x="312" y="58"/>
                    </a:cxn>
                    <a:cxn ang="0">
                      <a:pos x="354" y="69"/>
                    </a:cxn>
                    <a:cxn ang="0">
                      <a:pos x="333" y="43"/>
                    </a:cxn>
                    <a:cxn ang="0">
                      <a:pos x="246" y="7"/>
                    </a:cxn>
                    <a:cxn ang="0">
                      <a:pos x="103" y="3"/>
                    </a:cxn>
                    <a:cxn ang="0">
                      <a:pos x="12" y="21"/>
                    </a:cxn>
                    <a:cxn ang="0">
                      <a:pos x="27" y="46"/>
                    </a:cxn>
                  </a:cxnLst>
                  <a:rect l="0" t="0" r="r" b="b"/>
                  <a:pathLst>
                    <a:path w="357" h="94">
                      <a:moveTo>
                        <a:pt x="27" y="46"/>
                      </a:moveTo>
                      <a:cubicBezTo>
                        <a:pt x="40" y="57"/>
                        <a:pt x="55" y="80"/>
                        <a:pt x="88" y="87"/>
                      </a:cubicBezTo>
                      <a:cubicBezTo>
                        <a:pt x="121" y="94"/>
                        <a:pt x="188" y="90"/>
                        <a:pt x="225" y="85"/>
                      </a:cubicBezTo>
                      <a:cubicBezTo>
                        <a:pt x="262" y="80"/>
                        <a:pt x="291" y="61"/>
                        <a:pt x="312" y="58"/>
                      </a:cubicBezTo>
                      <a:cubicBezTo>
                        <a:pt x="333" y="55"/>
                        <a:pt x="351" y="71"/>
                        <a:pt x="354" y="69"/>
                      </a:cubicBezTo>
                      <a:cubicBezTo>
                        <a:pt x="357" y="67"/>
                        <a:pt x="351" y="53"/>
                        <a:pt x="333" y="43"/>
                      </a:cubicBezTo>
                      <a:cubicBezTo>
                        <a:pt x="315" y="33"/>
                        <a:pt x="284" y="14"/>
                        <a:pt x="246" y="7"/>
                      </a:cubicBezTo>
                      <a:cubicBezTo>
                        <a:pt x="208" y="0"/>
                        <a:pt x="142" y="1"/>
                        <a:pt x="103" y="3"/>
                      </a:cubicBezTo>
                      <a:cubicBezTo>
                        <a:pt x="64" y="5"/>
                        <a:pt x="24" y="15"/>
                        <a:pt x="12" y="21"/>
                      </a:cubicBezTo>
                      <a:cubicBezTo>
                        <a:pt x="0" y="27"/>
                        <a:pt x="14" y="35"/>
                        <a:pt x="27" y="46"/>
                      </a:cubicBezTo>
                      <a:close/>
                    </a:path>
                  </a:pathLst>
                </a:custGeom>
                <a:solidFill>
                  <a:srgbClr val="D2D9DC"/>
                </a:solidFill>
                <a:ln w="9525" cap="flat" cmpd="sng">
                  <a:noFill/>
                  <a:prstDash val="solid"/>
                  <a:round/>
                  <a:headEnd type="none" w="med" len="med"/>
                  <a:tailEnd type="none" w="med" len="med"/>
                </a:ln>
                <a:effectLst/>
              </p:spPr>
              <p:txBody>
                <a:bodyPr/>
                <a:lstStyle/>
                <a:p>
                  <a:endParaRPr lang="ko-KR" altLang="en-US" sz="1350"/>
                </a:p>
              </p:txBody>
            </p:sp>
            <p:sp>
              <p:nvSpPr>
                <p:cNvPr id="214" name="Freeform 1009"/>
                <p:cNvSpPr>
                  <a:spLocks/>
                </p:cNvSpPr>
                <p:nvPr/>
              </p:nvSpPr>
              <p:spPr bwMode="auto">
                <a:xfrm>
                  <a:off x="-311" y="-511"/>
                  <a:ext cx="317" cy="90"/>
                </a:xfrm>
                <a:custGeom>
                  <a:avLst/>
                  <a:gdLst/>
                  <a:ahLst/>
                  <a:cxnLst>
                    <a:cxn ang="0">
                      <a:pos x="20" y="5"/>
                    </a:cxn>
                    <a:cxn ang="0">
                      <a:pos x="147" y="2"/>
                    </a:cxn>
                    <a:cxn ang="0">
                      <a:pos x="215" y="19"/>
                    </a:cxn>
                    <a:cxn ang="0">
                      <a:pos x="300" y="62"/>
                    </a:cxn>
                    <a:cxn ang="0">
                      <a:pos x="317" y="88"/>
                    </a:cxn>
                    <a:cxn ang="0">
                      <a:pos x="302" y="77"/>
                    </a:cxn>
                    <a:cxn ang="0">
                      <a:pos x="258" y="73"/>
                    </a:cxn>
                    <a:cxn ang="0">
                      <a:pos x="191" y="88"/>
                    </a:cxn>
                    <a:cxn ang="0">
                      <a:pos x="107" y="64"/>
                    </a:cxn>
                    <a:cxn ang="0">
                      <a:pos x="26" y="20"/>
                    </a:cxn>
                    <a:cxn ang="0">
                      <a:pos x="20" y="5"/>
                    </a:cxn>
                  </a:cxnLst>
                  <a:rect l="0" t="0" r="r" b="b"/>
                  <a:pathLst>
                    <a:path w="317" h="90">
                      <a:moveTo>
                        <a:pt x="20" y="5"/>
                      </a:moveTo>
                      <a:cubicBezTo>
                        <a:pt x="40" y="2"/>
                        <a:pt x="115" y="0"/>
                        <a:pt x="147" y="2"/>
                      </a:cubicBezTo>
                      <a:cubicBezTo>
                        <a:pt x="179" y="4"/>
                        <a:pt x="189" y="9"/>
                        <a:pt x="215" y="19"/>
                      </a:cubicBezTo>
                      <a:cubicBezTo>
                        <a:pt x="241" y="29"/>
                        <a:pt x="283" y="51"/>
                        <a:pt x="300" y="62"/>
                      </a:cubicBezTo>
                      <a:cubicBezTo>
                        <a:pt x="317" y="73"/>
                        <a:pt x="317" y="86"/>
                        <a:pt x="317" y="88"/>
                      </a:cubicBezTo>
                      <a:cubicBezTo>
                        <a:pt x="317" y="90"/>
                        <a:pt x="312" y="79"/>
                        <a:pt x="302" y="77"/>
                      </a:cubicBezTo>
                      <a:cubicBezTo>
                        <a:pt x="292" y="75"/>
                        <a:pt x="276" y="71"/>
                        <a:pt x="258" y="73"/>
                      </a:cubicBezTo>
                      <a:cubicBezTo>
                        <a:pt x="240" y="75"/>
                        <a:pt x="216" y="89"/>
                        <a:pt x="191" y="88"/>
                      </a:cubicBezTo>
                      <a:cubicBezTo>
                        <a:pt x="166" y="87"/>
                        <a:pt x="134" y="75"/>
                        <a:pt x="107" y="64"/>
                      </a:cubicBezTo>
                      <a:cubicBezTo>
                        <a:pt x="80" y="53"/>
                        <a:pt x="40" y="29"/>
                        <a:pt x="26" y="20"/>
                      </a:cubicBezTo>
                      <a:cubicBezTo>
                        <a:pt x="12" y="11"/>
                        <a:pt x="0" y="8"/>
                        <a:pt x="20" y="5"/>
                      </a:cubicBezTo>
                      <a:close/>
                    </a:path>
                  </a:pathLst>
                </a:custGeom>
                <a:solidFill>
                  <a:srgbClr val="FFFFFF"/>
                </a:solidFill>
                <a:ln w="9525" cap="flat" cmpd="sng">
                  <a:noFill/>
                  <a:prstDash val="solid"/>
                  <a:round/>
                  <a:headEnd type="none" w="med" len="med"/>
                  <a:tailEnd type="none" w="med" len="med"/>
                </a:ln>
                <a:effectLst/>
              </p:spPr>
              <p:txBody>
                <a:bodyPr/>
                <a:lstStyle/>
                <a:p>
                  <a:endParaRPr lang="ko-KR" altLang="en-US" sz="1350"/>
                </a:p>
              </p:txBody>
            </p:sp>
          </p:grpSp>
          <p:grpSp>
            <p:nvGrpSpPr>
              <p:cNvPr id="199" name="Group 1010"/>
              <p:cNvGrpSpPr>
                <a:grpSpLocks/>
              </p:cNvGrpSpPr>
              <p:nvPr/>
            </p:nvGrpSpPr>
            <p:grpSpPr bwMode="auto">
              <a:xfrm>
                <a:off x="2925" y="755"/>
                <a:ext cx="1335" cy="940"/>
                <a:chOff x="2259" y="2881"/>
                <a:chExt cx="1335" cy="940"/>
              </a:xfrm>
            </p:grpSpPr>
            <p:grpSp>
              <p:nvGrpSpPr>
                <p:cNvPr id="204" name="Group 1011"/>
                <p:cNvGrpSpPr>
                  <a:grpSpLocks/>
                </p:cNvGrpSpPr>
                <p:nvPr/>
              </p:nvGrpSpPr>
              <p:grpSpPr bwMode="auto">
                <a:xfrm>
                  <a:off x="2259" y="2890"/>
                  <a:ext cx="152" cy="85"/>
                  <a:chOff x="2442" y="3603"/>
                  <a:chExt cx="152" cy="85"/>
                </a:xfrm>
              </p:grpSpPr>
              <p:sp>
                <p:nvSpPr>
                  <p:cNvPr id="208" name="Freeform 1012"/>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209" name="Freeform 1013"/>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210" name="Freeform 1014"/>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205" name="Freeform 1015"/>
                <p:cNvSpPr>
                  <a:spLocks/>
                </p:cNvSpPr>
                <p:nvPr/>
              </p:nvSpPr>
              <p:spPr bwMode="auto">
                <a:xfrm>
                  <a:off x="2323" y="2890"/>
                  <a:ext cx="1055" cy="931"/>
                </a:xfrm>
                <a:custGeom>
                  <a:avLst/>
                  <a:gdLst/>
                  <a:ahLst/>
                  <a:cxnLst>
                    <a:cxn ang="0">
                      <a:pos x="167" y="42"/>
                    </a:cxn>
                    <a:cxn ang="0">
                      <a:pos x="35" y="48"/>
                    </a:cxn>
                    <a:cxn ang="0">
                      <a:pos x="8" y="78"/>
                    </a:cxn>
                    <a:cxn ang="0">
                      <a:pos x="80" y="141"/>
                    </a:cxn>
                    <a:cxn ang="0">
                      <a:pos x="146" y="189"/>
                    </a:cxn>
                    <a:cxn ang="0">
                      <a:pos x="206" y="315"/>
                    </a:cxn>
                    <a:cxn ang="0">
                      <a:pos x="302" y="435"/>
                    </a:cxn>
                    <a:cxn ang="0">
                      <a:pos x="497" y="552"/>
                    </a:cxn>
                    <a:cxn ang="0">
                      <a:pos x="668" y="627"/>
                    </a:cxn>
                    <a:cxn ang="0">
                      <a:pos x="710" y="654"/>
                    </a:cxn>
                    <a:cxn ang="0">
                      <a:pos x="758" y="738"/>
                    </a:cxn>
                    <a:cxn ang="0">
                      <a:pos x="833" y="858"/>
                    </a:cxn>
                    <a:cxn ang="0">
                      <a:pos x="884" y="912"/>
                    </a:cxn>
                    <a:cxn ang="0">
                      <a:pos x="878" y="882"/>
                    </a:cxn>
                    <a:cxn ang="0">
                      <a:pos x="830" y="807"/>
                    </a:cxn>
                    <a:cxn ang="0">
                      <a:pos x="920" y="912"/>
                    </a:cxn>
                    <a:cxn ang="0">
                      <a:pos x="962" y="921"/>
                    </a:cxn>
                    <a:cxn ang="0">
                      <a:pos x="962" y="897"/>
                    </a:cxn>
                    <a:cxn ang="0">
                      <a:pos x="998" y="921"/>
                    </a:cxn>
                    <a:cxn ang="0">
                      <a:pos x="1046" y="915"/>
                    </a:cxn>
                    <a:cxn ang="0">
                      <a:pos x="1034" y="894"/>
                    </a:cxn>
                    <a:cxn ang="0">
                      <a:pos x="917" y="765"/>
                    </a:cxn>
                    <a:cxn ang="0">
                      <a:pos x="926" y="684"/>
                    </a:cxn>
                    <a:cxn ang="0">
                      <a:pos x="851" y="597"/>
                    </a:cxn>
                    <a:cxn ang="0">
                      <a:pos x="476" y="303"/>
                    </a:cxn>
                    <a:cxn ang="0">
                      <a:pos x="167" y="42"/>
                    </a:cxn>
                  </a:cxnLst>
                  <a:rect l="0" t="0" r="r" b="b"/>
                  <a:pathLst>
                    <a:path w="1055" h="931">
                      <a:moveTo>
                        <a:pt x="167" y="42"/>
                      </a:moveTo>
                      <a:cubicBezTo>
                        <a:pt x="94" y="0"/>
                        <a:pt x="61" y="42"/>
                        <a:pt x="35" y="48"/>
                      </a:cubicBezTo>
                      <a:cubicBezTo>
                        <a:pt x="9" y="54"/>
                        <a:pt x="0" y="63"/>
                        <a:pt x="8" y="78"/>
                      </a:cubicBezTo>
                      <a:cubicBezTo>
                        <a:pt x="16" y="93"/>
                        <a:pt x="57" y="122"/>
                        <a:pt x="80" y="141"/>
                      </a:cubicBezTo>
                      <a:cubicBezTo>
                        <a:pt x="103" y="160"/>
                        <a:pt x="125" y="160"/>
                        <a:pt x="146" y="189"/>
                      </a:cubicBezTo>
                      <a:cubicBezTo>
                        <a:pt x="167" y="218"/>
                        <a:pt x="180" y="274"/>
                        <a:pt x="206" y="315"/>
                      </a:cubicBezTo>
                      <a:cubicBezTo>
                        <a:pt x="232" y="356"/>
                        <a:pt x="254" y="395"/>
                        <a:pt x="302" y="435"/>
                      </a:cubicBezTo>
                      <a:cubicBezTo>
                        <a:pt x="350" y="475"/>
                        <a:pt x="436" y="520"/>
                        <a:pt x="497" y="552"/>
                      </a:cubicBezTo>
                      <a:cubicBezTo>
                        <a:pt x="558" y="584"/>
                        <a:pt x="632" y="610"/>
                        <a:pt x="668" y="627"/>
                      </a:cubicBezTo>
                      <a:cubicBezTo>
                        <a:pt x="704" y="644"/>
                        <a:pt x="695" y="636"/>
                        <a:pt x="710" y="654"/>
                      </a:cubicBezTo>
                      <a:cubicBezTo>
                        <a:pt x="725" y="672"/>
                        <a:pt x="738" y="704"/>
                        <a:pt x="758" y="738"/>
                      </a:cubicBezTo>
                      <a:cubicBezTo>
                        <a:pt x="778" y="772"/>
                        <a:pt x="812" y="829"/>
                        <a:pt x="833" y="858"/>
                      </a:cubicBezTo>
                      <a:cubicBezTo>
                        <a:pt x="854" y="887"/>
                        <a:pt x="877" y="908"/>
                        <a:pt x="884" y="912"/>
                      </a:cubicBezTo>
                      <a:cubicBezTo>
                        <a:pt x="891" y="916"/>
                        <a:pt x="887" y="899"/>
                        <a:pt x="878" y="882"/>
                      </a:cubicBezTo>
                      <a:cubicBezTo>
                        <a:pt x="869" y="865"/>
                        <a:pt x="823" y="802"/>
                        <a:pt x="830" y="807"/>
                      </a:cubicBezTo>
                      <a:cubicBezTo>
                        <a:pt x="837" y="812"/>
                        <a:pt x="898" y="893"/>
                        <a:pt x="920" y="912"/>
                      </a:cubicBezTo>
                      <a:cubicBezTo>
                        <a:pt x="942" y="931"/>
                        <a:pt x="955" y="923"/>
                        <a:pt x="962" y="921"/>
                      </a:cubicBezTo>
                      <a:cubicBezTo>
                        <a:pt x="969" y="919"/>
                        <a:pt x="956" y="897"/>
                        <a:pt x="962" y="897"/>
                      </a:cubicBezTo>
                      <a:cubicBezTo>
                        <a:pt x="968" y="897"/>
                        <a:pt x="984" y="918"/>
                        <a:pt x="998" y="921"/>
                      </a:cubicBezTo>
                      <a:cubicBezTo>
                        <a:pt x="1012" y="924"/>
                        <a:pt x="1040" y="919"/>
                        <a:pt x="1046" y="915"/>
                      </a:cubicBezTo>
                      <a:cubicBezTo>
                        <a:pt x="1052" y="911"/>
                        <a:pt x="1055" y="919"/>
                        <a:pt x="1034" y="894"/>
                      </a:cubicBezTo>
                      <a:cubicBezTo>
                        <a:pt x="1013" y="869"/>
                        <a:pt x="935" y="800"/>
                        <a:pt x="917" y="765"/>
                      </a:cubicBezTo>
                      <a:cubicBezTo>
                        <a:pt x="899" y="730"/>
                        <a:pt x="937" y="712"/>
                        <a:pt x="926" y="684"/>
                      </a:cubicBezTo>
                      <a:cubicBezTo>
                        <a:pt x="915" y="656"/>
                        <a:pt x="926" y="660"/>
                        <a:pt x="851" y="597"/>
                      </a:cubicBezTo>
                      <a:cubicBezTo>
                        <a:pt x="776" y="534"/>
                        <a:pt x="590" y="395"/>
                        <a:pt x="476" y="303"/>
                      </a:cubicBezTo>
                      <a:cubicBezTo>
                        <a:pt x="362" y="211"/>
                        <a:pt x="240" y="84"/>
                        <a:pt x="167" y="42"/>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06" name="Freeform 1016"/>
                <p:cNvSpPr>
                  <a:spLocks/>
                </p:cNvSpPr>
                <p:nvPr/>
              </p:nvSpPr>
              <p:spPr bwMode="auto">
                <a:xfrm>
                  <a:off x="2318" y="2881"/>
                  <a:ext cx="1276" cy="928"/>
                </a:xfrm>
                <a:custGeom>
                  <a:avLst/>
                  <a:gdLst/>
                  <a:ahLst/>
                  <a:cxnLst>
                    <a:cxn ang="0">
                      <a:pos x="208" y="39"/>
                    </a:cxn>
                    <a:cxn ang="0">
                      <a:pos x="91" y="6"/>
                    </a:cxn>
                    <a:cxn ang="0">
                      <a:pos x="19" y="9"/>
                    </a:cxn>
                    <a:cxn ang="0">
                      <a:pos x="1" y="60"/>
                    </a:cxn>
                    <a:cxn ang="0">
                      <a:pos x="25" y="105"/>
                    </a:cxn>
                    <a:cxn ang="0">
                      <a:pos x="115" y="132"/>
                    </a:cxn>
                    <a:cxn ang="0">
                      <a:pos x="193" y="198"/>
                    </a:cxn>
                    <a:cxn ang="0">
                      <a:pos x="238" y="255"/>
                    </a:cxn>
                    <a:cxn ang="0">
                      <a:pos x="241" y="228"/>
                    </a:cxn>
                    <a:cxn ang="0">
                      <a:pos x="265" y="168"/>
                    </a:cxn>
                    <a:cxn ang="0">
                      <a:pos x="274" y="231"/>
                    </a:cxn>
                    <a:cxn ang="0">
                      <a:pos x="286" y="288"/>
                    </a:cxn>
                    <a:cxn ang="0">
                      <a:pos x="400" y="411"/>
                    </a:cxn>
                    <a:cxn ang="0">
                      <a:pos x="577" y="522"/>
                    </a:cxn>
                    <a:cxn ang="0">
                      <a:pos x="679" y="573"/>
                    </a:cxn>
                    <a:cxn ang="0">
                      <a:pos x="715" y="609"/>
                    </a:cxn>
                    <a:cxn ang="0">
                      <a:pos x="793" y="633"/>
                    </a:cxn>
                    <a:cxn ang="0">
                      <a:pos x="856" y="636"/>
                    </a:cxn>
                    <a:cxn ang="0">
                      <a:pos x="826" y="657"/>
                    </a:cxn>
                    <a:cxn ang="0">
                      <a:pos x="796" y="678"/>
                    </a:cxn>
                    <a:cxn ang="0">
                      <a:pos x="850" y="735"/>
                    </a:cxn>
                    <a:cxn ang="0">
                      <a:pos x="979" y="873"/>
                    </a:cxn>
                    <a:cxn ang="0">
                      <a:pos x="1036" y="918"/>
                    </a:cxn>
                    <a:cxn ang="0">
                      <a:pos x="1063" y="927"/>
                    </a:cxn>
                    <a:cxn ang="0">
                      <a:pos x="1084" y="918"/>
                    </a:cxn>
                    <a:cxn ang="0">
                      <a:pos x="988" y="828"/>
                    </a:cxn>
                    <a:cxn ang="0">
                      <a:pos x="1093" y="912"/>
                    </a:cxn>
                    <a:cxn ang="0">
                      <a:pos x="1132" y="888"/>
                    </a:cxn>
                    <a:cxn ang="0">
                      <a:pos x="1036" y="822"/>
                    </a:cxn>
                    <a:cxn ang="0">
                      <a:pos x="1147" y="891"/>
                    </a:cxn>
                    <a:cxn ang="0">
                      <a:pos x="1246" y="879"/>
                    </a:cxn>
                    <a:cxn ang="0">
                      <a:pos x="1123" y="777"/>
                    </a:cxn>
                    <a:cxn ang="0">
                      <a:pos x="1261" y="867"/>
                    </a:cxn>
                    <a:cxn ang="0">
                      <a:pos x="1276" y="837"/>
                    </a:cxn>
                    <a:cxn ang="0">
                      <a:pos x="1060" y="690"/>
                    </a:cxn>
                    <a:cxn ang="0">
                      <a:pos x="892" y="588"/>
                    </a:cxn>
                    <a:cxn ang="0">
                      <a:pos x="802" y="477"/>
                    </a:cxn>
                    <a:cxn ang="0">
                      <a:pos x="691" y="324"/>
                    </a:cxn>
                    <a:cxn ang="0">
                      <a:pos x="538" y="182"/>
                    </a:cxn>
                    <a:cxn ang="0">
                      <a:pos x="208" y="39"/>
                    </a:cxn>
                  </a:cxnLst>
                  <a:rect l="0" t="0" r="r" b="b"/>
                  <a:pathLst>
                    <a:path w="1276" h="928">
                      <a:moveTo>
                        <a:pt x="208" y="39"/>
                      </a:moveTo>
                      <a:cubicBezTo>
                        <a:pt x="134" y="10"/>
                        <a:pt x="122" y="11"/>
                        <a:pt x="91" y="6"/>
                      </a:cubicBezTo>
                      <a:cubicBezTo>
                        <a:pt x="60" y="1"/>
                        <a:pt x="34" y="0"/>
                        <a:pt x="19" y="9"/>
                      </a:cubicBezTo>
                      <a:cubicBezTo>
                        <a:pt x="4" y="18"/>
                        <a:pt x="0" y="44"/>
                        <a:pt x="1" y="60"/>
                      </a:cubicBezTo>
                      <a:cubicBezTo>
                        <a:pt x="2" y="76"/>
                        <a:pt x="6" y="93"/>
                        <a:pt x="25" y="105"/>
                      </a:cubicBezTo>
                      <a:cubicBezTo>
                        <a:pt x="44" y="117"/>
                        <a:pt x="87" y="117"/>
                        <a:pt x="115" y="132"/>
                      </a:cubicBezTo>
                      <a:cubicBezTo>
                        <a:pt x="143" y="147"/>
                        <a:pt x="173" y="178"/>
                        <a:pt x="193" y="198"/>
                      </a:cubicBezTo>
                      <a:cubicBezTo>
                        <a:pt x="213" y="218"/>
                        <a:pt x="230" y="250"/>
                        <a:pt x="238" y="255"/>
                      </a:cubicBezTo>
                      <a:cubicBezTo>
                        <a:pt x="246" y="260"/>
                        <a:pt x="237" y="242"/>
                        <a:pt x="241" y="228"/>
                      </a:cubicBezTo>
                      <a:cubicBezTo>
                        <a:pt x="245" y="214"/>
                        <a:pt x="260" y="168"/>
                        <a:pt x="265" y="168"/>
                      </a:cubicBezTo>
                      <a:cubicBezTo>
                        <a:pt x="270" y="168"/>
                        <a:pt x="270" y="211"/>
                        <a:pt x="274" y="231"/>
                      </a:cubicBezTo>
                      <a:cubicBezTo>
                        <a:pt x="278" y="251"/>
                        <a:pt x="265" y="258"/>
                        <a:pt x="286" y="288"/>
                      </a:cubicBezTo>
                      <a:cubicBezTo>
                        <a:pt x="307" y="318"/>
                        <a:pt x="352" y="372"/>
                        <a:pt x="400" y="411"/>
                      </a:cubicBezTo>
                      <a:cubicBezTo>
                        <a:pt x="448" y="450"/>
                        <a:pt x="531" y="495"/>
                        <a:pt x="577" y="522"/>
                      </a:cubicBezTo>
                      <a:cubicBezTo>
                        <a:pt x="623" y="549"/>
                        <a:pt x="656" y="559"/>
                        <a:pt x="679" y="573"/>
                      </a:cubicBezTo>
                      <a:cubicBezTo>
                        <a:pt x="702" y="587"/>
                        <a:pt x="696" y="599"/>
                        <a:pt x="715" y="609"/>
                      </a:cubicBezTo>
                      <a:cubicBezTo>
                        <a:pt x="734" y="619"/>
                        <a:pt x="770" y="629"/>
                        <a:pt x="793" y="633"/>
                      </a:cubicBezTo>
                      <a:cubicBezTo>
                        <a:pt x="816" y="637"/>
                        <a:pt x="851" y="632"/>
                        <a:pt x="856" y="636"/>
                      </a:cubicBezTo>
                      <a:cubicBezTo>
                        <a:pt x="861" y="640"/>
                        <a:pt x="836" y="650"/>
                        <a:pt x="826" y="657"/>
                      </a:cubicBezTo>
                      <a:cubicBezTo>
                        <a:pt x="816" y="664"/>
                        <a:pt x="792" y="665"/>
                        <a:pt x="796" y="678"/>
                      </a:cubicBezTo>
                      <a:cubicBezTo>
                        <a:pt x="800" y="691"/>
                        <a:pt x="819" y="702"/>
                        <a:pt x="850" y="735"/>
                      </a:cubicBezTo>
                      <a:cubicBezTo>
                        <a:pt x="881" y="768"/>
                        <a:pt x="948" y="843"/>
                        <a:pt x="979" y="873"/>
                      </a:cubicBezTo>
                      <a:cubicBezTo>
                        <a:pt x="1010" y="903"/>
                        <a:pt x="1022" y="909"/>
                        <a:pt x="1036" y="918"/>
                      </a:cubicBezTo>
                      <a:cubicBezTo>
                        <a:pt x="1050" y="927"/>
                        <a:pt x="1055" y="927"/>
                        <a:pt x="1063" y="927"/>
                      </a:cubicBezTo>
                      <a:cubicBezTo>
                        <a:pt x="1071" y="927"/>
                        <a:pt x="1075" y="928"/>
                        <a:pt x="1084" y="918"/>
                      </a:cubicBezTo>
                      <a:cubicBezTo>
                        <a:pt x="1071" y="902"/>
                        <a:pt x="989" y="827"/>
                        <a:pt x="988" y="828"/>
                      </a:cubicBezTo>
                      <a:cubicBezTo>
                        <a:pt x="987" y="829"/>
                        <a:pt x="1069" y="902"/>
                        <a:pt x="1093" y="912"/>
                      </a:cubicBezTo>
                      <a:cubicBezTo>
                        <a:pt x="1107" y="896"/>
                        <a:pt x="1111" y="902"/>
                        <a:pt x="1132" y="888"/>
                      </a:cubicBezTo>
                      <a:cubicBezTo>
                        <a:pt x="1103" y="874"/>
                        <a:pt x="1034" y="822"/>
                        <a:pt x="1036" y="822"/>
                      </a:cubicBezTo>
                      <a:cubicBezTo>
                        <a:pt x="1038" y="822"/>
                        <a:pt x="1113" y="870"/>
                        <a:pt x="1147" y="891"/>
                      </a:cubicBezTo>
                      <a:cubicBezTo>
                        <a:pt x="1185" y="890"/>
                        <a:pt x="1203" y="882"/>
                        <a:pt x="1246" y="879"/>
                      </a:cubicBezTo>
                      <a:cubicBezTo>
                        <a:pt x="1227" y="856"/>
                        <a:pt x="1120" y="779"/>
                        <a:pt x="1123" y="777"/>
                      </a:cubicBezTo>
                      <a:cubicBezTo>
                        <a:pt x="1126" y="775"/>
                        <a:pt x="1236" y="858"/>
                        <a:pt x="1261" y="867"/>
                      </a:cubicBezTo>
                      <a:cubicBezTo>
                        <a:pt x="1269" y="856"/>
                        <a:pt x="1273" y="852"/>
                        <a:pt x="1276" y="837"/>
                      </a:cubicBezTo>
                      <a:cubicBezTo>
                        <a:pt x="1243" y="808"/>
                        <a:pt x="1124" y="732"/>
                        <a:pt x="1060" y="690"/>
                      </a:cubicBezTo>
                      <a:cubicBezTo>
                        <a:pt x="996" y="648"/>
                        <a:pt x="935" y="623"/>
                        <a:pt x="892" y="588"/>
                      </a:cubicBezTo>
                      <a:cubicBezTo>
                        <a:pt x="849" y="553"/>
                        <a:pt x="835" y="521"/>
                        <a:pt x="802" y="477"/>
                      </a:cubicBezTo>
                      <a:cubicBezTo>
                        <a:pt x="769" y="433"/>
                        <a:pt x="735" y="373"/>
                        <a:pt x="691" y="324"/>
                      </a:cubicBezTo>
                      <a:cubicBezTo>
                        <a:pt x="647" y="275"/>
                        <a:pt x="619" y="230"/>
                        <a:pt x="538" y="182"/>
                      </a:cubicBezTo>
                      <a:cubicBezTo>
                        <a:pt x="457" y="134"/>
                        <a:pt x="282" y="68"/>
                        <a:pt x="208" y="39"/>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sp>
              <p:nvSpPr>
                <p:cNvPr id="207" name="Oval 1017"/>
                <p:cNvSpPr>
                  <a:spLocks noChangeArrowheads="1"/>
                </p:cNvSpPr>
                <p:nvPr/>
              </p:nvSpPr>
              <p:spPr bwMode="auto">
                <a:xfrm>
                  <a:off x="2332" y="2917"/>
                  <a:ext cx="11" cy="11"/>
                </a:xfrm>
                <a:prstGeom prst="ellipse">
                  <a:avLst/>
                </a:prstGeom>
                <a:solidFill>
                  <a:srgbClr val="354045"/>
                </a:solidFill>
                <a:ln w="9525" algn="ctr">
                  <a:noFill/>
                  <a:round/>
                  <a:headEnd/>
                  <a:tailEnd/>
                </a:ln>
                <a:effectLst/>
              </p:spPr>
              <p:txBody>
                <a:bodyPr wrap="none" anchor="ctr"/>
                <a:lstStyle/>
                <a:p>
                  <a:endParaRPr lang="ko-KR" altLang="en-US" sz="1350"/>
                </a:p>
              </p:txBody>
            </p:sp>
          </p:grpSp>
          <p:grpSp>
            <p:nvGrpSpPr>
              <p:cNvPr id="200" name="Group 1018"/>
              <p:cNvGrpSpPr>
                <a:grpSpLocks/>
              </p:cNvGrpSpPr>
              <p:nvPr/>
            </p:nvGrpSpPr>
            <p:grpSpPr bwMode="auto">
              <a:xfrm>
                <a:off x="2846" y="791"/>
                <a:ext cx="846" cy="536"/>
                <a:chOff x="-906" y="-771"/>
                <a:chExt cx="704" cy="445"/>
              </a:xfrm>
            </p:grpSpPr>
            <p:sp>
              <p:nvSpPr>
                <p:cNvPr id="201" name="Freeform 1019"/>
                <p:cNvSpPr>
                  <a:spLocks/>
                </p:cNvSpPr>
                <p:nvPr/>
              </p:nvSpPr>
              <p:spPr bwMode="auto">
                <a:xfrm>
                  <a:off x="-435" y="-739"/>
                  <a:ext cx="233" cy="266"/>
                </a:xfrm>
                <a:custGeom>
                  <a:avLst/>
                  <a:gdLst/>
                  <a:ahLst/>
                  <a:cxnLst>
                    <a:cxn ang="0">
                      <a:pos x="48" y="8"/>
                    </a:cxn>
                    <a:cxn ang="0">
                      <a:pos x="133" y="55"/>
                    </a:cxn>
                    <a:cxn ang="0">
                      <a:pos x="187" y="116"/>
                    </a:cxn>
                    <a:cxn ang="0">
                      <a:pos x="204" y="139"/>
                    </a:cxn>
                    <a:cxn ang="0">
                      <a:pos x="189" y="140"/>
                    </a:cxn>
                    <a:cxn ang="0">
                      <a:pos x="207" y="149"/>
                    </a:cxn>
                    <a:cxn ang="0">
                      <a:pos x="232" y="170"/>
                    </a:cxn>
                    <a:cxn ang="0">
                      <a:pos x="214" y="172"/>
                    </a:cxn>
                    <a:cxn ang="0">
                      <a:pos x="192" y="161"/>
                    </a:cxn>
                    <a:cxn ang="0">
                      <a:pos x="207" y="178"/>
                    </a:cxn>
                    <a:cxn ang="0">
                      <a:pos x="228" y="217"/>
                    </a:cxn>
                    <a:cxn ang="0">
                      <a:pos x="214" y="224"/>
                    </a:cxn>
                    <a:cxn ang="0">
                      <a:pos x="198" y="218"/>
                    </a:cxn>
                    <a:cxn ang="0">
                      <a:pos x="202" y="229"/>
                    </a:cxn>
                    <a:cxn ang="0">
                      <a:pos x="204" y="263"/>
                    </a:cxn>
                    <a:cxn ang="0">
                      <a:pos x="186" y="248"/>
                    </a:cxn>
                    <a:cxn ang="0">
                      <a:pos x="159" y="224"/>
                    </a:cxn>
                    <a:cxn ang="0">
                      <a:pos x="147" y="238"/>
                    </a:cxn>
                    <a:cxn ang="0">
                      <a:pos x="145" y="259"/>
                    </a:cxn>
                    <a:cxn ang="0">
                      <a:pos x="127" y="244"/>
                    </a:cxn>
                    <a:cxn ang="0">
                      <a:pos x="108" y="254"/>
                    </a:cxn>
                    <a:cxn ang="0">
                      <a:pos x="96" y="235"/>
                    </a:cxn>
                    <a:cxn ang="0">
                      <a:pos x="69" y="203"/>
                    </a:cxn>
                    <a:cxn ang="0">
                      <a:pos x="36" y="160"/>
                    </a:cxn>
                    <a:cxn ang="0">
                      <a:pos x="7" y="80"/>
                    </a:cxn>
                    <a:cxn ang="0">
                      <a:pos x="7" y="13"/>
                    </a:cxn>
                    <a:cxn ang="0">
                      <a:pos x="48" y="8"/>
                    </a:cxn>
                  </a:cxnLst>
                  <a:rect l="0" t="0" r="r" b="b"/>
                  <a:pathLst>
                    <a:path w="233" h="266">
                      <a:moveTo>
                        <a:pt x="48" y="8"/>
                      </a:moveTo>
                      <a:cubicBezTo>
                        <a:pt x="69" y="15"/>
                        <a:pt x="110" y="37"/>
                        <a:pt x="133" y="55"/>
                      </a:cubicBezTo>
                      <a:cubicBezTo>
                        <a:pt x="156" y="73"/>
                        <a:pt x="175" y="102"/>
                        <a:pt x="187" y="116"/>
                      </a:cubicBezTo>
                      <a:cubicBezTo>
                        <a:pt x="199" y="130"/>
                        <a:pt x="204" y="135"/>
                        <a:pt x="204" y="139"/>
                      </a:cubicBezTo>
                      <a:cubicBezTo>
                        <a:pt x="204" y="143"/>
                        <a:pt x="189" y="138"/>
                        <a:pt x="189" y="140"/>
                      </a:cubicBezTo>
                      <a:cubicBezTo>
                        <a:pt x="189" y="142"/>
                        <a:pt x="200" y="144"/>
                        <a:pt x="207" y="149"/>
                      </a:cubicBezTo>
                      <a:cubicBezTo>
                        <a:pt x="214" y="154"/>
                        <a:pt x="231" y="166"/>
                        <a:pt x="232" y="170"/>
                      </a:cubicBezTo>
                      <a:cubicBezTo>
                        <a:pt x="233" y="174"/>
                        <a:pt x="221" y="173"/>
                        <a:pt x="214" y="172"/>
                      </a:cubicBezTo>
                      <a:cubicBezTo>
                        <a:pt x="207" y="171"/>
                        <a:pt x="193" y="160"/>
                        <a:pt x="192" y="161"/>
                      </a:cubicBezTo>
                      <a:cubicBezTo>
                        <a:pt x="191" y="162"/>
                        <a:pt x="201" y="169"/>
                        <a:pt x="207" y="178"/>
                      </a:cubicBezTo>
                      <a:cubicBezTo>
                        <a:pt x="213" y="187"/>
                        <a:pt x="227" y="209"/>
                        <a:pt x="228" y="217"/>
                      </a:cubicBezTo>
                      <a:cubicBezTo>
                        <a:pt x="229" y="225"/>
                        <a:pt x="219" y="224"/>
                        <a:pt x="214" y="224"/>
                      </a:cubicBezTo>
                      <a:cubicBezTo>
                        <a:pt x="209" y="224"/>
                        <a:pt x="200" y="217"/>
                        <a:pt x="198" y="218"/>
                      </a:cubicBezTo>
                      <a:cubicBezTo>
                        <a:pt x="196" y="219"/>
                        <a:pt x="201" y="222"/>
                        <a:pt x="202" y="229"/>
                      </a:cubicBezTo>
                      <a:cubicBezTo>
                        <a:pt x="203" y="236"/>
                        <a:pt x="207" y="260"/>
                        <a:pt x="204" y="263"/>
                      </a:cubicBezTo>
                      <a:cubicBezTo>
                        <a:pt x="201" y="266"/>
                        <a:pt x="193" y="254"/>
                        <a:pt x="186" y="248"/>
                      </a:cubicBezTo>
                      <a:cubicBezTo>
                        <a:pt x="179" y="242"/>
                        <a:pt x="165" y="226"/>
                        <a:pt x="159" y="224"/>
                      </a:cubicBezTo>
                      <a:cubicBezTo>
                        <a:pt x="153" y="222"/>
                        <a:pt x="149" y="232"/>
                        <a:pt x="147" y="238"/>
                      </a:cubicBezTo>
                      <a:cubicBezTo>
                        <a:pt x="145" y="244"/>
                        <a:pt x="148" y="258"/>
                        <a:pt x="145" y="259"/>
                      </a:cubicBezTo>
                      <a:cubicBezTo>
                        <a:pt x="142" y="260"/>
                        <a:pt x="133" y="245"/>
                        <a:pt x="127" y="244"/>
                      </a:cubicBezTo>
                      <a:cubicBezTo>
                        <a:pt x="121" y="243"/>
                        <a:pt x="113" y="255"/>
                        <a:pt x="108" y="254"/>
                      </a:cubicBezTo>
                      <a:cubicBezTo>
                        <a:pt x="103" y="253"/>
                        <a:pt x="102" y="243"/>
                        <a:pt x="96" y="235"/>
                      </a:cubicBezTo>
                      <a:cubicBezTo>
                        <a:pt x="90" y="227"/>
                        <a:pt x="79" y="215"/>
                        <a:pt x="69" y="203"/>
                      </a:cubicBezTo>
                      <a:cubicBezTo>
                        <a:pt x="59" y="191"/>
                        <a:pt x="46" y="180"/>
                        <a:pt x="36" y="160"/>
                      </a:cubicBezTo>
                      <a:cubicBezTo>
                        <a:pt x="26" y="140"/>
                        <a:pt x="12" y="105"/>
                        <a:pt x="7" y="80"/>
                      </a:cubicBezTo>
                      <a:cubicBezTo>
                        <a:pt x="2" y="55"/>
                        <a:pt x="0" y="26"/>
                        <a:pt x="7" y="13"/>
                      </a:cubicBezTo>
                      <a:cubicBezTo>
                        <a:pt x="14" y="0"/>
                        <a:pt x="27" y="1"/>
                        <a:pt x="48" y="8"/>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02" name="Freeform 1020"/>
                <p:cNvSpPr>
                  <a:spLocks/>
                </p:cNvSpPr>
                <p:nvPr/>
              </p:nvSpPr>
              <p:spPr bwMode="auto">
                <a:xfrm>
                  <a:off x="-902" y="-720"/>
                  <a:ext cx="612" cy="394"/>
                </a:xfrm>
                <a:custGeom>
                  <a:avLst/>
                  <a:gdLst/>
                  <a:ahLst/>
                  <a:cxnLst>
                    <a:cxn ang="0">
                      <a:pos x="119" y="186"/>
                    </a:cxn>
                    <a:cxn ang="0">
                      <a:pos x="53" y="283"/>
                    </a:cxn>
                    <a:cxn ang="0">
                      <a:pos x="3" y="361"/>
                    </a:cxn>
                    <a:cxn ang="0">
                      <a:pos x="38" y="345"/>
                    </a:cxn>
                    <a:cxn ang="0">
                      <a:pos x="17" y="388"/>
                    </a:cxn>
                    <a:cxn ang="0">
                      <a:pos x="41" y="382"/>
                    </a:cxn>
                    <a:cxn ang="0">
                      <a:pos x="107" y="342"/>
                    </a:cxn>
                    <a:cxn ang="0">
                      <a:pos x="147" y="309"/>
                    </a:cxn>
                    <a:cxn ang="0">
                      <a:pos x="174" y="283"/>
                    </a:cxn>
                    <a:cxn ang="0">
                      <a:pos x="141" y="325"/>
                    </a:cxn>
                    <a:cxn ang="0">
                      <a:pos x="120" y="354"/>
                    </a:cxn>
                    <a:cxn ang="0">
                      <a:pos x="147" y="348"/>
                    </a:cxn>
                    <a:cxn ang="0">
                      <a:pos x="194" y="327"/>
                    </a:cxn>
                    <a:cxn ang="0">
                      <a:pos x="248" y="292"/>
                    </a:cxn>
                    <a:cxn ang="0">
                      <a:pos x="272" y="279"/>
                    </a:cxn>
                    <a:cxn ang="0">
                      <a:pos x="248" y="312"/>
                    </a:cxn>
                    <a:cxn ang="0">
                      <a:pos x="240" y="330"/>
                    </a:cxn>
                    <a:cxn ang="0">
                      <a:pos x="275" y="312"/>
                    </a:cxn>
                    <a:cxn ang="0">
                      <a:pos x="321" y="277"/>
                    </a:cxn>
                    <a:cxn ang="0">
                      <a:pos x="366" y="238"/>
                    </a:cxn>
                    <a:cxn ang="0">
                      <a:pos x="384" y="217"/>
                    </a:cxn>
                    <a:cxn ang="0">
                      <a:pos x="377" y="243"/>
                    </a:cxn>
                    <a:cxn ang="0">
                      <a:pos x="378" y="273"/>
                    </a:cxn>
                    <a:cxn ang="0">
                      <a:pos x="413" y="247"/>
                    </a:cxn>
                    <a:cxn ang="0">
                      <a:pos x="455" y="184"/>
                    </a:cxn>
                    <a:cxn ang="0">
                      <a:pos x="471" y="129"/>
                    </a:cxn>
                    <a:cxn ang="0">
                      <a:pos x="473" y="97"/>
                    </a:cxn>
                    <a:cxn ang="0">
                      <a:pos x="497" y="175"/>
                    </a:cxn>
                    <a:cxn ang="0">
                      <a:pos x="504" y="208"/>
                    </a:cxn>
                    <a:cxn ang="0">
                      <a:pos x="509" y="171"/>
                    </a:cxn>
                    <a:cxn ang="0">
                      <a:pos x="510" y="96"/>
                    </a:cxn>
                    <a:cxn ang="0">
                      <a:pos x="510" y="76"/>
                    </a:cxn>
                    <a:cxn ang="0">
                      <a:pos x="537" y="121"/>
                    </a:cxn>
                    <a:cxn ang="0">
                      <a:pos x="557" y="177"/>
                    </a:cxn>
                    <a:cxn ang="0">
                      <a:pos x="564" y="112"/>
                    </a:cxn>
                    <a:cxn ang="0">
                      <a:pos x="555" y="72"/>
                    </a:cxn>
                    <a:cxn ang="0">
                      <a:pos x="579" y="90"/>
                    </a:cxn>
                    <a:cxn ang="0">
                      <a:pos x="603" y="127"/>
                    </a:cxn>
                    <a:cxn ang="0">
                      <a:pos x="608" y="87"/>
                    </a:cxn>
                    <a:cxn ang="0">
                      <a:pos x="602" y="43"/>
                    </a:cxn>
                    <a:cxn ang="0">
                      <a:pos x="549" y="18"/>
                    </a:cxn>
                    <a:cxn ang="0">
                      <a:pos x="431" y="13"/>
                    </a:cxn>
                    <a:cxn ang="0">
                      <a:pos x="308" y="94"/>
                    </a:cxn>
                    <a:cxn ang="0">
                      <a:pos x="168" y="165"/>
                    </a:cxn>
                    <a:cxn ang="0">
                      <a:pos x="119" y="186"/>
                    </a:cxn>
                  </a:cxnLst>
                  <a:rect l="0" t="0" r="r" b="b"/>
                  <a:pathLst>
                    <a:path w="612" h="394">
                      <a:moveTo>
                        <a:pt x="119" y="186"/>
                      </a:moveTo>
                      <a:cubicBezTo>
                        <a:pt x="100" y="206"/>
                        <a:pt x="72" y="254"/>
                        <a:pt x="53" y="283"/>
                      </a:cubicBezTo>
                      <a:cubicBezTo>
                        <a:pt x="34" y="312"/>
                        <a:pt x="6" y="351"/>
                        <a:pt x="3" y="361"/>
                      </a:cubicBezTo>
                      <a:cubicBezTo>
                        <a:pt x="0" y="371"/>
                        <a:pt x="36" y="341"/>
                        <a:pt x="38" y="345"/>
                      </a:cubicBezTo>
                      <a:cubicBezTo>
                        <a:pt x="40" y="349"/>
                        <a:pt x="17" y="382"/>
                        <a:pt x="17" y="388"/>
                      </a:cubicBezTo>
                      <a:cubicBezTo>
                        <a:pt x="17" y="394"/>
                        <a:pt x="26" y="390"/>
                        <a:pt x="41" y="382"/>
                      </a:cubicBezTo>
                      <a:cubicBezTo>
                        <a:pt x="56" y="374"/>
                        <a:pt x="89" y="354"/>
                        <a:pt x="107" y="342"/>
                      </a:cubicBezTo>
                      <a:cubicBezTo>
                        <a:pt x="125" y="330"/>
                        <a:pt x="136" y="319"/>
                        <a:pt x="147" y="309"/>
                      </a:cubicBezTo>
                      <a:cubicBezTo>
                        <a:pt x="158" y="299"/>
                        <a:pt x="175" y="280"/>
                        <a:pt x="174" y="283"/>
                      </a:cubicBezTo>
                      <a:cubicBezTo>
                        <a:pt x="173" y="286"/>
                        <a:pt x="150" y="313"/>
                        <a:pt x="141" y="325"/>
                      </a:cubicBezTo>
                      <a:cubicBezTo>
                        <a:pt x="132" y="337"/>
                        <a:pt x="119" y="350"/>
                        <a:pt x="120" y="354"/>
                      </a:cubicBezTo>
                      <a:cubicBezTo>
                        <a:pt x="121" y="358"/>
                        <a:pt x="135" y="352"/>
                        <a:pt x="147" y="348"/>
                      </a:cubicBezTo>
                      <a:cubicBezTo>
                        <a:pt x="159" y="344"/>
                        <a:pt x="177" y="336"/>
                        <a:pt x="194" y="327"/>
                      </a:cubicBezTo>
                      <a:cubicBezTo>
                        <a:pt x="211" y="318"/>
                        <a:pt x="235" y="300"/>
                        <a:pt x="248" y="292"/>
                      </a:cubicBezTo>
                      <a:cubicBezTo>
                        <a:pt x="261" y="284"/>
                        <a:pt x="272" y="276"/>
                        <a:pt x="272" y="279"/>
                      </a:cubicBezTo>
                      <a:cubicBezTo>
                        <a:pt x="272" y="282"/>
                        <a:pt x="253" y="304"/>
                        <a:pt x="248" y="312"/>
                      </a:cubicBezTo>
                      <a:cubicBezTo>
                        <a:pt x="243" y="320"/>
                        <a:pt x="236" y="330"/>
                        <a:pt x="240" y="330"/>
                      </a:cubicBezTo>
                      <a:cubicBezTo>
                        <a:pt x="244" y="330"/>
                        <a:pt x="262" y="321"/>
                        <a:pt x="275" y="312"/>
                      </a:cubicBezTo>
                      <a:cubicBezTo>
                        <a:pt x="288" y="303"/>
                        <a:pt x="306" y="289"/>
                        <a:pt x="321" y="277"/>
                      </a:cubicBezTo>
                      <a:cubicBezTo>
                        <a:pt x="336" y="265"/>
                        <a:pt x="355" y="248"/>
                        <a:pt x="366" y="238"/>
                      </a:cubicBezTo>
                      <a:cubicBezTo>
                        <a:pt x="377" y="228"/>
                        <a:pt x="382" y="216"/>
                        <a:pt x="384" y="217"/>
                      </a:cubicBezTo>
                      <a:cubicBezTo>
                        <a:pt x="386" y="218"/>
                        <a:pt x="378" y="234"/>
                        <a:pt x="377" y="243"/>
                      </a:cubicBezTo>
                      <a:cubicBezTo>
                        <a:pt x="376" y="252"/>
                        <a:pt x="372" y="272"/>
                        <a:pt x="378" y="273"/>
                      </a:cubicBezTo>
                      <a:cubicBezTo>
                        <a:pt x="384" y="274"/>
                        <a:pt x="400" y="262"/>
                        <a:pt x="413" y="247"/>
                      </a:cubicBezTo>
                      <a:cubicBezTo>
                        <a:pt x="426" y="232"/>
                        <a:pt x="445" y="204"/>
                        <a:pt x="455" y="184"/>
                      </a:cubicBezTo>
                      <a:cubicBezTo>
                        <a:pt x="465" y="164"/>
                        <a:pt x="468" y="144"/>
                        <a:pt x="471" y="129"/>
                      </a:cubicBezTo>
                      <a:cubicBezTo>
                        <a:pt x="474" y="114"/>
                        <a:pt x="469" y="89"/>
                        <a:pt x="473" y="97"/>
                      </a:cubicBezTo>
                      <a:cubicBezTo>
                        <a:pt x="477" y="105"/>
                        <a:pt x="492" y="157"/>
                        <a:pt x="497" y="175"/>
                      </a:cubicBezTo>
                      <a:cubicBezTo>
                        <a:pt x="502" y="193"/>
                        <a:pt x="502" y="209"/>
                        <a:pt x="504" y="208"/>
                      </a:cubicBezTo>
                      <a:cubicBezTo>
                        <a:pt x="506" y="207"/>
                        <a:pt x="508" y="190"/>
                        <a:pt x="509" y="171"/>
                      </a:cubicBezTo>
                      <a:cubicBezTo>
                        <a:pt x="510" y="152"/>
                        <a:pt x="510" y="112"/>
                        <a:pt x="510" y="96"/>
                      </a:cubicBezTo>
                      <a:cubicBezTo>
                        <a:pt x="510" y="80"/>
                        <a:pt x="506" y="72"/>
                        <a:pt x="510" y="76"/>
                      </a:cubicBezTo>
                      <a:cubicBezTo>
                        <a:pt x="514" y="80"/>
                        <a:pt x="529" y="104"/>
                        <a:pt x="537" y="121"/>
                      </a:cubicBezTo>
                      <a:cubicBezTo>
                        <a:pt x="545" y="138"/>
                        <a:pt x="553" y="178"/>
                        <a:pt x="557" y="177"/>
                      </a:cubicBezTo>
                      <a:cubicBezTo>
                        <a:pt x="561" y="176"/>
                        <a:pt x="564" y="129"/>
                        <a:pt x="564" y="112"/>
                      </a:cubicBezTo>
                      <a:cubicBezTo>
                        <a:pt x="564" y="95"/>
                        <a:pt x="553" y="76"/>
                        <a:pt x="555" y="72"/>
                      </a:cubicBezTo>
                      <a:cubicBezTo>
                        <a:pt x="557" y="68"/>
                        <a:pt x="571" y="81"/>
                        <a:pt x="579" y="90"/>
                      </a:cubicBezTo>
                      <a:cubicBezTo>
                        <a:pt x="587" y="99"/>
                        <a:pt x="598" y="127"/>
                        <a:pt x="603" y="127"/>
                      </a:cubicBezTo>
                      <a:cubicBezTo>
                        <a:pt x="608" y="127"/>
                        <a:pt x="608" y="101"/>
                        <a:pt x="608" y="87"/>
                      </a:cubicBezTo>
                      <a:cubicBezTo>
                        <a:pt x="608" y="73"/>
                        <a:pt x="612" y="54"/>
                        <a:pt x="602" y="43"/>
                      </a:cubicBezTo>
                      <a:cubicBezTo>
                        <a:pt x="592" y="32"/>
                        <a:pt x="577" y="23"/>
                        <a:pt x="549" y="18"/>
                      </a:cubicBezTo>
                      <a:cubicBezTo>
                        <a:pt x="521" y="13"/>
                        <a:pt x="471" y="0"/>
                        <a:pt x="431" y="13"/>
                      </a:cubicBezTo>
                      <a:cubicBezTo>
                        <a:pt x="391" y="26"/>
                        <a:pt x="352" y="69"/>
                        <a:pt x="308" y="94"/>
                      </a:cubicBezTo>
                      <a:cubicBezTo>
                        <a:pt x="264" y="119"/>
                        <a:pt x="198" y="150"/>
                        <a:pt x="168" y="165"/>
                      </a:cubicBezTo>
                      <a:cubicBezTo>
                        <a:pt x="138" y="180"/>
                        <a:pt x="138" y="166"/>
                        <a:pt x="119" y="186"/>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03" name="Freeform 1021"/>
                <p:cNvSpPr>
                  <a:spLocks/>
                </p:cNvSpPr>
                <p:nvPr/>
              </p:nvSpPr>
              <p:spPr bwMode="auto">
                <a:xfrm>
                  <a:off x="-906" y="-771"/>
                  <a:ext cx="668" cy="426"/>
                </a:xfrm>
                <a:custGeom>
                  <a:avLst/>
                  <a:gdLst/>
                  <a:ahLst/>
                  <a:cxnLst>
                    <a:cxn ang="0">
                      <a:pos x="447" y="1"/>
                    </a:cxn>
                    <a:cxn ang="0">
                      <a:pos x="339" y="28"/>
                    </a:cxn>
                    <a:cxn ang="0">
                      <a:pos x="201" y="132"/>
                    </a:cxn>
                    <a:cxn ang="0">
                      <a:pos x="85" y="261"/>
                    </a:cxn>
                    <a:cxn ang="0">
                      <a:pos x="48" y="310"/>
                    </a:cxn>
                    <a:cxn ang="0">
                      <a:pos x="24" y="363"/>
                    </a:cxn>
                    <a:cxn ang="0">
                      <a:pos x="1" y="418"/>
                    </a:cxn>
                    <a:cxn ang="0">
                      <a:pos x="16" y="412"/>
                    </a:cxn>
                    <a:cxn ang="0">
                      <a:pos x="69" y="346"/>
                    </a:cxn>
                    <a:cxn ang="0">
                      <a:pos x="102" y="300"/>
                    </a:cxn>
                    <a:cxn ang="0">
                      <a:pos x="39" y="403"/>
                    </a:cxn>
                    <a:cxn ang="0">
                      <a:pos x="30" y="426"/>
                    </a:cxn>
                    <a:cxn ang="0">
                      <a:pos x="58" y="403"/>
                    </a:cxn>
                    <a:cxn ang="0">
                      <a:pos x="144" y="333"/>
                    </a:cxn>
                    <a:cxn ang="0">
                      <a:pos x="195" y="295"/>
                    </a:cxn>
                    <a:cxn ang="0">
                      <a:pos x="232" y="274"/>
                    </a:cxn>
                    <a:cxn ang="0">
                      <a:pos x="213" y="304"/>
                    </a:cxn>
                    <a:cxn ang="0">
                      <a:pos x="178" y="355"/>
                    </a:cxn>
                    <a:cxn ang="0">
                      <a:pos x="220" y="337"/>
                    </a:cxn>
                    <a:cxn ang="0">
                      <a:pos x="316" y="259"/>
                    </a:cxn>
                    <a:cxn ang="0">
                      <a:pos x="351" y="238"/>
                    </a:cxn>
                    <a:cxn ang="0">
                      <a:pos x="351" y="276"/>
                    </a:cxn>
                    <a:cxn ang="0">
                      <a:pos x="369" y="277"/>
                    </a:cxn>
                    <a:cxn ang="0">
                      <a:pos x="411" y="229"/>
                    </a:cxn>
                    <a:cxn ang="0">
                      <a:pos x="456" y="159"/>
                    </a:cxn>
                    <a:cxn ang="0">
                      <a:pos x="454" y="100"/>
                    </a:cxn>
                    <a:cxn ang="0">
                      <a:pos x="495" y="141"/>
                    </a:cxn>
                    <a:cxn ang="0">
                      <a:pos x="499" y="97"/>
                    </a:cxn>
                    <a:cxn ang="0">
                      <a:pos x="552" y="142"/>
                    </a:cxn>
                    <a:cxn ang="0">
                      <a:pos x="567" y="148"/>
                    </a:cxn>
                    <a:cxn ang="0">
                      <a:pos x="564" y="120"/>
                    </a:cxn>
                    <a:cxn ang="0">
                      <a:pos x="552" y="85"/>
                    </a:cxn>
                    <a:cxn ang="0">
                      <a:pos x="586" y="111"/>
                    </a:cxn>
                    <a:cxn ang="0">
                      <a:pos x="604" y="109"/>
                    </a:cxn>
                    <a:cxn ang="0">
                      <a:pos x="618" y="111"/>
                    </a:cxn>
                    <a:cxn ang="0">
                      <a:pos x="666" y="156"/>
                    </a:cxn>
                    <a:cxn ang="0">
                      <a:pos x="631" y="105"/>
                    </a:cxn>
                    <a:cxn ang="0">
                      <a:pos x="582" y="63"/>
                    </a:cxn>
                    <a:cxn ang="0">
                      <a:pos x="519" y="24"/>
                    </a:cxn>
                    <a:cxn ang="0">
                      <a:pos x="447" y="1"/>
                    </a:cxn>
                  </a:cxnLst>
                  <a:rect l="0" t="0" r="r" b="b"/>
                  <a:pathLst>
                    <a:path w="668" h="426">
                      <a:moveTo>
                        <a:pt x="447" y="1"/>
                      </a:moveTo>
                      <a:cubicBezTo>
                        <a:pt x="417" y="2"/>
                        <a:pt x="380" y="6"/>
                        <a:pt x="339" y="28"/>
                      </a:cubicBezTo>
                      <a:cubicBezTo>
                        <a:pt x="298" y="50"/>
                        <a:pt x="243" y="93"/>
                        <a:pt x="201" y="132"/>
                      </a:cubicBezTo>
                      <a:cubicBezTo>
                        <a:pt x="159" y="171"/>
                        <a:pt x="111" y="231"/>
                        <a:pt x="85" y="261"/>
                      </a:cubicBezTo>
                      <a:cubicBezTo>
                        <a:pt x="59" y="291"/>
                        <a:pt x="58" y="293"/>
                        <a:pt x="48" y="310"/>
                      </a:cubicBezTo>
                      <a:cubicBezTo>
                        <a:pt x="38" y="327"/>
                        <a:pt x="32" y="345"/>
                        <a:pt x="24" y="363"/>
                      </a:cubicBezTo>
                      <a:cubicBezTo>
                        <a:pt x="16" y="381"/>
                        <a:pt x="2" y="410"/>
                        <a:pt x="1" y="418"/>
                      </a:cubicBezTo>
                      <a:cubicBezTo>
                        <a:pt x="0" y="426"/>
                        <a:pt x="5" y="424"/>
                        <a:pt x="16" y="412"/>
                      </a:cubicBezTo>
                      <a:cubicBezTo>
                        <a:pt x="27" y="400"/>
                        <a:pt x="55" y="365"/>
                        <a:pt x="69" y="346"/>
                      </a:cubicBezTo>
                      <a:cubicBezTo>
                        <a:pt x="83" y="327"/>
                        <a:pt x="107" y="291"/>
                        <a:pt x="102" y="300"/>
                      </a:cubicBezTo>
                      <a:cubicBezTo>
                        <a:pt x="97" y="309"/>
                        <a:pt x="51" y="382"/>
                        <a:pt x="39" y="403"/>
                      </a:cubicBezTo>
                      <a:cubicBezTo>
                        <a:pt x="27" y="424"/>
                        <a:pt x="27" y="426"/>
                        <a:pt x="30" y="426"/>
                      </a:cubicBezTo>
                      <a:cubicBezTo>
                        <a:pt x="33" y="426"/>
                        <a:pt x="39" y="419"/>
                        <a:pt x="58" y="403"/>
                      </a:cubicBezTo>
                      <a:cubicBezTo>
                        <a:pt x="77" y="387"/>
                        <a:pt x="121" y="351"/>
                        <a:pt x="144" y="333"/>
                      </a:cubicBezTo>
                      <a:cubicBezTo>
                        <a:pt x="167" y="315"/>
                        <a:pt x="180" y="305"/>
                        <a:pt x="195" y="295"/>
                      </a:cubicBezTo>
                      <a:cubicBezTo>
                        <a:pt x="210" y="285"/>
                        <a:pt x="229" y="273"/>
                        <a:pt x="232" y="274"/>
                      </a:cubicBezTo>
                      <a:cubicBezTo>
                        <a:pt x="235" y="275"/>
                        <a:pt x="222" y="291"/>
                        <a:pt x="213" y="304"/>
                      </a:cubicBezTo>
                      <a:cubicBezTo>
                        <a:pt x="204" y="317"/>
                        <a:pt x="177" y="350"/>
                        <a:pt x="178" y="355"/>
                      </a:cubicBezTo>
                      <a:cubicBezTo>
                        <a:pt x="179" y="360"/>
                        <a:pt x="197" y="353"/>
                        <a:pt x="220" y="337"/>
                      </a:cubicBezTo>
                      <a:cubicBezTo>
                        <a:pt x="243" y="321"/>
                        <a:pt x="294" y="275"/>
                        <a:pt x="316" y="259"/>
                      </a:cubicBezTo>
                      <a:cubicBezTo>
                        <a:pt x="338" y="243"/>
                        <a:pt x="345" y="235"/>
                        <a:pt x="351" y="238"/>
                      </a:cubicBezTo>
                      <a:cubicBezTo>
                        <a:pt x="357" y="241"/>
                        <a:pt x="348" y="270"/>
                        <a:pt x="351" y="276"/>
                      </a:cubicBezTo>
                      <a:cubicBezTo>
                        <a:pt x="354" y="282"/>
                        <a:pt x="359" y="285"/>
                        <a:pt x="369" y="277"/>
                      </a:cubicBezTo>
                      <a:cubicBezTo>
                        <a:pt x="379" y="269"/>
                        <a:pt x="397" y="249"/>
                        <a:pt x="411" y="229"/>
                      </a:cubicBezTo>
                      <a:cubicBezTo>
                        <a:pt x="425" y="209"/>
                        <a:pt x="449" y="180"/>
                        <a:pt x="456" y="159"/>
                      </a:cubicBezTo>
                      <a:cubicBezTo>
                        <a:pt x="463" y="138"/>
                        <a:pt x="448" y="103"/>
                        <a:pt x="454" y="100"/>
                      </a:cubicBezTo>
                      <a:cubicBezTo>
                        <a:pt x="460" y="97"/>
                        <a:pt x="488" y="141"/>
                        <a:pt x="495" y="141"/>
                      </a:cubicBezTo>
                      <a:cubicBezTo>
                        <a:pt x="502" y="141"/>
                        <a:pt x="490" y="97"/>
                        <a:pt x="499" y="97"/>
                      </a:cubicBezTo>
                      <a:cubicBezTo>
                        <a:pt x="508" y="97"/>
                        <a:pt x="541" y="134"/>
                        <a:pt x="552" y="142"/>
                      </a:cubicBezTo>
                      <a:cubicBezTo>
                        <a:pt x="563" y="150"/>
                        <a:pt x="565" y="152"/>
                        <a:pt x="567" y="148"/>
                      </a:cubicBezTo>
                      <a:cubicBezTo>
                        <a:pt x="569" y="144"/>
                        <a:pt x="566" y="130"/>
                        <a:pt x="564" y="120"/>
                      </a:cubicBezTo>
                      <a:cubicBezTo>
                        <a:pt x="562" y="110"/>
                        <a:pt x="548" y="87"/>
                        <a:pt x="552" y="85"/>
                      </a:cubicBezTo>
                      <a:cubicBezTo>
                        <a:pt x="556" y="83"/>
                        <a:pt x="577" y="107"/>
                        <a:pt x="586" y="111"/>
                      </a:cubicBezTo>
                      <a:cubicBezTo>
                        <a:pt x="595" y="115"/>
                        <a:pt x="599" y="109"/>
                        <a:pt x="604" y="109"/>
                      </a:cubicBezTo>
                      <a:cubicBezTo>
                        <a:pt x="609" y="109"/>
                        <a:pt x="608" y="103"/>
                        <a:pt x="618" y="111"/>
                      </a:cubicBezTo>
                      <a:cubicBezTo>
                        <a:pt x="628" y="119"/>
                        <a:pt x="664" y="157"/>
                        <a:pt x="666" y="156"/>
                      </a:cubicBezTo>
                      <a:cubicBezTo>
                        <a:pt x="668" y="155"/>
                        <a:pt x="645" y="120"/>
                        <a:pt x="631" y="105"/>
                      </a:cubicBezTo>
                      <a:cubicBezTo>
                        <a:pt x="617" y="90"/>
                        <a:pt x="601" y="76"/>
                        <a:pt x="582" y="63"/>
                      </a:cubicBezTo>
                      <a:cubicBezTo>
                        <a:pt x="563" y="50"/>
                        <a:pt x="541" y="34"/>
                        <a:pt x="519" y="24"/>
                      </a:cubicBezTo>
                      <a:cubicBezTo>
                        <a:pt x="497" y="14"/>
                        <a:pt x="477" y="0"/>
                        <a:pt x="447" y="1"/>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grpSp>
        <p:sp>
          <p:nvSpPr>
            <p:cNvPr id="197" name="Rectangle 1022"/>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215" name="Group 1023"/>
          <p:cNvGrpSpPr>
            <a:grpSpLocks/>
          </p:cNvGrpSpPr>
          <p:nvPr/>
        </p:nvGrpSpPr>
        <p:grpSpPr bwMode="auto">
          <a:xfrm>
            <a:off x="9320213" y="3581401"/>
            <a:ext cx="2843213" cy="3593306"/>
            <a:chOff x="2028" y="1608"/>
            <a:chExt cx="1956" cy="2472"/>
          </a:xfrm>
        </p:grpSpPr>
        <p:grpSp>
          <p:nvGrpSpPr>
            <p:cNvPr id="216" name="Group 1024"/>
            <p:cNvGrpSpPr>
              <a:grpSpLocks/>
            </p:cNvGrpSpPr>
            <p:nvPr/>
          </p:nvGrpSpPr>
          <p:grpSpPr bwMode="auto">
            <a:xfrm>
              <a:off x="2166" y="2866"/>
              <a:ext cx="1587" cy="1089"/>
              <a:chOff x="1014" y="922"/>
              <a:chExt cx="1587" cy="1089"/>
            </a:xfrm>
          </p:grpSpPr>
          <p:grpSp>
            <p:nvGrpSpPr>
              <p:cNvPr id="218" name="Group 1025"/>
              <p:cNvGrpSpPr>
                <a:grpSpLocks/>
              </p:cNvGrpSpPr>
              <p:nvPr/>
            </p:nvGrpSpPr>
            <p:grpSpPr bwMode="auto">
              <a:xfrm rot="603034">
                <a:off x="1416" y="959"/>
                <a:ext cx="96" cy="54"/>
                <a:chOff x="2442" y="3603"/>
                <a:chExt cx="152" cy="85"/>
              </a:xfrm>
            </p:grpSpPr>
            <p:sp>
              <p:nvSpPr>
                <p:cNvPr id="232" name="Freeform 1026"/>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33" name="Freeform 1027"/>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34" name="Freeform 1028"/>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grpSp>
          <p:grpSp>
            <p:nvGrpSpPr>
              <p:cNvPr id="219" name="Group 1029"/>
              <p:cNvGrpSpPr>
                <a:grpSpLocks/>
              </p:cNvGrpSpPr>
              <p:nvPr/>
            </p:nvGrpSpPr>
            <p:grpSpPr bwMode="auto">
              <a:xfrm>
                <a:off x="1646" y="1178"/>
                <a:ext cx="292" cy="833"/>
                <a:chOff x="1682" y="1223"/>
                <a:chExt cx="256" cy="730"/>
              </a:xfrm>
            </p:grpSpPr>
            <p:sp>
              <p:nvSpPr>
                <p:cNvPr id="230" name="Freeform 1030"/>
                <p:cNvSpPr>
                  <a:spLocks/>
                </p:cNvSpPr>
                <p:nvPr/>
              </p:nvSpPr>
              <p:spPr bwMode="auto">
                <a:xfrm>
                  <a:off x="1682" y="1223"/>
                  <a:ext cx="256" cy="730"/>
                </a:xfrm>
                <a:custGeom>
                  <a:avLst/>
                  <a:gdLst/>
                  <a:ahLst/>
                  <a:cxnLst>
                    <a:cxn ang="0">
                      <a:pos x="52" y="47"/>
                    </a:cxn>
                    <a:cxn ang="0">
                      <a:pos x="44" y="309"/>
                    </a:cxn>
                    <a:cxn ang="0">
                      <a:pos x="14" y="523"/>
                    </a:cxn>
                    <a:cxn ang="0">
                      <a:pos x="2" y="643"/>
                    </a:cxn>
                    <a:cxn ang="0">
                      <a:pos x="28" y="605"/>
                    </a:cxn>
                    <a:cxn ang="0">
                      <a:pos x="14" y="653"/>
                    </a:cxn>
                    <a:cxn ang="0">
                      <a:pos x="12" y="713"/>
                    </a:cxn>
                    <a:cxn ang="0">
                      <a:pos x="24" y="721"/>
                    </a:cxn>
                    <a:cxn ang="0">
                      <a:pos x="46" y="661"/>
                    </a:cxn>
                    <a:cxn ang="0">
                      <a:pos x="40" y="711"/>
                    </a:cxn>
                    <a:cxn ang="0">
                      <a:pos x="60" y="693"/>
                    </a:cxn>
                    <a:cxn ang="0">
                      <a:pos x="74" y="641"/>
                    </a:cxn>
                    <a:cxn ang="0">
                      <a:pos x="90" y="561"/>
                    </a:cxn>
                    <a:cxn ang="0">
                      <a:pos x="96" y="533"/>
                    </a:cxn>
                    <a:cxn ang="0">
                      <a:pos x="100" y="591"/>
                    </a:cxn>
                    <a:cxn ang="0">
                      <a:pos x="106" y="639"/>
                    </a:cxn>
                    <a:cxn ang="0">
                      <a:pos x="118" y="611"/>
                    </a:cxn>
                    <a:cxn ang="0">
                      <a:pos x="130" y="563"/>
                    </a:cxn>
                    <a:cxn ang="0">
                      <a:pos x="138" y="507"/>
                    </a:cxn>
                    <a:cxn ang="0">
                      <a:pos x="146" y="555"/>
                    </a:cxn>
                    <a:cxn ang="0">
                      <a:pos x="164" y="539"/>
                    </a:cxn>
                    <a:cxn ang="0">
                      <a:pos x="174" y="495"/>
                    </a:cxn>
                    <a:cxn ang="0">
                      <a:pos x="176" y="411"/>
                    </a:cxn>
                    <a:cxn ang="0">
                      <a:pos x="182" y="443"/>
                    </a:cxn>
                    <a:cxn ang="0">
                      <a:pos x="194" y="433"/>
                    </a:cxn>
                    <a:cxn ang="0">
                      <a:pos x="200" y="459"/>
                    </a:cxn>
                    <a:cxn ang="0">
                      <a:pos x="206" y="427"/>
                    </a:cxn>
                    <a:cxn ang="0">
                      <a:pos x="210" y="357"/>
                    </a:cxn>
                    <a:cxn ang="0">
                      <a:pos x="210" y="331"/>
                    </a:cxn>
                    <a:cxn ang="0">
                      <a:pos x="218" y="317"/>
                    </a:cxn>
                    <a:cxn ang="0">
                      <a:pos x="212" y="289"/>
                    </a:cxn>
                    <a:cxn ang="0">
                      <a:pos x="236" y="255"/>
                    </a:cxn>
                    <a:cxn ang="0">
                      <a:pos x="246" y="161"/>
                    </a:cxn>
                    <a:cxn ang="0">
                      <a:pos x="176" y="99"/>
                    </a:cxn>
                    <a:cxn ang="0">
                      <a:pos x="106" y="25"/>
                    </a:cxn>
                    <a:cxn ang="0">
                      <a:pos x="52" y="47"/>
                    </a:cxn>
                  </a:cxnLst>
                  <a:rect l="0" t="0" r="r" b="b"/>
                  <a:pathLst>
                    <a:path w="256" h="730">
                      <a:moveTo>
                        <a:pt x="52" y="47"/>
                      </a:moveTo>
                      <a:cubicBezTo>
                        <a:pt x="42" y="94"/>
                        <a:pt x="50" y="230"/>
                        <a:pt x="44" y="309"/>
                      </a:cubicBezTo>
                      <a:cubicBezTo>
                        <a:pt x="38" y="388"/>
                        <a:pt x="21" y="467"/>
                        <a:pt x="14" y="523"/>
                      </a:cubicBezTo>
                      <a:cubicBezTo>
                        <a:pt x="7" y="579"/>
                        <a:pt x="0" y="629"/>
                        <a:pt x="2" y="643"/>
                      </a:cubicBezTo>
                      <a:cubicBezTo>
                        <a:pt x="4" y="657"/>
                        <a:pt x="26" y="603"/>
                        <a:pt x="28" y="605"/>
                      </a:cubicBezTo>
                      <a:cubicBezTo>
                        <a:pt x="30" y="607"/>
                        <a:pt x="17" y="635"/>
                        <a:pt x="14" y="653"/>
                      </a:cubicBezTo>
                      <a:cubicBezTo>
                        <a:pt x="11" y="671"/>
                        <a:pt x="10" y="702"/>
                        <a:pt x="12" y="713"/>
                      </a:cubicBezTo>
                      <a:cubicBezTo>
                        <a:pt x="14" y="724"/>
                        <a:pt x="18" y="730"/>
                        <a:pt x="24" y="721"/>
                      </a:cubicBezTo>
                      <a:cubicBezTo>
                        <a:pt x="30" y="712"/>
                        <a:pt x="44" y="663"/>
                        <a:pt x="46" y="661"/>
                      </a:cubicBezTo>
                      <a:cubicBezTo>
                        <a:pt x="48" y="659"/>
                        <a:pt x="38" y="706"/>
                        <a:pt x="40" y="711"/>
                      </a:cubicBezTo>
                      <a:cubicBezTo>
                        <a:pt x="42" y="716"/>
                        <a:pt x="54" y="705"/>
                        <a:pt x="60" y="693"/>
                      </a:cubicBezTo>
                      <a:cubicBezTo>
                        <a:pt x="66" y="681"/>
                        <a:pt x="69" y="663"/>
                        <a:pt x="74" y="641"/>
                      </a:cubicBezTo>
                      <a:cubicBezTo>
                        <a:pt x="79" y="619"/>
                        <a:pt x="86" y="579"/>
                        <a:pt x="90" y="561"/>
                      </a:cubicBezTo>
                      <a:cubicBezTo>
                        <a:pt x="94" y="543"/>
                        <a:pt x="94" y="528"/>
                        <a:pt x="96" y="533"/>
                      </a:cubicBezTo>
                      <a:cubicBezTo>
                        <a:pt x="98" y="538"/>
                        <a:pt x="98" y="573"/>
                        <a:pt x="100" y="591"/>
                      </a:cubicBezTo>
                      <a:cubicBezTo>
                        <a:pt x="102" y="609"/>
                        <a:pt x="103" y="636"/>
                        <a:pt x="106" y="639"/>
                      </a:cubicBezTo>
                      <a:cubicBezTo>
                        <a:pt x="109" y="642"/>
                        <a:pt x="114" y="624"/>
                        <a:pt x="118" y="611"/>
                      </a:cubicBezTo>
                      <a:cubicBezTo>
                        <a:pt x="122" y="598"/>
                        <a:pt x="127" y="580"/>
                        <a:pt x="130" y="563"/>
                      </a:cubicBezTo>
                      <a:cubicBezTo>
                        <a:pt x="133" y="546"/>
                        <a:pt x="135" y="508"/>
                        <a:pt x="138" y="507"/>
                      </a:cubicBezTo>
                      <a:cubicBezTo>
                        <a:pt x="141" y="506"/>
                        <a:pt x="142" y="550"/>
                        <a:pt x="146" y="555"/>
                      </a:cubicBezTo>
                      <a:cubicBezTo>
                        <a:pt x="150" y="560"/>
                        <a:pt x="159" y="549"/>
                        <a:pt x="164" y="539"/>
                      </a:cubicBezTo>
                      <a:cubicBezTo>
                        <a:pt x="169" y="529"/>
                        <a:pt x="172" y="516"/>
                        <a:pt x="174" y="495"/>
                      </a:cubicBezTo>
                      <a:cubicBezTo>
                        <a:pt x="176" y="474"/>
                        <a:pt x="175" y="420"/>
                        <a:pt x="176" y="411"/>
                      </a:cubicBezTo>
                      <a:cubicBezTo>
                        <a:pt x="177" y="402"/>
                        <a:pt x="179" y="439"/>
                        <a:pt x="182" y="443"/>
                      </a:cubicBezTo>
                      <a:cubicBezTo>
                        <a:pt x="185" y="447"/>
                        <a:pt x="191" y="430"/>
                        <a:pt x="194" y="433"/>
                      </a:cubicBezTo>
                      <a:cubicBezTo>
                        <a:pt x="197" y="436"/>
                        <a:pt x="198" y="460"/>
                        <a:pt x="200" y="459"/>
                      </a:cubicBezTo>
                      <a:cubicBezTo>
                        <a:pt x="202" y="458"/>
                        <a:pt x="204" y="444"/>
                        <a:pt x="206" y="427"/>
                      </a:cubicBezTo>
                      <a:cubicBezTo>
                        <a:pt x="208" y="410"/>
                        <a:pt x="209" y="373"/>
                        <a:pt x="210" y="357"/>
                      </a:cubicBezTo>
                      <a:cubicBezTo>
                        <a:pt x="211" y="341"/>
                        <a:pt x="209" y="338"/>
                        <a:pt x="210" y="331"/>
                      </a:cubicBezTo>
                      <a:cubicBezTo>
                        <a:pt x="211" y="324"/>
                        <a:pt x="218" y="324"/>
                        <a:pt x="218" y="317"/>
                      </a:cubicBezTo>
                      <a:cubicBezTo>
                        <a:pt x="218" y="310"/>
                        <a:pt x="209" y="299"/>
                        <a:pt x="212" y="289"/>
                      </a:cubicBezTo>
                      <a:cubicBezTo>
                        <a:pt x="215" y="279"/>
                        <a:pt x="230" y="276"/>
                        <a:pt x="236" y="255"/>
                      </a:cubicBezTo>
                      <a:cubicBezTo>
                        <a:pt x="242" y="234"/>
                        <a:pt x="256" y="187"/>
                        <a:pt x="246" y="161"/>
                      </a:cubicBezTo>
                      <a:cubicBezTo>
                        <a:pt x="236" y="135"/>
                        <a:pt x="199" y="122"/>
                        <a:pt x="176" y="99"/>
                      </a:cubicBezTo>
                      <a:cubicBezTo>
                        <a:pt x="153" y="76"/>
                        <a:pt x="126" y="33"/>
                        <a:pt x="106" y="25"/>
                      </a:cubicBezTo>
                      <a:cubicBezTo>
                        <a:pt x="86" y="17"/>
                        <a:pt x="62" y="0"/>
                        <a:pt x="52" y="47"/>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31" name="Freeform 1031"/>
                <p:cNvSpPr>
                  <a:spLocks/>
                </p:cNvSpPr>
                <p:nvPr/>
              </p:nvSpPr>
              <p:spPr bwMode="auto">
                <a:xfrm>
                  <a:off x="1754" y="1305"/>
                  <a:ext cx="172" cy="322"/>
                </a:xfrm>
                <a:custGeom>
                  <a:avLst/>
                  <a:gdLst/>
                  <a:ahLst/>
                  <a:cxnLst>
                    <a:cxn ang="0">
                      <a:pos x="46" y="21"/>
                    </a:cxn>
                    <a:cxn ang="0">
                      <a:pos x="10" y="149"/>
                    </a:cxn>
                    <a:cxn ang="0">
                      <a:pos x="0" y="239"/>
                    </a:cxn>
                    <a:cxn ang="0">
                      <a:pos x="12" y="315"/>
                    </a:cxn>
                    <a:cxn ang="0">
                      <a:pos x="22" y="285"/>
                    </a:cxn>
                    <a:cxn ang="0">
                      <a:pos x="36" y="275"/>
                    </a:cxn>
                    <a:cxn ang="0">
                      <a:pos x="40" y="229"/>
                    </a:cxn>
                    <a:cxn ang="0">
                      <a:pos x="60" y="233"/>
                    </a:cxn>
                    <a:cxn ang="0">
                      <a:pos x="66" y="209"/>
                    </a:cxn>
                    <a:cxn ang="0">
                      <a:pos x="92" y="201"/>
                    </a:cxn>
                    <a:cxn ang="0">
                      <a:pos x="100" y="175"/>
                    </a:cxn>
                    <a:cxn ang="0">
                      <a:pos x="144" y="161"/>
                    </a:cxn>
                    <a:cxn ang="0">
                      <a:pos x="172" y="97"/>
                    </a:cxn>
                    <a:cxn ang="0">
                      <a:pos x="142" y="23"/>
                    </a:cxn>
                    <a:cxn ang="0">
                      <a:pos x="60" y="21"/>
                    </a:cxn>
                    <a:cxn ang="0">
                      <a:pos x="46" y="21"/>
                    </a:cxn>
                  </a:cxnLst>
                  <a:rect l="0" t="0" r="r" b="b"/>
                  <a:pathLst>
                    <a:path w="172" h="322">
                      <a:moveTo>
                        <a:pt x="46" y="21"/>
                      </a:moveTo>
                      <a:cubicBezTo>
                        <a:pt x="38" y="42"/>
                        <a:pt x="18" y="113"/>
                        <a:pt x="10" y="149"/>
                      </a:cubicBezTo>
                      <a:cubicBezTo>
                        <a:pt x="2" y="185"/>
                        <a:pt x="0" y="211"/>
                        <a:pt x="0" y="239"/>
                      </a:cubicBezTo>
                      <a:cubicBezTo>
                        <a:pt x="0" y="267"/>
                        <a:pt x="8" y="308"/>
                        <a:pt x="12" y="315"/>
                      </a:cubicBezTo>
                      <a:cubicBezTo>
                        <a:pt x="16" y="322"/>
                        <a:pt x="18" y="292"/>
                        <a:pt x="22" y="285"/>
                      </a:cubicBezTo>
                      <a:cubicBezTo>
                        <a:pt x="26" y="278"/>
                        <a:pt x="33" y="284"/>
                        <a:pt x="36" y="275"/>
                      </a:cubicBezTo>
                      <a:cubicBezTo>
                        <a:pt x="39" y="266"/>
                        <a:pt x="36" y="236"/>
                        <a:pt x="40" y="229"/>
                      </a:cubicBezTo>
                      <a:cubicBezTo>
                        <a:pt x="44" y="222"/>
                        <a:pt x="56" y="236"/>
                        <a:pt x="60" y="233"/>
                      </a:cubicBezTo>
                      <a:cubicBezTo>
                        <a:pt x="64" y="230"/>
                        <a:pt x="61" y="214"/>
                        <a:pt x="66" y="209"/>
                      </a:cubicBezTo>
                      <a:cubicBezTo>
                        <a:pt x="71" y="204"/>
                        <a:pt x="86" y="207"/>
                        <a:pt x="92" y="201"/>
                      </a:cubicBezTo>
                      <a:cubicBezTo>
                        <a:pt x="98" y="195"/>
                        <a:pt x="91" y="182"/>
                        <a:pt x="100" y="175"/>
                      </a:cubicBezTo>
                      <a:cubicBezTo>
                        <a:pt x="109" y="168"/>
                        <a:pt x="132" y="174"/>
                        <a:pt x="144" y="161"/>
                      </a:cubicBezTo>
                      <a:cubicBezTo>
                        <a:pt x="156" y="148"/>
                        <a:pt x="172" y="120"/>
                        <a:pt x="172" y="97"/>
                      </a:cubicBezTo>
                      <a:cubicBezTo>
                        <a:pt x="172" y="74"/>
                        <a:pt x="161" y="36"/>
                        <a:pt x="142" y="23"/>
                      </a:cubicBezTo>
                      <a:cubicBezTo>
                        <a:pt x="123" y="10"/>
                        <a:pt x="76" y="22"/>
                        <a:pt x="60" y="21"/>
                      </a:cubicBezTo>
                      <a:cubicBezTo>
                        <a:pt x="44" y="20"/>
                        <a:pt x="54" y="0"/>
                        <a:pt x="46" y="21"/>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grpSp>
          <p:sp>
            <p:nvSpPr>
              <p:cNvPr id="220" name="Oval 1032"/>
              <p:cNvSpPr>
                <a:spLocks noChangeArrowheads="1"/>
              </p:cNvSpPr>
              <p:nvPr/>
            </p:nvSpPr>
            <p:spPr bwMode="auto">
              <a:xfrm>
                <a:off x="1471" y="978"/>
                <a:ext cx="11" cy="11"/>
              </a:xfrm>
              <a:prstGeom prst="ellipse">
                <a:avLst/>
              </a:prstGeom>
              <a:solidFill>
                <a:srgbClr val="C2CCD0"/>
              </a:solidFill>
              <a:ln w="9525" algn="ctr">
                <a:noFill/>
                <a:round/>
                <a:headEnd/>
                <a:tailEnd/>
              </a:ln>
              <a:effectLst/>
            </p:spPr>
            <p:txBody>
              <a:bodyPr wrap="none" anchor="ctr"/>
              <a:lstStyle/>
              <a:p>
                <a:endParaRPr lang="ko-KR" altLang="en-US" sz="1350"/>
              </a:p>
            </p:txBody>
          </p:sp>
          <p:grpSp>
            <p:nvGrpSpPr>
              <p:cNvPr id="221" name="Group 1033"/>
              <p:cNvGrpSpPr>
                <a:grpSpLocks/>
              </p:cNvGrpSpPr>
              <p:nvPr/>
            </p:nvGrpSpPr>
            <p:grpSpPr bwMode="auto">
              <a:xfrm>
                <a:off x="1266" y="931"/>
                <a:ext cx="152" cy="85"/>
                <a:chOff x="2442" y="3603"/>
                <a:chExt cx="152" cy="85"/>
              </a:xfrm>
            </p:grpSpPr>
            <p:sp>
              <p:nvSpPr>
                <p:cNvPr id="227" name="Freeform 1034"/>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228" name="Freeform 1035"/>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229" name="Freeform 1036"/>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222" name="Freeform 1037"/>
              <p:cNvSpPr>
                <a:spLocks/>
              </p:cNvSpPr>
              <p:nvPr/>
            </p:nvSpPr>
            <p:spPr bwMode="auto">
              <a:xfrm>
                <a:off x="1330" y="931"/>
                <a:ext cx="1055" cy="931"/>
              </a:xfrm>
              <a:custGeom>
                <a:avLst/>
                <a:gdLst/>
                <a:ahLst/>
                <a:cxnLst>
                  <a:cxn ang="0">
                    <a:pos x="167" y="42"/>
                  </a:cxn>
                  <a:cxn ang="0">
                    <a:pos x="35" y="48"/>
                  </a:cxn>
                  <a:cxn ang="0">
                    <a:pos x="8" y="78"/>
                  </a:cxn>
                  <a:cxn ang="0">
                    <a:pos x="80" y="141"/>
                  </a:cxn>
                  <a:cxn ang="0">
                    <a:pos x="146" y="189"/>
                  </a:cxn>
                  <a:cxn ang="0">
                    <a:pos x="206" y="315"/>
                  </a:cxn>
                  <a:cxn ang="0">
                    <a:pos x="302" y="435"/>
                  </a:cxn>
                  <a:cxn ang="0">
                    <a:pos x="497" y="552"/>
                  </a:cxn>
                  <a:cxn ang="0">
                    <a:pos x="668" y="627"/>
                  </a:cxn>
                  <a:cxn ang="0">
                    <a:pos x="710" y="654"/>
                  </a:cxn>
                  <a:cxn ang="0">
                    <a:pos x="758" y="738"/>
                  </a:cxn>
                  <a:cxn ang="0">
                    <a:pos x="833" y="858"/>
                  </a:cxn>
                  <a:cxn ang="0">
                    <a:pos x="884" y="912"/>
                  </a:cxn>
                  <a:cxn ang="0">
                    <a:pos x="878" y="882"/>
                  </a:cxn>
                  <a:cxn ang="0">
                    <a:pos x="830" y="807"/>
                  </a:cxn>
                  <a:cxn ang="0">
                    <a:pos x="920" y="912"/>
                  </a:cxn>
                  <a:cxn ang="0">
                    <a:pos x="962" y="921"/>
                  </a:cxn>
                  <a:cxn ang="0">
                    <a:pos x="962" y="897"/>
                  </a:cxn>
                  <a:cxn ang="0">
                    <a:pos x="998" y="921"/>
                  </a:cxn>
                  <a:cxn ang="0">
                    <a:pos x="1046" y="915"/>
                  </a:cxn>
                  <a:cxn ang="0">
                    <a:pos x="1034" y="894"/>
                  </a:cxn>
                  <a:cxn ang="0">
                    <a:pos x="917" y="765"/>
                  </a:cxn>
                  <a:cxn ang="0">
                    <a:pos x="926" y="684"/>
                  </a:cxn>
                  <a:cxn ang="0">
                    <a:pos x="851" y="597"/>
                  </a:cxn>
                  <a:cxn ang="0">
                    <a:pos x="476" y="303"/>
                  </a:cxn>
                  <a:cxn ang="0">
                    <a:pos x="167" y="42"/>
                  </a:cxn>
                </a:cxnLst>
                <a:rect l="0" t="0" r="r" b="b"/>
                <a:pathLst>
                  <a:path w="1055" h="931">
                    <a:moveTo>
                      <a:pt x="167" y="42"/>
                    </a:moveTo>
                    <a:cubicBezTo>
                      <a:pt x="94" y="0"/>
                      <a:pt x="61" y="42"/>
                      <a:pt x="35" y="48"/>
                    </a:cubicBezTo>
                    <a:cubicBezTo>
                      <a:pt x="9" y="54"/>
                      <a:pt x="0" y="63"/>
                      <a:pt x="8" y="78"/>
                    </a:cubicBezTo>
                    <a:cubicBezTo>
                      <a:pt x="16" y="93"/>
                      <a:pt x="57" y="122"/>
                      <a:pt x="80" y="141"/>
                    </a:cubicBezTo>
                    <a:cubicBezTo>
                      <a:pt x="103" y="160"/>
                      <a:pt x="125" y="160"/>
                      <a:pt x="146" y="189"/>
                    </a:cubicBezTo>
                    <a:cubicBezTo>
                      <a:pt x="167" y="218"/>
                      <a:pt x="180" y="274"/>
                      <a:pt x="206" y="315"/>
                    </a:cubicBezTo>
                    <a:cubicBezTo>
                      <a:pt x="232" y="356"/>
                      <a:pt x="254" y="395"/>
                      <a:pt x="302" y="435"/>
                    </a:cubicBezTo>
                    <a:cubicBezTo>
                      <a:pt x="350" y="475"/>
                      <a:pt x="436" y="520"/>
                      <a:pt x="497" y="552"/>
                    </a:cubicBezTo>
                    <a:cubicBezTo>
                      <a:pt x="558" y="584"/>
                      <a:pt x="632" y="610"/>
                      <a:pt x="668" y="627"/>
                    </a:cubicBezTo>
                    <a:cubicBezTo>
                      <a:pt x="704" y="644"/>
                      <a:pt x="695" y="636"/>
                      <a:pt x="710" y="654"/>
                    </a:cubicBezTo>
                    <a:cubicBezTo>
                      <a:pt x="725" y="672"/>
                      <a:pt x="738" y="704"/>
                      <a:pt x="758" y="738"/>
                    </a:cubicBezTo>
                    <a:cubicBezTo>
                      <a:pt x="778" y="772"/>
                      <a:pt x="812" y="829"/>
                      <a:pt x="833" y="858"/>
                    </a:cubicBezTo>
                    <a:cubicBezTo>
                      <a:pt x="854" y="887"/>
                      <a:pt x="877" y="908"/>
                      <a:pt x="884" y="912"/>
                    </a:cubicBezTo>
                    <a:cubicBezTo>
                      <a:pt x="891" y="916"/>
                      <a:pt x="887" y="899"/>
                      <a:pt x="878" y="882"/>
                    </a:cubicBezTo>
                    <a:cubicBezTo>
                      <a:pt x="869" y="865"/>
                      <a:pt x="823" y="802"/>
                      <a:pt x="830" y="807"/>
                    </a:cubicBezTo>
                    <a:cubicBezTo>
                      <a:pt x="837" y="812"/>
                      <a:pt x="898" y="893"/>
                      <a:pt x="920" y="912"/>
                    </a:cubicBezTo>
                    <a:cubicBezTo>
                      <a:pt x="942" y="931"/>
                      <a:pt x="955" y="923"/>
                      <a:pt x="962" y="921"/>
                    </a:cubicBezTo>
                    <a:cubicBezTo>
                      <a:pt x="969" y="919"/>
                      <a:pt x="956" y="897"/>
                      <a:pt x="962" y="897"/>
                    </a:cubicBezTo>
                    <a:cubicBezTo>
                      <a:pt x="968" y="897"/>
                      <a:pt x="984" y="918"/>
                      <a:pt x="998" y="921"/>
                    </a:cubicBezTo>
                    <a:cubicBezTo>
                      <a:pt x="1012" y="924"/>
                      <a:pt x="1040" y="919"/>
                      <a:pt x="1046" y="915"/>
                    </a:cubicBezTo>
                    <a:cubicBezTo>
                      <a:pt x="1052" y="911"/>
                      <a:pt x="1055" y="919"/>
                      <a:pt x="1034" y="894"/>
                    </a:cubicBezTo>
                    <a:cubicBezTo>
                      <a:pt x="1013" y="869"/>
                      <a:pt x="935" y="800"/>
                      <a:pt x="917" y="765"/>
                    </a:cubicBezTo>
                    <a:cubicBezTo>
                      <a:pt x="899" y="730"/>
                      <a:pt x="937" y="712"/>
                      <a:pt x="926" y="684"/>
                    </a:cubicBezTo>
                    <a:cubicBezTo>
                      <a:pt x="915" y="656"/>
                      <a:pt x="926" y="660"/>
                      <a:pt x="851" y="597"/>
                    </a:cubicBezTo>
                    <a:cubicBezTo>
                      <a:pt x="776" y="534"/>
                      <a:pt x="590" y="395"/>
                      <a:pt x="476" y="303"/>
                    </a:cubicBezTo>
                    <a:cubicBezTo>
                      <a:pt x="362" y="211"/>
                      <a:pt x="240" y="84"/>
                      <a:pt x="167" y="42"/>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23" name="Freeform 1038"/>
              <p:cNvSpPr>
                <a:spLocks/>
              </p:cNvSpPr>
              <p:nvPr/>
            </p:nvSpPr>
            <p:spPr bwMode="auto">
              <a:xfrm>
                <a:off x="1325" y="922"/>
                <a:ext cx="1276" cy="928"/>
              </a:xfrm>
              <a:custGeom>
                <a:avLst/>
                <a:gdLst/>
                <a:ahLst/>
                <a:cxnLst>
                  <a:cxn ang="0">
                    <a:pos x="208" y="39"/>
                  </a:cxn>
                  <a:cxn ang="0">
                    <a:pos x="91" y="6"/>
                  </a:cxn>
                  <a:cxn ang="0">
                    <a:pos x="19" y="9"/>
                  </a:cxn>
                  <a:cxn ang="0">
                    <a:pos x="1" y="60"/>
                  </a:cxn>
                  <a:cxn ang="0">
                    <a:pos x="25" y="105"/>
                  </a:cxn>
                  <a:cxn ang="0">
                    <a:pos x="115" y="132"/>
                  </a:cxn>
                  <a:cxn ang="0">
                    <a:pos x="178" y="179"/>
                  </a:cxn>
                  <a:cxn ang="0">
                    <a:pos x="205" y="215"/>
                  </a:cxn>
                  <a:cxn ang="0">
                    <a:pos x="226" y="206"/>
                  </a:cxn>
                  <a:cxn ang="0">
                    <a:pos x="283" y="176"/>
                  </a:cxn>
                  <a:cxn ang="0">
                    <a:pos x="274" y="231"/>
                  </a:cxn>
                  <a:cxn ang="0">
                    <a:pos x="286" y="288"/>
                  </a:cxn>
                  <a:cxn ang="0">
                    <a:pos x="400" y="411"/>
                  </a:cxn>
                  <a:cxn ang="0">
                    <a:pos x="577" y="522"/>
                  </a:cxn>
                  <a:cxn ang="0">
                    <a:pos x="679" y="573"/>
                  </a:cxn>
                  <a:cxn ang="0">
                    <a:pos x="715" y="609"/>
                  </a:cxn>
                  <a:cxn ang="0">
                    <a:pos x="793" y="633"/>
                  </a:cxn>
                  <a:cxn ang="0">
                    <a:pos x="856" y="636"/>
                  </a:cxn>
                  <a:cxn ang="0">
                    <a:pos x="826" y="657"/>
                  </a:cxn>
                  <a:cxn ang="0">
                    <a:pos x="796" y="678"/>
                  </a:cxn>
                  <a:cxn ang="0">
                    <a:pos x="850" y="735"/>
                  </a:cxn>
                  <a:cxn ang="0">
                    <a:pos x="979" y="873"/>
                  </a:cxn>
                  <a:cxn ang="0">
                    <a:pos x="1036" y="918"/>
                  </a:cxn>
                  <a:cxn ang="0">
                    <a:pos x="1063" y="927"/>
                  </a:cxn>
                  <a:cxn ang="0">
                    <a:pos x="1084" y="918"/>
                  </a:cxn>
                  <a:cxn ang="0">
                    <a:pos x="988" y="828"/>
                  </a:cxn>
                  <a:cxn ang="0">
                    <a:pos x="1093" y="912"/>
                  </a:cxn>
                  <a:cxn ang="0">
                    <a:pos x="1132" y="888"/>
                  </a:cxn>
                  <a:cxn ang="0">
                    <a:pos x="1036" y="822"/>
                  </a:cxn>
                  <a:cxn ang="0">
                    <a:pos x="1147" y="891"/>
                  </a:cxn>
                  <a:cxn ang="0">
                    <a:pos x="1246" y="879"/>
                  </a:cxn>
                  <a:cxn ang="0">
                    <a:pos x="1123" y="777"/>
                  </a:cxn>
                  <a:cxn ang="0">
                    <a:pos x="1261" y="867"/>
                  </a:cxn>
                  <a:cxn ang="0">
                    <a:pos x="1276" y="837"/>
                  </a:cxn>
                  <a:cxn ang="0">
                    <a:pos x="1060" y="690"/>
                  </a:cxn>
                  <a:cxn ang="0">
                    <a:pos x="892" y="588"/>
                  </a:cxn>
                  <a:cxn ang="0">
                    <a:pos x="802" y="477"/>
                  </a:cxn>
                  <a:cxn ang="0">
                    <a:pos x="691" y="324"/>
                  </a:cxn>
                  <a:cxn ang="0">
                    <a:pos x="538" y="182"/>
                  </a:cxn>
                  <a:cxn ang="0">
                    <a:pos x="208" y="39"/>
                  </a:cxn>
                </a:cxnLst>
                <a:rect l="0" t="0" r="r" b="b"/>
                <a:pathLst>
                  <a:path w="1276" h="928">
                    <a:moveTo>
                      <a:pt x="208" y="39"/>
                    </a:moveTo>
                    <a:cubicBezTo>
                      <a:pt x="134" y="10"/>
                      <a:pt x="122" y="11"/>
                      <a:pt x="91" y="6"/>
                    </a:cubicBezTo>
                    <a:cubicBezTo>
                      <a:pt x="60" y="1"/>
                      <a:pt x="34" y="0"/>
                      <a:pt x="19" y="9"/>
                    </a:cubicBezTo>
                    <a:cubicBezTo>
                      <a:pt x="4" y="18"/>
                      <a:pt x="0" y="44"/>
                      <a:pt x="1" y="60"/>
                    </a:cubicBezTo>
                    <a:cubicBezTo>
                      <a:pt x="2" y="76"/>
                      <a:pt x="6" y="93"/>
                      <a:pt x="25" y="105"/>
                    </a:cubicBezTo>
                    <a:cubicBezTo>
                      <a:pt x="44" y="117"/>
                      <a:pt x="89" y="120"/>
                      <a:pt x="115" y="132"/>
                    </a:cubicBezTo>
                    <a:cubicBezTo>
                      <a:pt x="141" y="144"/>
                      <a:pt x="163" y="165"/>
                      <a:pt x="178" y="179"/>
                    </a:cubicBezTo>
                    <a:cubicBezTo>
                      <a:pt x="193" y="193"/>
                      <a:pt x="197" y="211"/>
                      <a:pt x="205" y="215"/>
                    </a:cubicBezTo>
                    <a:cubicBezTo>
                      <a:pt x="213" y="219"/>
                      <a:pt x="213" y="212"/>
                      <a:pt x="226" y="206"/>
                    </a:cubicBezTo>
                    <a:cubicBezTo>
                      <a:pt x="239" y="200"/>
                      <a:pt x="275" y="172"/>
                      <a:pt x="283" y="176"/>
                    </a:cubicBezTo>
                    <a:cubicBezTo>
                      <a:pt x="291" y="180"/>
                      <a:pt x="273" y="212"/>
                      <a:pt x="274" y="231"/>
                    </a:cubicBezTo>
                    <a:cubicBezTo>
                      <a:pt x="275" y="250"/>
                      <a:pt x="265" y="258"/>
                      <a:pt x="286" y="288"/>
                    </a:cubicBezTo>
                    <a:cubicBezTo>
                      <a:pt x="307" y="318"/>
                      <a:pt x="352" y="372"/>
                      <a:pt x="400" y="411"/>
                    </a:cubicBezTo>
                    <a:cubicBezTo>
                      <a:pt x="448" y="450"/>
                      <a:pt x="531" y="495"/>
                      <a:pt x="577" y="522"/>
                    </a:cubicBezTo>
                    <a:cubicBezTo>
                      <a:pt x="623" y="549"/>
                      <a:pt x="656" y="559"/>
                      <a:pt x="679" y="573"/>
                    </a:cubicBezTo>
                    <a:cubicBezTo>
                      <a:pt x="702" y="587"/>
                      <a:pt x="696" y="599"/>
                      <a:pt x="715" y="609"/>
                    </a:cubicBezTo>
                    <a:cubicBezTo>
                      <a:pt x="734" y="619"/>
                      <a:pt x="770" y="629"/>
                      <a:pt x="793" y="633"/>
                    </a:cubicBezTo>
                    <a:cubicBezTo>
                      <a:pt x="816" y="637"/>
                      <a:pt x="851" y="632"/>
                      <a:pt x="856" y="636"/>
                    </a:cubicBezTo>
                    <a:cubicBezTo>
                      <a:pt x="861" y="640"/>
                      <a:pt x="836" y="650"/>
                      <a:pt x="826" y="657"/>
                    </a:cubicBezTo>
                    <a:cubicBezTo>
                      <a:pt x="816" y="664"/>
                      <a:pt x="792" y="665"/>
                      <a:pt x="796" y="678"/>
                    </a:cubicBezTo>
                    <a:cubicBezTo>
                      <a:pt x="800" y="691"/>
                      <a:pt x="819" y="702"/>
                      <a:pt x="850" y="735"/>
                    </a:cubicBezTo>
                    <a:cubicBezTo>
                      <a:pt x="881" y="768"/>
                      <a:pt x="948" y="843"/>
                      <a:pt x="979" y="873"/>
                    </a:cubicBezTo>
                    <a:cubicBezTo>
                      <a:pt x="1010" y="903"/>
                      <a:pt x="1022" y="909"/>
                      <a:pt x="1036" y="918"/>
                    </a:cubicBezTo>
                    <a:cubicBezTo>
                      <a:pt x="1050" y="927"/>
                      <a:pt x="1055" y="927"/>
                      <a:pt x="1063" y="927"/>
                    </a:cubicBezTo>
                    <a:cubicBezTo>
                      <a:pt x="1071" y="927"/>
                      <a:pt x="1075" y="928"/>
                      <a:pt x="1084" y="918"/>
                    </a:cubicBezTo>
                    <a:cubicBezTo>
                      <a:pt x="1071" y="902"/>
                      <a:pt x="989" y="827"/>
                      <a:pt x="988" y="828"/>
                    </a:cubicBezTo>
                    <a:cubicBezTo>
                      <a:pt x="987" y="829"/>
                      <a:pt x="1069" y="902"/>
                      <a:pt x="1093" y="912"/>
                    </a:cubicBezTo>
                    <a:cubicBezTo>
                      <a:pt x="1107" y="896"/>
                      <a:pt x="1111" y="902"/>
                      <a:pt x="1132" y="888"/>
                    </a:cubicBezTo>
                    <a:cubicBezTo>
                      <a:pt x="1103" y="874"/>
                      <a:pt x="1034" y="822"/>
                      <a:pt x="1036" y="822"/>
                    </a:cubicBezTo>
                    <a:cubicBezTo>
                      <a:pt x="1038" y="822"/>
                      <a:pt x="1113" y="870"/>
                      <a:pt x="1147" y="891"/>
                    </a:cubicBezTo>
                    <a:cubicBezTo>
                      <a:pt x="1185" y="890"/>
                      <a:pt x="1203" y="882"/>
                      <a:pt x="1246" y="879"/>
                    </a:cubicBezTo>
                    <a:cubicBezTo>
                      <a:pt x="1227" y="856"/>
                      <a:pt x="1120" y="779"/>
                      <a:pt x="1123" y="777"/>
                    </a:cubicBezTo>
                    <a:cubicBezTo>
                      <a:pt x="1126" y="775"/>
                      <a:pt x="1236" y="858"/>
                      <a:pt x="1261" y="867"/>
                    </a:cubicBezTo>
                    <a:cubicBezTo>
                      <a:pt x="1269" y="856"/>
                      <a:pt x="1273" y="852"/>
                      <a:pt x="1276" y="837"/>
                    </a:cubicBezTo>
                    <a:cubicBezTo>
                      <a:pt x="1243" y="808"/>
                      <a:pt x="1124" y="732"/>
                      <a:pt x="1060" y="690"/>
                    </a:cubicBezTo>
                    <a:cubicBezTo>
                      <a:pt x="996" y="648"/>
                      <a:pt x="935" y="623"/>
                      <a:pt x="892" y="588"/>
                    </a:cubicBezTo>
                    <a:cubicBezTo>
                      <a:pt x="849" y="553"/>
                      <a:pt x="835" y="521"/>
                      <a:pt x="802" y="477"/>
                    </a:cubicBezTo>
                    <a:cubicBezTo>
                      <a:pt x="769" y="433"/>
                      <a:pt x="735" y="373"/>
                      <a:pt x="691" y="324"/>
                    </a:cubicBezTo>
                    <a:cubicBezTo>
                      <a:pt x="647" y="275"/>
                      <a:pt x="619" y="230"/>
                      <a:pt x="538" y="182"/>
                    </a:cubicBezTo>
                    <a:cubicBezTo>
                      <a:pt x="457" y="134"/>
                      <a:pt x="282" y="68"/>
                      <a:pt x="208" y="39"/>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sp>
            <p:nvSpPr>
              <p:cNvPr id="224" name="Oval 1039"/>
              <p:cNvSpPr>
                <a:spLocks noChangeArrowheads="1"/>
              </p:cNvSpPr>
              <p:nvPr/>
            </p:nvSpPr>
            <p:spPr bwMode="auto">
              <a:xfrm>
                <a:off x="1339" y="958"/>
                <a:ext cx="11" cy="11"/>
              </a:xfrm>
              <a:prstGeom prst="ellipse">
                <a:avLst/>
              </a:prstGeom>
              <a:solidFill>
                <a:srgbClr val="354045"/>
              </a:solidFill>
              <a:ln w="9525" algn="ctr">
                <a:noFill/>
                <a:round/>
                <a:headEnd/>
                <a:tailEnd/>
              </a:ln>
              <a:effectLst/>
            </p:spPr>
            <p:txBody>
              <a:bodyPr wrap="none" anchor="ctr"/>
              <a:lstStyle/>
              <a:p>
                <a:endParaRPr lang="ko-KR" altLang="en-US" sz="1350"/>
              </a:p>
            </p:txBody>
          </p:sp>
          <p:sp>
            <p:nvSpPr>
              <p:cNvPr id="225" name="Freeform 1040"/>
              <p:cNvSpPr>
                <a:spLocks/>
              </p:cNvSpPr>
              <p:nvPr/>
            </p:nvSpPr>
            <p:spPr bwMode="auto">
              <a:xfrm>
                <a:off x="1019" y="1167"/>
                <a:ext cx="697" cy="728"/>
              </a:xfrm>
              <a:custGeom>
                <a:avLst/>
                <a:gdLst/>
                <a:ahLst/>
                <a:cxnLst>
                  <a:cxn ang="0">
                    <a:pos x="585" y="7"/>
                  </a:cxn>
                  <a:cxn ang="0">
                    <a:pos x="487" y="157"/>
                  </a:cxn>
                  <a:cxn ang="0">
                    <a:pos x="386" y="367"/>
                  </a:cxn>
                  <a:cxn ang="0">
                    <a:pos x="181" y="481"/>
                  </a:cxn>
                  <a:cxn ang="0">
                    <a:pos x="29" y="645"/>
                  </a:cxn>
                  <a:cxn ang="0">
                    <a:pos x="86" y="615"/>
                  </a:cxn>
                  <a:cxn ang="0">
                    <a:pos x="38" y="709"/>
                  </a:cxn>
                  <a:cxn ang="0">
                    <a:pos x="8" y="727"/>
                  </a:cxn>
                  <a:cxn ang="0">
                    <a:pos x="83" y="704"/>
                  </a:cxn>
                  <a:cxn ang="0">
                    <a:pos x="131" y="643"/>
                  </a:cxn>
                  <a:cxn ang="0">
                    <a:pos x="241" y="567"/>
                  </a:cxn>
                  <a:cxn ang="0">
                    <a:pos x="361" y="451"/>
                  </a:cxn>
                  <a:cxn ang="0">
                    <a:pos x="327" y="567"/>
                  </a:cxn>
                  <a:cxn ang="0">
                    <a:pos x="352" y="570"/>
                  </a:cxn>
                  <a:cxn ang="0">
                    <a:pos x="391" y="531"/>
                  </a:cxn>
                  <a:cxn ang="0">
                    <a:pos x="450" y="444"/>
                  </a:cxn>
                  <a:cxn ang="0">
                    <a:pos x="466" y="417"/>
                  </a:cxn>
                  <a:cxn ang="0">
                    <a:pos x="455" y="460"/>
                  </a:cxn>
                  <a:cxn ang="0">
                    <a:pos x="496" y="442"/>
                  </a:cxn>
                  <a:cxn ang="0">
                    <a:pos x="537" y="385"/>
                  </a:cxn>
                  <a:cxn ang="0">
                    <a:pos x="585" y="308"/>
                  </a:cxn>
                  <a:cxn ang="0">
                    <a:pos x="576" y="339"/>
                  </a:cxn>
                  <a:cxn ang="0">
                    <a:pos x="610" y="321"/>
                  </a:cxn>
                  <a:cxn ang="0">
                    <a:pos x="640" y="271"/>
                  </a:cxn>
                  <a:cxn ang="0">
                    <a:pos x="661" y="192"/>
                  </a:cxn>
                  <a:cxn ang="0">
                    <a:pos x="669" y="230"/>
                  </a:cxn>
                  <a:cxn ang="0">
                    <a:pos x="690" y="216"/>
                  </a:cxn>
                  <a:cxn ang="0">
                    <a:pos x="694" y="129"/>
                  </a:cxn>
                  <a:cxn ang="0">
                    <a:pos x="679" y="20"/>
                  </a:cxn>
                  <a:cxn ang="0">
                    <a:pos x="585" y="7"/>
                  </a:cxn>
                </a:cxnLst>
                <a:rect l="0" t="0" r="r" b="b"/>
                <a:pathLst>
                  <a:path w="697" h="728">
                    <a:moveTo>
                      <a:pt x="585" y="7"/>
                    </a:moveTo>
                    <a:cubicBezTo>
                      <a:pt x="550" y="6"/>
                      <a:pt x="519" y="97"/>
                      <a:pt x="487" y="157"/>
                    </a:cubicBezTo>
                    <a:cubicBezTo>
                      <a:pt x="455" y="218"/>
                      <a:pt x="438" y="313"/>
                      <a:pt x="386" y="367"/>
                    </a:cubicBezTo>
                    <a:cubicBezTo>
                      <a:pt x="335" y="420"/>
                      <a:pt x="241" y="434"/>
                      <a:pt x="181" y="481"/>
                    </a:cubicBezTo>
                    <a:cubicBezTo>
                      <a:pt x="122" y="527"/>
                      <a:pt x="44" y="622"/>
                      <a:pt x="29" y="645"/>
                    </a:cubicBezTo>
                    <a:cubicBezTo>
                      <a:pt x="13" y="668"/>
                      <a:pt x="84" y="605"/>
                      <a:pt x="86" y="615"/>
                    </a:cubicBezTo>
                    <a:cubicBezTo>
                      <a:pt x="87" y="625"/>
                      <a:pt x="50" y="690"/>
                      <a:pt x="38" y="709"/>
                    </a:cubicBezTo>
                    <a:cubicBezTo>
                      <a:pt x="25" y="727"/>
                      <a:pt x="0" y="728"/>
                      <a:pt x="8" y="727"/>
                    </a:cubicBezTo>
                    <a:cubicBezTo>
                      <a:pt x="16" y="726"/>
                      <a:pt x="63" y="718"/>
                      <a:pt x="83" y="704"/>
                    </a:cubicBezTo>
                    <a:cubicBezTo>
                      <a:pt x="104" y="690"/>
                      <a:pt x="105" y="665"/>
                      <a:pt x="131" y="643"/>
                    </a:cubicBezTo>
                    <a:cubicBezTo>
                      <a:pt x="157" y="620"/>
                      <a:pt x="202" y="599"/>
                      <a:pt x="241" y="567"/>
                    </a:cubicBezTo>
                    <a:cubicBezTo>
                      <a:pt x="279" y="535"/>
                      <a:pt x="347" y="451"/>
                      <a:pt x="361" y="451"/>
                    </a:cubicBezTo>
                    <a:cubicBezTo>
                      <a:pt x="376" y="451"/>
                      <a:pt x="328" y="548"/>
                      <a:pt x="327" y="567"/>
                    </a:cubicBezTo>
                    <a:cubicBezTo>
                      <a:pt x="326" y="587"/>
                      <a:pt x="342" y="575"/>
                      <a:pt x="352" y="570"/>
                    </a:cubicBezTo>
                    <a:cubicBezTo>
                      <a:pt x="363" y="564"/>
                      <a:pt x="375" y="551"/>
                      <a:pt x="391" y="531"/>
                    </a:cubicBezTo>
                    <a:cubicBezTo>
                      <a:pt x="407" y="510"/>
                      <a:pt x="438" y="464"/>
                      <a:pt x="450" y="444"/>
                    </a:cubicBezTo>
                    <a:cubicBezTo>
                      <a:pt x="463" y="425"/>
                      <a:pt x="465" y="415"/>
                      <a:pt x="466" y="417"/>
                    </a:cubicBezTo>
                    <a:cubicBezTo>
                      <a:pt x="467" y="419"/>
                      <a:pt x="450" y="456"/>
                      <a:pt x="455" y="460"/>
                    </a:cubicBezTo>
                    <a:cubicBezTo>
                      <a:pt x="459" y="465"/>
                      <a:pt x="482" y="455"/>
                      <a:pt x="496" y="442"/>
                    </a:cubicBezTo>
                    <a:cubicBezTo>
                      <a:pt x="510" y="429"/>
                      <a:pt x="522" y="408"/>
                      <a:pt x="537" y="385"/>
                    </a:cubicBezTo>
                    <a:cubicBezTo>
                      <a:pt x="552" y="362"/>
                      <a:pt x="578" y="316"/>
                      <a:pt x="585" y="308"/>
                    </a:cubicBezTo>
                    <a:cubicBezTo>
                      <a:pt x="592" y="300"/>
                      <a:pt x="571" y="337"/>
                      <a:pt x="576" y="339"/>
                    </a:cubicBezTo>
                    <a:cubicBezTo>
                      <a:pt x="580" y="342"/>
                      <a:pt x="600" y="333"/>
                      <a:pt x="610" y="321"/>
                    </a:cubicBezTo>
                    <a:cubicBezTo>
                      <a:pt x="620" y="310"/>
                      <a:pt x="631" y="293"/>
                      <a:pt x="640" y="271"/>
                    </a:cubicBezTo>
                    <a:cubicBezTo>
                      <a:pt x="649" y="249"/>
                      <a:pt x="656" y="199"/>
                      <a:pt x="661" y="192"/>
                    </a:cubicBezTo>
                    <a:cubicBezTo>
                      <a:pt x="666" y="185"/>
                      <a:pt x="664" y="226"/>
                      <a:pt x="669" y="230"/>
                    </a:cubicBezTo>
                    <a:cubicBezTo>
                      <a:pt x="674" y="234"/>
                      <a:pt x="686" y="233"/>
                      <a:pt x="690" y="216"/>
                    </a:cubicBezTo>
                    <a:cubicBezTo>
                      <a:pt x="694" y="199"/>
                      <a:pt x="696" y="162"/>
                      <a:pt x="694" y="129"/>
                    </a:cubicBezTo>
                    <a:cubicBezTo>
                      <a:pt x="692" y="96"/>
                      <a:pt x="697" y="40"/>
                      <a:pt x="679" y="20"/>
                    </a:cubicBezTo>
                    <a:cubicBezTo>
                      <a:pt x="661" y="0"/>
                      <a:pt x="604" y="9"/>
                      <a:pt x="585" y="7"/>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26" name="Freeform 1041"/>
              <p:cNvSpPr>
                <a:spLocks/>
              </p:cNvSpPr>
              <p:nvPr/>
            </p:nvSpPr>
            <p:spPr bwMode="auto">
              <a:xfrm>
                <a:off x="1014" y="1073"/>
                <a:ext cx="753" cy="859"/>
              </a:xfrm>
              <a:custGeom>
                <a:avLst/>
                <a:gdLst/>
                <a:ahLst/>
                <a:cxnLst>
                  <a:cxn ang="0">
                    <a:pos x="644" y="93"/>
                  </a:cxn>
                  <a:cxn ang="0">
                    <a:pos x="611" y="156"/>
                  </a:cxn>
                  <a:cxn ang="0">
                    <a:pos x="587" y="218"/>
                  </a:cxn>
                  <a:cxn ang="0">
                    <a:pos x="555" y="262"/>
                  </a:cxn>
                  <a:cxn ang="0">
                    <a:pos x="541" y="260"/>
                  </a:cxn>
                  <a:cxn ang="0">
                    <a:pos x="537" y="232"/>
                  </a:cxn>
                  <a:cxn ang="0">
                    <a:pos x="523" y="268"/>
                  </a:cxn>
                  <a:cxn ang="0">
                    <a:pos x="465" y="356"/>
                  </a:cxn>
                  <a:cxn ang="0">
                    <a:pos x="373" y="436"/>
                  </a:cxn>
                  <a:cxn ang="0">
                    <a:pos x="307" y="534"/>
                  </a:cxn>
                  <a:cxn ang="0">
                    <a:pos x="217" y="660"/>
                  </a:cxn>
                  <a:cxn ang="0">
                    <a:pos x="177" y="674"/>
                  </a:cxn>
                  <a:cxn ang="0">
                    <a:pos x="193" y="638"/>
                  </a:cxn>
                  <a:cxn ang="0">
                    <a:pos x="165" y="674"/>
                  </a:cxn>
                  <a:cxn ang="0">
                    <a:pos x="123" y="706"/>
                  </a:cxn>
                  <a:cxn ang="0">
                    <a:pos x="109" y="702"/>
                  </a:cxn>
                  <a:cxn ang="0">
                    <a:pos x="121" y="674"/>
                  </a:cxn>
                  <a:cxn ang="0">
                    <a:pos x="95" y="714"/>
                  </a:cxn>
                  <a:cxn ang="0">
                    <a:pos x="55" y="750"/>
                  </a:cxn>
                  <a:cxn ang="0">
                    <a:pos x="51" y="730"/>
                  </a:cxn>
                  <a:cxn ang="0">
                    <a:pos x="81" y="678"/>
                  </a:cxn>
                  <a:cxn ang="0">
                    <a:pos x="115" y="620"/>
                  </a:cxn>
                  <a:cxn ang="0">
                    <a:pos x="79" y="670"/>
                  </a:cxn>
                  <a:cxn ang="0">
                    <a:pos x="35" y="720"/>
                  </a:cxn>
                  <a:cxn ang="0">
                    <a:pos x="3" y="730"/>
                  </a:cxn>
                  <a:cxn ang="0">
                    <a:pos x="19" y="696"/>
                  </a:cxn>
                  <a:cxn ang="0">
                    <a:pos x="65" y="632"/>
                  </a:cxn>
                  <a:cxn ang="0">
                    <a:pos x="95" y="574"/>
                  </a:cxn>
                  <a:cxn ang="0">
                    <a:pos x="63" y="624"/>
                  </a:cxn>
                  <a:cxn ang="0">
                    <a:pos x="19" y="664"/>
                  </a:cxn>
                  <a:cxn ang="0">
                    <a:pos x="29" y="624"/>
                  </a:cxn>
                  <a:cxn ang="0">
                    <a:pos x="97" y="514"/>
                  </a:cxn>
                  <a:cxn ang="0">
                    <a:pos x="197" y="366"/>
                  </a:cxn>
                  <a:cxn ang="0">
                    <a:pos x="275" y="248"/>
                  </a:cxn>
                  <a:cxn ang="0">
                    <a:pos x="373" y="150"/>
                  </a:cxn>
                  <a:cxn ang="0">
                    <a:pos x="481" y="58"/>
                  </a:cxn>
                  <a:cxn ang="0">
                    <a:pos x="555" y="6"/>
                  </a:cxn>
                  <a:cxn ang="0">
                    <a:pos x="644" y="93"/>
                  </a:cxn>
                </a:cxnLst>
                <a:rect l="0" t="0" r="r" b="b"/>
                <a:pathLst>
                  <a:path w="660" h="753">
                    <a:moveTo>
                      <a:pt x="644" y="93"/>
                    </a:moveTo>
                    <a:cubicBezTo>
                      <a:pt x="660" y="115"/>
                      <a:pt x="621" y="135"/>
                      <a:pt x="611" y="156"/>
                    </a:cubicBezTo>
                    <a:cubicBezTo>
                      <a:pt x="601" y="177"/>
                      <a:pt x="596" y="200"/>
                      <a:pt x="587" y="218"/>
                    </a:cubicBezTo>
                    <a:cubicBezTo>
                      <a:pt x="578" y="236"/>
                      <a:pt x="563" y="255"/>
                      <a:pt x="555" y="262"/>
                    </a:cubicBezTo>
                    <a:cubicBezTo>
                      <a:pt x="547" y="269"/>
                      <a:pt x="544" y="265"/>
                      <a:pt x="541" y="260"/>
                    </a:cubicBezTo>
                    <a:cubicBezTo>
                      <a:pt x="538" y="255"/>
                      <a:pt x="540" y="231"/>
                      <a:pt x="537" y="232"/>
                    </a:cubicBezTo>
                    <a:cubicBezTo>
                      <a:pt x="534" y="233"/>
                      <a:pt x="535" y="247"/>
                      <a:pt x="523" y="268"/>
                    </a:cubicBezTo>
                    <a:cubicBezTo>
                      <a:pt x="511" y="289"/>
                      <a:pt x="490" y="328"/>
                      <a:pt x="465" y="356"/>
                    </a:cubicBezTo>
                    <a:cubicBezTo>
                      <a:pt x="440" y="384"/>
                      <a:pt x="399" y="406"/>
                      <a:pt x="373" y="436"/>
                    </a:cubicBezTo>
                    <a:cubicBezTo>
                      <a:pt x="347" y="466"/>
                      <a:pt x="333" y="497"/>
                      <a:pt x="307" y="534"/>
                    </a:cubicBezTo>
                    <a:cubicBezTo>
                      <a:pt x="281" y="571"/>
                      <a:pt x="239" y="637"/>
                      <a:pt x="217" y="660"/>
                    </a:cubicBezTo>
                    <a:cubicBezTo>
                      <a:pt x="195" y="683"/>
                      <a:pt x="181" y="678"/>
                      <a:pt x="177" y="674"/>
                    </a:cubicBezTo>
                    <a:cubicBezTo>
                      <a:pt x="173" y="670"/>
                      <a:pt x="195" y="638"/>
                      <a:pt x="193" y="638"/>
                    </a:cubicBezTo>
                    <a:cubicBezTo>
                      <a:pt x="191" y="638"/>
                      <a:pt x="177" y="663"/>
                      <a:pt x="165" y="674"/>
                    </a:cubicBezTo>
                    <a:cubicBezTo>
                      <a:pt x="153" y="685"/>
                      <a:pt x="132" y="701"/>
                      <a:pt x="123" y="706"/>
                    </a:cubicBezTo>
                    <a:cubicBezTo>
                      <a:pt x="114" y="711"/>
                      <a:pt x="109" y="707"/>
                      <a:pt x="109" y="702"/>
                    </a:cubicBezTo>
                    <a:cubicBezTo>
                      <a:pt x="109" y="697"/>
                      <a:pt x="123" y="672"/>
                      <a:pt x="121" y="674"/>
                    </a:cubicBezTo>
                    <a:cubicBezTo>
                      <a:pt x="119" y="676"/>
                      <a:pt x="106" y="701"/>
                      <a:pt x="95" y="714"/>
                    </a:cubicBezTo>
                    <a:cubicBezTo>
                      <a:pt x="84" y="727"/>
                      <a:pt x="62" y="747"/>
                      <a:pt x="55" y="750"/>
                    </a:cubicBezTo>
                    <a:cubicBezTo>
                      <a:pt x="48" y="753"/>
                      <a:pt x="47" y="742"/>
                      <a:pt x="51" y="730"/>
                    </a:cubicBezTo>
                    <a:cubicBezTo>
                      <a:pt x="55" y="718"/>
                      <a:pt x="70" y="696"/>
                      <a:pt x="81" y="678"/>
                    </a:cubicBezTo>
                    <a:cubicBezTo>
                      <a:pt x="92" y="660"/>
                      <a:pt x="115" y="621"/>
                      <a:pt x="115" y="620"/>
                    </a:cubicBezTo>
                    <a:cubicBezTo>
                      <a:pt x="115" y="619"/>
                      <a:pt x="92" y="653"/>
                      <a:pt x="79" y="670"/>
                    </a:cubicBezTo>
                    <a:cubicBezTo>
                      <a:pt x="66" y="687"/>
                      <a:pt x="48" y="710"/>
                      <a:pt x="35" y="720"/>
                    </a:cubicBezTo>
                    <a:cubicBezTo>
                      <a:pt x="22" y="730"/>
                      <a:pt x="6" y="734"/>
                      <a:pt x="3" y="730"/>
                    </a:cubicBezTo>
                    <a:cubicBezTo>
                      <a:pt x="0" y="726"/>
                      <a:pt x="9" y="712"/>
                      <a:pt x="19" y="696"/>
                    </a:cubicBezTo>
                    <a:cubicBezTo>
                      <a:pt x="29" y="680"/>
                      <a:pt x="52" y="652"/>
                      <a:pt x="65" y="632"/>
                    </a:cubicBezTo>
                    <a:cubicBezTo>
                      <a:pt x="78" y="612"/>
                      <a:pt x="95" y="575"/>
                      <a:pt x="95" y="574"/>
                    </a:cubicBezTo>
                    <a:cubicBezTo>
                      <a:pt x="95" y="573"/>
                      <a:pt x="76" y="609"/>
                      <a:pt x="63" y="624"/>
                    </a:cubicBezTo>
                    <a:cubicBezTo>
                      <a:pt x="50" y="639"/>
                      <a:pt x="25" y="664"/>
                      <a:pt x="19" y="664"/>
                    </a:cubicBezTo>
                    <a:cubicBezTo>
                      <a:pt x="13" y="664"/>
                      <a:pt x="16" y="649"/>
                      <a:pt x="29" y="624"/>
                    </a:cubicBezTo>
                    <a:cubicBezTo>
                      <a:pt x="42" y="599"/>
                      <a:pt x="69" y="557"/>
                      <a:pt x="97" y="514"/>
                    </a:cubicBezTo>
                    <a:cubicBezTo>
                      <a:pt x="125" y="471"/>
                      <a:pt x="167" y="410"/>
                      <a:pt x="197" y="366"/>
                    </a:cubicBezTo>
                    <a:cubicBezTo>
                      <a:pt x="227" y="322"/>
                      <a:pt x="246" y="284"/>
                      <a:pt x="275" y="248"/>
                    </a:cubicBezTo>
                    <a:cubicBezTo>
                      <a:pt x="304" y="212"/>
                      <a:pt x="339" y="182"/>
                      <a:pt x="373" y="150"/>
                    </a:cubicBezTo>
                    <a:cubicBezTo>
                      <a:pt x="407" y="118"/>
                      <a:pt x="451" y="82"/>
                      <a:pt x="481" y="58"/>
                    </a:cubicBezTo>
                    <a:cubicBezTo>
                      <a:pt x="511" y="34"/>
                      <a:pt x="528" y="0"/>
                      <a:pt x="555" y="6"/>
                    </a:cubicBezTo>
                    <a:cubicBezTo>
                      <a:pt x="582" y="12"/>
                      <a:pt x="625" y="75"/>
                      <a:pt x="644" y="93"/>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sp>
          <p:nvSpPr>
            <p:cNvPr id="217" name="Rectangle 1042"/>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235" name="Group 1043"/>
          <p:cNvGrpSpPr>
            <a:grpSpLocks/>
          </p:cNvGrpSpPr>
          <p:nvPr/>
        </p:nvGrpSpPr>
        <p:grpSpPr bwMode="auto">
          <a:xfrm>
            <a:off x="10258425" y="3568303"/>
            <a:ext cx="3100388" cy="3918347"/>
            <a:chOff x="2028" y="1608"/>
            <a:chExt cx="1956" cy="2472"/>
          </a:xfrm>
        </p:grpSpPr>
        <p:grpSp>
          <p:nvGrpSpPr>
            <p:cNvPr id="236" name="Group 1044"/>
            <p:cNvGrpSpPr>
              <a:grpSpLocks/>
            </p:cNvGrpSpPr>
            <p:nvPr/>
          </p:nvGrpSpPr>
          <p:grpSpPr bwMode="auto">
            <a:xfrm>
              <a:off x="2418" y="1677"/>
              <a:ext cx="1393" cy="2129"/>
              <a:chOff x="2442" y="2405"/>
              <a:chExt cx="1393" cy="2129"/>
            </a:xfrm>
          </p:grpSpPr>
          <p:grpSp>
            <p:nvGrpSpPr>
              <p:cNvPr id="238" name="Group 1045"/>
              <p:cNvGrpSpPr>
                <a:grpSpLocks/>
              </p:cNvGrpSpPr>
              <p:nvPr/>
            </p:nvGrpSpPr>
            <p:grpSpPr bwMode="auto">
              <a:xfrm>
                <a:off x="2952" y="3334"/>
                <a:ext cx="883" cy="683"/>
                <a:chOff x="2952" y="3334"/>
                <a:chExt cx="883" cy="683"/>
              </a:xfrm>
            </p:grpSpPr>
            <p:sp>
              <p:nvSpPr>
                <p:cNvPr id="250" name="Freeform 1046"/>
                <p:cNvSpPr>
                  <a:spLocks/>
                </p:cNvSpPr>
                <p:nvPr/>
              </p:nvSpPr>
              <p:spPr bwMode="auto">
                <a:xfrm>
                  <a:off x="3186" y="3338"/>
                  <a:ext cx="598" cy="437"/>
                </a:xfrm>
                <a:custGeom>
                  <a:avLst/>
                  <a:gdLst/>
                  <a:ahLst/>
                  <a:cxnLst>
                    <a:cxn ang="0">
                      <a:pos x="54" y="310"/>
                    </a:cxn>
                    <a:cxn ang="0">
                      <a:pos x="441" y="91"/>
                    </a:cxn>
                    <a:cxn ang="0">
                      <a:pos x="534" y="34"/>
                    </a:cxn>
                    <a:cxn ang="0">
                      <a:pos x="591" y="4"/>
                    </a:cxn>
                    <a:cxn ang="0">
                      <a:pos x="576" y="61"/>
                    </a:cxn>
                    <a:cxn ang="0">
                      <a:pos x="531" y="154"/>
                    </a:cxn>
                    <a:cxn ang="0">
                      <a:pos x="453" y="244"/>
                    </a:cxn>
                    <a:cxn ang="0">
                      <a:pos x="513" y="208"/>
                    </a:cxn>
                    <a:cxn ang="0">
                      <a:pos x="432" y="286"/>
                    </a:cxn>
                    <a:cxn ang="0">
                      <a:pos x="366" y="328"/>
                    </a:cxn>
                    <a:cxn ang="0">
                      <a:pos x="306" y="397"/>
                    </a:cxn>
                    <a:cxn ang="0">
                      <a:pos x="216" y="433"/>
                    </a:cxn>
                    <a:cxn ang="0">
                      <a:pos x="117" y="418"/>
                    </a:cxn>
                    <a:cxn ang="0">
                      <a:pos x="54" y="310"/>
                    </a:cxn>
                  </a:cxnLst>
                  <a:rect l="0" t="0" r="r" b="b"/>
                  <a:pathLst>
                    <a:path w="598" h="437">
                      <a:moveTo>
                        <a:pt x="54" y="310"/>
                      </a:moveTo>
                      <a:cubicBezTo>
                        <a:pt x="108" y="255"/>
                        <a:pt x="361" y="137"/>
                        <a:pt x="441" y="91"/>
                      </a:cubicBezTo>
                      <a:cubicBezTo>
                        <a:pt x="521" y="45"/>
                        <a:pt x="509" y="48"/>
                        <a:pt x="534" y="34"/>
                      </a:cubicBezTo>
                      <a:cubicBezTo>
                        <a:pt x="559" y="20"/>
                        <a:pt x="584" y="0"/>
                        <a:pt x="591" y="4"/>
                      </a:cubicBezTo>
                      <a:cubicBezTo>
                        <a:pt x="598" y="8"/>
                        <a:pt x="586" y="36"/>
                        <a:pt x="576" y="61"/>
                      </a:cubicBezTo>
                      <a:cubicBezTo>
                        <a:pt x="566" y="86"/>
                        <a:pt x="552" y="124"/>
                        <a:pt x="531" y="154"/>
                      </a:cubicBezTo>
                      <a:cubicBezTo>
                        <a:pt x="510" y="184"/>
                        <a:pt x="456" y="235"/>
                        <a:pt x="453" y="244"/>
                      </a:cubicBezTo>
                      <a:cubicBezTo>
                        <a:pt x="450" y="253"/>
                        <a:pt x="516" y="201"/>
                        <a:pt x="513" y="208"/>
                      </a:cubicBezTo>
                      <a:cubicBezTo>
                        <a:pt x="510" y="215"/>
                        <a:pt x="456" y="266"/>
                        <a:pt x="432" y="286"/>
                      </a:cubicBezTo>
                      <a:cubicBezTo>
                        <a:pt x="408" y="306"/>
                        <a:pt x="387" y="310"/>
                        <a:pt x="366" y="328"/>
                      </a:cubicBezTo>
                      <a:cubicBezTo>
                        <a:pt x="345" y="346"/>
                        <a:pt x="331" y="380"/>
                        <a:pt x="306" y="397"/>
                      </a:cubicBezTo>
                      <a:cubicBezTo>
                        <a:pt x="281" y="414"/>
                        <a:pt x="247" y="430"/>
                        <a:pt x="216" y="433"/>
                      </a:cubicBezTo>
                      <a:cubicBezTo>
                        <a:pt x="185" y="436"/>
                        <a:pt x="144" y="437"/>
                        <a:pt x="117" y="418"/>
                      </a:cubicBezTo>
                      <a:cubicBezTo>
                        <a:pt x="90" y="399"/>
                        <a:pt x="0" y="365"/>
                        <a:pt x="54" y="310"/>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51" name="Freeform 1047"/>
                <p:cNvSpPr>
                  <a:spLocks/>
                </p:cNvSpPr>
                <p:nvPr/>
              </p:nvSpPr>
              <p:spPr bwMode="auto">
                <a:xfrm>
                  <a:off x="2952" y="3334"/>
                  <a:ext cx="883" cy="582"/>
                </a:xfrm>
                <a:custGeom>
                  <a:avLst/>
                  <a:gdLst/>
                  <a:ahLst/>
                  <a:cxnLst>
                    <a:cxn ang="0">
                      <a:pos x="54" y="353"/>
                    </a:cxn>
                    <a:cxn ang="0">
                      <a:pos x="297" y="251"/>
                    </a:cxn>
                    <a:cxn ang="0">
                      <a:pos x="474" y="149"/>
                    </a:cxn>
                    <a:cxn ang="0">
                      <a:pos x="660" y="65"/>
                    </a:cxn>
                    <a:cxn ang="0">
                      <a:pos x="777" y="20"/>
                    </a:cxn>
                    <a:cxn ang="0">
                      <a:pos x="828" y="2"/>
                    </a:cxn>
                    <a:cxn ang="0">
                      <a:pos x="822" y="32"/>
                    </a:cxn>
                    <a:cxn ang="0">
                      <a:pos x="741" y="80"/>
                    </a:cxn>
                    <a:cxn ang="0">
                      <a:pos x="828" y="44"/>
                    </a:cxn>
                    <a:cxn ang="0">
                      <a:pos x="879" y="26"/>
                    </a:cxn>
                    <a:cxn ang="0">
                      <a:pos x="852" y="74"/>
                    </a:cxn>
                    <a:cxn ang="0">
                      <a:pos x="777" y="146"/>
                    </a:cxn>
                    <a:cxn ang="0">
                      <a:pos x="690" y="188"/>
                    </a:cxn>
                    <a:cxn ang="0">
                      <a:pos x="783" y="167"/>
                    </a:cxn>
                    <a:cxn ang="0">
                      <a:pos x="798" y="185"/>
                    </a:cxn>
                    <a:cxn ang="0">
                      <a:pos x="729" y="242"/>
                    </a:cxn>
                    <a:cxn ang="0">
                      <a:pos x="615" y="293"/>
                    </a:cxn>
                    <a:cxn ang="0">
                      <a:pos x="687" y="272"/>
                    </a:cxn>
                    <a:cxn ang="0">
                      <a:pos x="717" y="284"/>
                    </a:cxn>
                    <a:cxn ang="0">
                      <a:pos x="648" y="317"/>
                    </a:cxn>
                    <a:cxn ang="0">
                      <a:pos x="552" y="368"/>
                    </a:cxn>
                    <a:cxn ang="0">
                      <a:pos x="597" y="371"/>
                    </a:cxn>
                    <a:cxn ang="0">
                      <a:pos x="612" y="392"/>
                    </a:cxn>
                    <a:cxn ang="0">
                      <a:pos x="549" y="401"/>
                    </a:cxn>
                    <a:cxn ang="0">
                      <a:pos x="477" y="449"/>
                    </a:cxn>
                    <a:cxn ang="0">
                      <a:pos x="255" y="569"/>
                    </a:cxn>
                    <a:cxn ang="0">
                      <a:pos x="72" y="527"/>
                    </a:cxn>
                    <a:cxn ang="0">
                      <a:pos x="3" y="443"/>
                    </a:cxn>
                    <a:cxn ang="0">
                      <a:pos x="54" y="353"/>
                    </a:cxn>
                  </a:cxnLst>
                  <a:rect l="0" t="0" r="r" b="b"/>
                  <a:pathLst>
                    <a:path w="883" h="582">
                      <a:moveTo>
                        <a:pt x="54" y="353"/>
                      </a:moveTo>
                      <a:cubicBezTo>
                        <a:pt x="103" y="321"/>
                        <a:pt x="227" y="285"/>
                        <a:pt x="297" y="251"/>
                      </a:cubicBezTo>
                      <a:cubicBezTo>
                        <a:pt x="367" y="217"/>
                        <a:pt x="414" y="180"/>
                        <a:pt x="474" y="149"/>
                      </a:cubicBezTo>
                      <a:cubicBezTo>
                        <a:pt x="534" y="118"/>
                        <a:pt x="610" y="86"/>
                        <a:pt x="660" y="65"/>
                      </a:cubicBezTo>
                      <a:cubicBezTo>
                        <a:pt x="710" y="44"/>
                        <a:pt x="749" y="30"/>
                        <a:pt x="777" y="20"/>
                      </a:cubicBezTo>
                      <a:cubicBezTo>
                        <a:pt x="805" y="10"/>
                        <a:pt x="821" y="0"/>
                        <a:pt x="828" y="2"/>
                      </a:cubicBezTo>
                      <a:cubicBezTo>
                        <a:pt x="835" y="4"/>
                        <a:pt x="836" y="19"/>
                        <a:pt x="822" y="32"/>
                      </a:cubicBezTo>
                      <a:cubicBezTo>
                        <a:pt x="808" y="45"/>
                        <a:pt x="780" y="59"/>
                        <a:pt x="741" y="80"/>
                      </a:cubicBezTo>
                      <a:cubicBezTo>
                        <a:pt x="780" y="68"/>
                        <a:pt x="805" y="53"/>
                        <a:pt x="828" y="44"/>
                      </a:cubicBezTo>
                      <a:cubicBezTo>
                        <a:pt x="851" y="35"/>
                        <a:pt x="875" y="21"/>
                        <a:pt x="879" y="26"/>
                      </a:cubicBezTo>
                      <a:cubicBezTo>
                        <a:pt x="883" y="31"/>
                        <a:pt x="869" y="54"/>
                        <a:pt x="852" y="74"/>
                      </a:cubicBezTo>
                      <a:cubicBezTo>
                        <a:pt x="835" y="94"/>
                        <a:pt x="804" y="127"/>
                        <a:pt x="777" y="146"/>
                      </a:cubicBezTo>
                      <a:cubicBezTo>
                        <a:pt x="750" y="165"/>
                        <a:pt x="726" y="161"/>
                        <a:pt x="690" y="188"/>
                      </a:cubicBezTo>
                      <a:cubicBezTo>
                        <a:pt x="729" y="173"/>
                        <a:pt x="765" y="168"/>
                        <a:pt x="783" y="167"/>
                      </a:cubicBezTo>
                      <a:cubicBezTo>
                        <a:pt x="801" y="166"/>
                        <a:pt x="807" y="173"/>
                        <a:pt x="798" y="185"/>
                      </a:cubicBezTo>
                      <a:cubicBezTo>
                        <a:pt x="789" y="197"/>
                        <a:pt x="760" y="224"/>
                        <a:pt x="729" y="242"/>
                      </a:cubicBezTo>
                      <a:cubicBezTo>
                        <a:pt x="698" y="260"/>
                        <a:pt x="622" y="288"/>
                        <a:pt x="615" y="293"/>
                      </a:cubicBezTo>
                      <a:cubicBezTo>
                        <a:pt x="657" y="284"/>
                        <a:pt x="670" y="274"/>
                        <a:pt x="687" y="272"/>
                      </a:cubicBezTo>
                      <a:cubicBezTo>
                        <a:pt x="704" y="270"/>
                        <a:pt x="723" y="277"/>
                        <a:pt x="717" y="284"/>
                      </a:cubicBezTo>
                      <a:cubicBezTo>
                        <a:pt x="711" y="291"/>
                        <a:pt x="675" y="303"/>
                        <a:pt x="648" y="317"/>
                      </a:cubicBezTo>
                      <a:cubicBezTo>
                        <a:pt x="621" y="331"/>
                        <a:pt x="560" y="359"/>
                        <a:pt x="552" y="368"/>
                      </a:cubicBezTo>
                      <a:cubicBezTo>
                        <a:pt x="544" y="377"/>
                        <a:pt x="587" y="367"/>
                        <a:pt x="597" y="371"/>
                      </a:cubicBezTo>
                      <a:cubicBezTo>
                        <a:pt x="607" y="375"/>
                        <a:pt x="620" y="387"/>
                        <a:pt x="612" y="392"/>
                      </a:cubicBezTo>
                      <a:cubicBezTo>
                        <a:pt x="604" y="397"/>
                        <a:pt x="571" y="392"/>
                        <a:pt x="549" y="401"/>
                      </a:cubicBezTo>
                      <a:cubicBezTo>
                        <a:pt x="527" y="410"/>
                        <a:pt x="526" y="421"/>
                        <a:pt x="477" y="449"/>
                      </a:cubicBezTo>
                      <a:cubicBezTo>
                        <a:pt x="428" y="477"/>
                        <a:pt x="322" y="556"/>
                        <a:pt x="255" y="569"/>
                      </a:cubicBezTo>
                      <a:cubicBezTo>
                        <a:pt x="188" y="582"/>
                        <a:pt x="114" y="548"/>
                        <a:pt x="72" y="527"/>
                      </a:cubicBezTo>
                      <a:cubicBezTo>
                        <a:pt x="30" y="506"/>
                        <a:pt x="6" y="472"/>
                        <a:pt x="3" y="443"/>
                      </a:cubicBezTo>
                      <a:cubicBezTo>
                        <a:pt x="0" y="414"/>
                        <a:pt x="5" y="385"/>
                        <a:pt x="54" y="353"/>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52" name="Freeform 1048"/>
                <p:cNvSpPr>
                  <a:spLocks/>
                </p:cNvSpPr>
                <p:nvPr/>
              </p:nvSpPr>
              <p:spPr bwMode="auto">
                <a:xfrm>
                  <a:off x="2958" y="3694"/>
                  <a:ext cx="560" cy="323"/>
                </a:xfrm>
                <a:custGeom>
                  <a:avLst/>
                  <a:gdLst/>
                  <a:ahLst/>
                  <a:cxnLst>
                    <a:cxn ang="0">
                      <a:pos x="6" y="182"/>
                    </a:cxn>
                    <a:cxn ang="0">
                      <a:pos x="50" y="38"/>
                    </a:cxn>
                    <a:cxn ang="0">
                      <a:pos x="146" y="2"/>
                    </a:cxn>
                    <a:cxn ang="0">
                      <a:pos x="234" y="50"/>
                    </a:cxn>
                    <a:cxn ang="0">
                      <a:pos x="182" y="86"/>
                    </a:cxn>
                    <a:cxn ang="0">
                      <a:pos x="168" y="113"/>
                    </a:cxn>
                    <a:cxn ang="0">
                      <a:pos x="202" y="150"/>
                    </a:cxn>
                    <a:cxn ang="0">
                      <a:pos x="298" y="134"/>
                    </a:cxn>
                    <a:cxn ang="0">
                      <a:pos x="538" y="42"/>
                    </a:cxn>
                    <a:cxn ang="0">
                      <a:pos x="546" y="94"/>
                    </a:cxn>
                    <a:cxn ang="0">
                      <a:pos x="454" y="126"/>
                    </a:cxn>
                    <a:cxn ang="0">
                      <a:pos x="482" y="146"/>
                    </a:cxn>
                    <a:cxn ang="0">
                      <a:pos x="378" y="186"/>
                    </a:cxn>
                    <a:cxn ang="0">
                      <a:pos x="422" y="194"/>
                    </a:cxn>
                    <a:cxn ang="0">
                      <a:pos x="338" y="226"/>
                    </a:cxn>
                    <a:cxn ang="0">
                      <a:pos x="370" y="254"/>
                    </a:cxn>
                    <a:cxn ang="0">
                      <a:pos x="246" y="314"/>
                    </a:cxn>
                    <a:cxn ang="0">
                      <a:pos x="114" y="306"/>
                    </a:cxn>
                    <a:cxn ang="0">
                      <a:pos x="18" y="238"/>
                    </a:cxn>
                    <a:cxn ang="0">
                      <a:pos x="6" y="182"/>
                    </a:cxn>
                  </a:cxnLst>
                  <a:rect l="0" t="0" r="r" b="b"/>
                  <a:pathLst>
                    <a:path w="560" h="323">
                      <a:moveTo>
                        <a:pt x="6" y="182"/>
                      </a:moveTo>
                      <a:cubicBezTo>
                        <a:pt x="11" y="149"/>
                        <a:pt x="27" y="68"/>
                        <a:pt x="50" y="38"/>
                      </a:cubicBezTo>
                      <a:cubicBezTo>
                        <a:pt x="73" y="8"/>
                        <a:pt x="115" y="0"/>
                        <a:pt x="146" y="2"/>
                      </a:cubicBezTo>
                      <a:cubicBezTo>
                        <a:pt x="177" y="4"/>
                        <a:pt x="228" y="36"/>
                        <a:pt x="234" y="50"/>
                      </a:cubicBezTo>
                      <a:cubicBezTo>
                        <a:pt x="240" y="64"/>
                        <a:pt x="193" y="76"/>
                        <a:pt x="182" y="86"/>
                      </a:cubicBezTo>
                      <a:cubicBezTo>
                        <a:pt x="171" y="96"/>
                        <a:pt x="165" y="102"/>
                        <a:pt x="168" y="113"/>
                      </a:cubicBezTo>
                      <a:cubicBezTo>
                        <a:pt x="171" y="124"/>
                        <a:pt x="180" y="147"/>
                        <a:pt x="202" y="150"/>
                      </a:cubicBezTo>
                      <a:cubicBezTo>
                        <a:pt x="224" y="153"/>
                        <a:pt x="242" y="152"/>
                        <a:pt x="298" y="134"/>
                      </a:cubicBezTo>
                      <a:cubicBezTo>
                        <a:pt x="354" y="116"/>
                        <a:pt x="462" y="89"/>
                        <a:pt x="538" y="42"/>
                      </a:cubicBezTo>
                      <a:cubicBezTo>
                        <a:pt x="552" y="68"/>
                        <a:pt x="560" y="80"/>
                        <a:pt x="546" y="94"/>
                      </a:cubicBezTo>
                      <a:cubicBezTo>
                        <a:pt x="532" y="108"/>
                        <a:pt x="486" y="116"/>
                        <a:pt x="454" y="126"/>
                      </a:cubicBezTo>
                      <a:cubicBezTo>
                        <a:pt x="468" y="131"/>
                        <a:pt x="495" y="136"/>
                        <a:pt x="482" y="146"/>
                      </a:cubicBezTo>
                      <a:cubicBezTo>
                        <a:pt x="469" y="156"/>
                        <a:pt x="414" y="167"/>
                        <a:pt x="378" y="186"/>
                      </a:cubicBezTo>
                      <a:cubicBezTo>
                        <a:pt x="396" y="185"/>
                        <a:pt x="411" y="179"/>
                        <a:pt x="422" y="194"/>
                      </a:cubicBezTo>
                      <a:cubicBezTo>
                        <a:pt x="393" y="230"/>
                        <a:pt x="369" y="218"/>
                        <a:pt x="338" y="226"/>
                      </a:cubicBezTo>
                      <a:cubicBezTo>
                        <a:pt x="357" y="242"/>
                        <a:pt x="385" y="239"/>
                        <a:pt x="370" y="254"/>
                      </a:cubicBezTo>
                      <a:cubicBezTo>
                        <a:pt x="355" y="269"/>
                        <a:pt x="289" y="305"/>
                        <a:pt x="246" y="314"/>
                      </a:cubicBezTo>
                      <a:cubicBezTo>
                        <a:pt x="203" y="323"/>
                        <a:pt x="152" y="319"/>
                        <a:pt x="114" y="306"/>
                      </a:cubicBezTo>
                      <a:cubicBezTo>
                        <a:pt x="76" y="293"/>
                        <a:pt x="36" y="257"/>
                        <a:pt x="18" y="238"/>
                      </a:cubicBezTo>
                      <a:cubicBezTo>
                        <a:pt x="0" y="219"/>
                        <a:pt x="1" y="215"/>
                        <a:pt x="6" y="182"/>
                      </a:cubicBezTo>
                      <a:close/>
                    </a:path>
                  </a:pathLst>
                </a:custGeom>
                <a:solidFill>
                  <a:srgbClr val="C2CCD0"/>
                </a:solidFill>
                <a:ln w="9525">
                  <a:noFill/>
                  <a:round/>
                  <a:headEnd/>
                  <a:tailEnd/>
                </a:ln>
                <a:effectLst/>
              </p:spPr>
              <p:txBody>
                <a:bodyPr/>
                <a:lstStyle/>
                <a:p>
                  <a:endParaRPr lang="ko-KR" altLang="en-US" sz="1350"/>
                </a:p>
              </p:txBody>
            </p:sp>
          </p:grpSp>
          <p:grpSp>
            <p:nvGrpSpPr>
              <p:cNvPr id="239" name="Group 1049"/>
              <p:cNvGrpSpPr>
                <a:grpSpLocks/>
              </p:cNvGrpSpPr>
              <p:nvPr/>
            </p:nvGrpSpPr>
            <p:grpSpPr bwMode="auto">
              <a:xfrm>
                <a:off x="2442" y="3603"/>
                <a:ext cx="152" cy="85"/>
                <a:chOff x="2442" y="3603"/>
                <a:chExt cx="152" cy="85"/>
              </a:xfrm>
            </p:grpSpPr>
            <p:sp>
              <p:nvSpPr>
                <p:cNvPr id="247" name="Freeform 1050"/>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248" name="Freeform 1051"/>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249" name="Freeform 1052"/>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240" name="Freeform 1053"/>
              <p:cNvSpPr>
                <a:spLocks/>
              </p:cNvSpPr>
              <p:nvPr/>
            </p:nvSpPr>
            <p:spPr bwMode="auto">
              <a:xfrm>
                <a:off x="2506" y="3220"/>
                <a:ext cx="1055" cy="1314"/>
              </a:xfrm>
              <a:custGeom>
                <a:avLst/>
                <a:gdLst/>
                <a:ahLst/>
                <a:cxnLst>
                  <a:cxn ang="0">
                    <a:pos x="35" y="431"/>
                  </a:cxn>
                  <a:cxn ang="0">
                    <a:pos x="8" y="461"/>
                  </a:cxn>
                  <a:cxn ang="0">
                    <a:pos x="80" y="524"/>
                  </a:cxn>
                  <a:cxn ang="0">
                    <a:pos x="146" y="572"/>
                  </a:cxn>
                  <a:cxn ang="0">
                    <a:pos x="206" y="698"/>
                  </a:cxn>
                  <a:cxn ang="0">
                    <a:pos x="302" y="818"/>
                  </a:cxn>
                  <a:cxn ang="0">
                    <a:pos x="497" y="935"/>
                  </a:cxn>
                  <a:cxn ang="0">
                    <a:pos x="668" y="1010"/>
                  </a:cxn>
                  <a:cxn ang="0">
                    <a:pos x="710" y="1037"/>
                  </a:cxn>
                  <a:cxn ang="0">
                    <a:pos x="758" y="1121"/>
                  </a:cxn>
                  <a:cxn ang="0">
                    <a:pos x="833" y="1241"/>
                  </a:cxn>
                  <a:cxn ang="0">
                    <a:pos x="884" y="1295"/>
                  </a:cxn>
                  <a:cxn ang="0">
                    <a:pos x="878" y="1265"/>
                  </a:cxn>
                  <a:cxn ang="0">
                    <a:pos x="830" y="1190"/>
                  </a:cxn>
                  <a:cxn ang="0">
                    <a:pos x="920" y="1295"/>
                  </a:cxn>
                  <a:cxn ang="0">
                    <a:pos x="962" y="1304"/>
                  </a:cxn>
                  <a:cxn ang="0">
                    <a:pos x="962" y="1280"/>
                  </a:cxn>
                  <a:cxn ang="0">
                    <a:pos x="998" y="1304"/>
                  </a:cxn>
                  <a:cxn ang="0">
                    <a:pos x="1046" y="1298"/>
                  </a:cxn>
                  <a:cxn ang="0">
                    <a:pos x="1034" y="1277"/>
                  </a:cxn>
                  <a:cxn ang="0">
                    <a:pos x="917" y="1148"/>
                  </a:cxn>
                  <a:cxn ang="0">
                    <a:pos x="926" y="1067"/>
                  </a:cxn>
                  <a:cxn ang="0">
                    <a:pos x="851" y="980"/>
                  </a:cxn>
                  <a:cxn ang="0">
                    <a:pos x="476" y="686"/>
                  </a:cxn>
                  <a:cxn ang="0">
                    <a:pos x="551" y="596"/>
                  </a:cxn>
                  <a:cxn ang="0">
                    <a:pos x="593" y="542"/>
                  </a:cxn>
                  <a:cxn ang="0">
                    <a:pos x="647" y="551"/>
                  </a:cxn>
                  <a:cxn ang="0">
                    <a:pos x="686" y="527"/>
                  </a:cxn>
                  <a:cxn ang="0">
                    <a:pos x="677" y="503"/>
                  </a:cxn>
                  <a:cxn ang="0">
                    <a:pos x="623" y="431"/>
                  </a:cxn>
                  <a:cxn ang="0">
                    <a:pos x="737" y="353"/>
                  </a:cxn>
                  <a:cxn ang="0">
                    <a:pos x="815" y="218"/>
                  </a:cxn>
                  <a:cxn ang="0">
                    <a:pos x="776" y="245"/>
                  </a:cxn>
                  <a:cxn ang="0">
                    <a:pos x="830" y="176"/>
                  </a:cxn>
                  <a:cxn ang="0">
                    <a:pos x="863" y="80"/>
                  </a:cxn>
                  <a:cxn ang="0">
                    <a:pos x="839" y="11"/>
                  </a:cxn>
                  <a:cxn ang="0">
                    <a:pos x="560" y="146"/>
                  </a:cxn>
                  <a:cxn ang="0">
                    <a:pos x="515" y="389"/>
                  </a:cxn>
                  <a:cxn ang="0">
                    <a:pos x="425" y="434"/>
                  </a:cxn>
                  <a:cxn ang="0">
                    <a:pos x="296" y="434"/>
                  </a:cxn>
                  <a:cxn ang="0">
                    <a:pos x="167" y="425"/>
                  </a:cxn>
                  <a:cxn ang="0">
                    <a:pos x="35" y="431"/>
                  </a:cxn>
                </a:cxnLst>
                <a:rect l="0" t="0" r="r" b="b"/>
                <a:pathLst>
                  <a:path w="1055" h="1314">
                    <a:moveTo>
                      <a:pt x="35" y="431"/>
                    </a:moveTo>
                    <a:cubicBezTo>
                      <a:pt x="9" y="437"/>
                      <a:pt x="0" y="446"/>
                      <a:pt x="8" y="461"/>
                    </a:cubicBezTo>
                    <a:cubicBezTo>
                      <a:pt x="16" y="476"/>
                      <a:pt x="57" y="505"/>
                      <a:pt x="80" y="524"/>
                    </a:cubicBezTo>
                    <a:cubicBezTo>
                      <a:pt x="103" y="543"/>
                      <a:pt x="125" y="543"/>
                      <a:pt x="146" y="572"/>
                    </a:cubicBezTo>
                    <a:cubicBezTo>
                      <a:pt x="167" y="601"/>
                      <a:pt x="180" y="657"/>
                      <a:pt x="206" y="698"/>
                    </a:cubicBezTo>
                    <a:cubicBezTo>
                      <a:pt x="232" y="739"/>
                      <a:pt x="254" y="778"/>
                      <a:pt x="302" y="818"/>
                    </a:cubicBezTo>
                    <a:cubicBezTo>
                      <a:pt x="350" y="858"/>
                      <a:pt x="436" y="903"/>
                      <a:pt x="497" y="935"/>
                    </a:cubicBezTo>
                    <a:cubicBezTo>
                      <a:pt x="558" y="967"/>
                      <a:pt x="632" y="993"/>
                      <a:pt x="668" y="1010"/>
                    </a:cubicBezTo>
                    <a:cubicBezTo>
                      <a:pt x="704" y="1027"/>
                      <a:pt x="695" y="1019"/>
                      <a:pt x="710" y="1037"/>
                    </a:cubicBezTo>
                    <a:cubicBezTo>
                      <a:pt x="725" y="1055"/>
                      <a:pt x="738" y="1087"/>
                      <a:pt x="758" y="1121"/>
                    </a:cubicBezTo>
                    <a:cubicBezTo>
                      <a:pt x="778" y="1155"/>
                      <a:pt x="812" y="1212"/>
                      <a:pt x="833" y="1241"/>
                    </a:cubicBezTo>
                    <a:cubicBezTo>
                      <a:pt x="854" y="1270"/>
                      <a:pt x="877" y="1291"/>
                      <a:pt x="884" y="1295"/>
                    </a:cubicBezTo>
                    <a:cubicBezTo>
                      <a:pt x="891" y="1299"/>
                      <a:pt x="887" y="1282"/>
                      <a:pt x="878" y="1265"/>
                    </a:cubicBezTo>
                    <a:cubicBezTo>
                      <a:pt x="869" y="1248"/>
                      <a:pt x="823" y="1185"/>
                      <a:pt x="830" y="1190"/>
                    </a:cubicBezTo>
                    <a:cubicBezTo>
                      <a:pt x="837" y="1195"/>
                      <a:pt x="898" y="1276"/>
                      <a:pt x="920" y="1295"/>
                    </a:cubicBezTo>
                    <a:cubicBezTo>
                      <a:pt x="942" y="1314"/>
                      <a:pt x="955" y="1306"/>
                      <a:pt x="962" y="1304"/>
                    </a:cubicBezTo>
                    <a:cubicBezTo>
                      <a:pt x="969" y="1302"/>
                      <a:pt x="956" y="1280"/>
                      <a:pt x="962" y="1280"/>
                    </a:cubicBezTo>
                    <a:cubicBezTo>
                      <a:pt x="968" y="1280"/>
                      <a:pt x="984" y="1301"/>
                      <a:pt x="998" y="1304"/>
                    </a:cubicBezTo>
                    <a:cubicBezTo>
                      <a:pt x="1012" y="1307"/>
                      <a:pt x="1040" y="1302"/>
                      <a:pt x="1046" y="1298"/>
                    </a:cubicBezTo>
                    <a:cubicBezTo>
                      <a:pt x="1052" y="1294"/>
                      <a:pt x="1055" y="1302"/>
                      <a:pt x="1034" y="1277"/>
                    </a:cubicBezTo>
                    <a:cubicBezTo>
                      <a:pt x="1013" y="1252"/>
                      <a:pt x="935" y="1183"/>
                      <a:pt x="917" y="1148"/>
                    </a:cubicBezTo>
                    <a:cubicBezTo>
                      <a:pt x="899" y="1113"/>
                      <a:pt x="937" y="1095"/>
                      <a:pt x="926" y="1067"/>
                    </a:cubicBezTo>
                    <a:cubicBezTo>
                      <a:pt x="915" y="1039"/>
                      <a:pt x="926" y="1043"/>
                      <a:pt x="851" y="980"/>
                    </a:cubicBezTo>
                    <a:cubicBezTo>
                      <a:pt x="776" y="917"/>
                      <a:pt x="526" y="750"/>
                      <a:pt x="476" y="686"/>
                    </a:cubicBezTo>
                    <a:cubicBezTo>
                      <a:pt x="426" y="622"/>
                      <a:pt x="532" y="620"/>
                      <a:pt x="551" y="596"/>
                    </a:cubicBezTo>
                    <a:cubicBezTo>
                      <a:pt x="570" y="572"/>
                      <a:pt x="577" y="549"/>
                      <a:pt x="593" y="542"/>
                    </a:cubicBezTo>
                    <a:cubicBezTo>
                      <a:pt x="609" y="535"/>
                      <a:pt x="632" y="553"/>
                      <a:pt x="647" y="551"/>
                    </a:cubicBezTo>
                    <a:cubicBezTo>
                      <a:pt x="662" y="549"/>
                      <a:pt x="681" y="535"/>
                      <a:pt x="686" y="527"/>
                    </a:cubicBezTo>
                    <a:cubicBezTo>
                      <a:pt x="691" y="519"/>
                      <a:pt x="687" y="519"/>
                      <a:pt x="677" y="503"/>
                    </a:cubicBezTo>
                    <a:cubicBezTo>
                      <a:pt x="667" y="487"/>
                      <a:pt x="613" y="456"/>
                      <a:pt x="623" y="431"/>
                    </a:cubicBezTo>
                    <a:cubicBezTo>
                      <a:pt x="633" y="406"/>
                      <a:pt x="705" y="389"/>
                      <a:pt x="737" y="353"/>
                    </a:cubicBezTo>
                    <a:cubicBezTo>
                      <a:pt x="769" y="317"/>
                      <a:pt x="809" y="236"/>
                      <a:pt x="815" y="218"/>
                    </a:cubicBezTo>
                    <a:cubicBezTo>
                      <a:pt x="821" y="200"/>
                      <a:pt x="774" y="252"/>
                      <a:pt x="776" y="245"/>
                    </a:cubicBezTo>
                    <a:cubicBezTo>
                      <a:pt x="778" y="238"/>
                      <a:pt x="816" y="203"/>
                      <a:pt x="830" y="176"/>
                    </a:cubicBezTo>
                    <a:cubicBezTo>
                      <a:pt x="844" y="149"/>
                      <a:pt x="862" y="107"/>
                      <a:pt x="863" y="80"/>
                    </a:cubicBezTo>
                    <a:cubicBezTo>
                      <a:pt x="864" y="53"/>
                      <a:pt x="889" y="0"/>
                      <a:pt x="839" y="11"/>
                    </a:cubicBezTo>
                    <a:cubicBezTo>
                      <a:pt x="789" y="22"/>
                      <a:pt x="614" y="83"/>
                      <a:pt x="560" y="146"/>
                    </a:cubicBezTo>
                    <a:cubicBezTo>
                      <a:pt x="506" y="209"/>
                      <a:pt x="537" y="341"/>
                      <a:pt x="515" y="389"/>
                    </a:cubicBezTo>
                    <a:cubicBezTo>
                      <a:pt x="493" y="437"/>
                      <a:pt x="461" y="427"/>
                      <a:pt x="425" y="434"/>
                    </a:cubicBezTo>
                    <a:cubicBezTo>
                      <a:pt x="389" y="441"/>
                      <a:pt x="339" y="436"/>
                      <a:pt x="296" y="434"/>
                    </a:cubicBezTo>
                    <a:cubicBezTo>
                      <a:pt x="253" y="432"/>
                      <a:pt x="209" y="427"/>
                      <a:pt x="167" y="425"/>
                    </a:cubicBezTo>
                    <a:cubicBezTo>
                      <a:pt x="125" y="423"/>
                      <a:pt x="61" y="425"/>
                      <a:pt x="35" y="431"/>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41" name="Freeform 1054"/>
              <p:cNvSpPr>
                <a:spLocks/>
              </p:cNvSpPr>
              <p:nvPr/>
            </p:nvSpPr>
            <p:spPr bwMode="auto">
              <a:xfrm>
                <a:off x="2501" y="2405"/>
                <a:ext cx="1276" cy="2117"/>
              </a:xfrm>
              <a:custGeom>
                <a:avLst/>
                <a:gdLst/>
                <a:ahLst/>
                <a:cxnLst>
                  <a:cxn ang="0">
                    <a:pos x="1060" y="1879"/>
                  </a:cxn>
                  <a:cxn ang="0">
                    <a:pos x="802" y="1666"/>
                  </a:cxn>
                  <a:cxn ang="0">
                    <a:pos x="610" y="1426"/>
                  </a:cxn>
                  <a:cxn ang="0">
                    <a:pos x="609" y="1365"/>
                  </a:cxn>
                  <a:cxn ang="0">
                    <a:pos x="661" y="1312"/>
                  </a:cxn>
                  <a:cxn ang="0">
                    <a:pos x="697" y="1309"/>
                  </a:cxn>
                  <a:cxn ang="0">
                    <a:pos x="709" y="1294"/>
                  </a:cxn>
                  <a:cxn ang="0">
                    <a:pos x="706" y="1261"/>
                  </a:cxn>
                  <a:cxn ang="0">
                    <a:pos x="784" y="1195"/>
                  </a:cxn>
                  <a:cxn ang="0">
                    <a:pos x="775" y="1165"/>
                  </a:cxn>
                  <a:cxn ang="0">
                    <a:pos x="814" y="1099"/>
                  </a:cxn>
                  <a:cxn ang="0">
                    <a:pos x="799" y="1075"/>
                  </a:cxn>
                  <a:cxn ang="0">
                    <a:pos x="856" y="967"/>
                  </a:cxn>
                  <a:cxn ang="0">
                    <a:pos x="775" y="1036"/>
                  </a:cxn>
                  <a:cxn ang="0">
                    <a:pos x="856" y="943"/>
                  </a:cxn>
                  <a:cxn ang="0">
                    <a:pos x="877" y="853"/>
                  </a:cxn>
                  <a:cxn ang="0">
                    <a:pos x="949" y="748"/>
                  </a:cxn>
                  <a:cxn ang="0">
                    <a:pos x="904" y="733"/>
                  </a:cxn>
                  <a:cxn ang="0">
                    <a:pos x="958" y="577"/>
                  </a:cxn>
                  <a:cxn ang="0">
                    <a:pos x="883" y="640"/>
                  </a:cxn>
                  <a:cxn ang="0">
                    <a:pos x="949" y="466"/>
                  </a:cxn>
                  <a:cxn ang="0">
                    <a:pos x="865" y="532"/>
                  </a:cxn>
                  <a:cxn ang="0">
                    <a:pos x="913" y="355"/>
                  </a:cxn>
                  <a:cxn ang="0">
                    <a:pos x="850" y="409"/>
                  </a:cxn>
                  <a:cxn ang="0">
                    <a:pos x="847" y="385"/>
                  </a:cxn>
                  <a:cxn ang="0">
                    <a:pos x="868" y="241"/>
                  </a:cxn>
                  <a:cxn ang="0">
                    <a:pos x="817" y="244"/>
                  </a:cxn>
                  <a:cxn ang="0">
                    <a:pos x="724" y="298"/>
                  </a:cxn>
                  <a:cxn ang="0">
                    <a:pos x="784" y="4"/>
                  </a:cxn>
                  <a:cxn ang="0">
                    <a:pos x="577" y="403"/>
                  </a:cxn>
                  <a:cxn ang="0">
                    <a:pos x="427" y="916"/>
                  </a:cxn>
                  <a:cxn ang="0">
                    <a:pos x="358" y="1273"/>
                  </a:cxn>
                  <a:cxn ang="0">
                    <a:pos x="340" y="1254"/>
                  </a:cxn>
                  <a:cxn ang="0">
                    <a:pos x="91" y="1195"/>
                  </a:cxn>
                  <a:cxn ang="0">
                    <a:pos x="1" y="1249"/>
                  </a:cxn>
                  <a:cxn ang="0">
                    <a:pos x="115" y="1321"/>
                  </a:cxn>
                  <a:cxn ang="0">
                    <a:pos x="238" y="1444"/>
                  </a:cxn>
                  <a:cxn ang="0">
                    <a:pos x="265" y="1357"/>
                  </a:cxn>
                  <a:cxn ang="0">
                    <a:pos x="286" y="1477"/>
                  </a:cxn>
                  <a:cxn ang="0">
                    <a:pos x="577" y="1711"/>
                  </a:cxn>
                  <a:cxn ang="0">
                    <a:pos x="715" y="1798"/>
                  </a:cxn>
                  <a:cxn ang="0">
                    <a:pos x="856" y="1825"/>
                  </a:cxn>
                  <a:cxn ang="0">
                    <a:pos x="796" y="1867"/>
                  </a:cxn>
                  <a:cxn ang="0">
                    <a:pos x="979" y="2062"/>
                  </a:cxn>
                  <a:cxn ang="0">
                    <a:pos x="1063" y="2116"/>
                  </a:cxn>
                  <a:cxn ang="0">
                    <a:pos x="988" y="2017"/>
                  </a:cxn>
                  <a:cxn ang="0">
                    <a:pos x="1132" y="2077"/>
                  </a:cxn>
                  <a:cxn ang="0">
                    <a:pos x="1147" y="2080"/>
                  </a:cxn>
                  <a:cxn ang="0">
                    <a:pos x="1123" y="1966"/>
                  </a:cxn>
                  <a:cxn ang="0">
                    <a:pos x="1276" y="2026"/>
                  </a:cxn>
                </a:cxnLst>
                <a:rect l="0" t="0" r="r" b="b"/>
                <a:pathLst>
                  <a:path w="1276" h="2117">
                    <a:moveTo>
                      <a:pt x="1276" y="2026"/>
                    </a:moveTo>
                    <a:cubicBezTo>
                      <a:pt x="1243" y="1997"/>
                      <a:pt x="1124" y="1921"/>
                      <a:pt x="1060" y="1879"/>
                    </a:cubicBezTo>
                    <a:cubicBezTo>
                      <a:pt x="996" y="1837"/>
                      <a:pt x="935" y="1812"/>
                      <a:pt x="892" y="1777"/>
                    </a:cubicBezTo>
                    <a:cubicBezTo>
                      <a:pt x="849" y="1742"/>
                      <a:pt x="835" y="1710"/>
                      <a:pt x="802" y="1666"/>
                    </a:cubicBezTo>
                    <a:cubicBezTo>
                      <a:pt x="769" y="1622"/>
                      <a:pt x="723" y="1553"/>
                      <a:pt x="691" y="1513"/>
                    </a:cubicBezTo>
                    <a:cubicBezTo>
                      <a:pt x="659" y="1473"/>
                      <a:pt x="630" y="1443"/>
                      <a:pt x="610" y="1426"/>
                    </a:cubicBezTo>
                    <a:cubicBezTo>
                      <a:pt x="590" y="1409"/>
                      <a:pt x="571" y="1418"/>
                      <a:pt x="571" y="1408"/>
                    </a:cubicBezTo>
                    <a:cubicBezTo>
                      <a:pt x="571" y="1398"/>
                      <a:pt x="598" y="1375"/>
                      <a:pt x="609" y="1365"/>
                    </a:cubicBezTo>
                    <a:cubicBezTo>
                      <a:pt x="620" y="1355"/>
                      <a:pt x="631" y="1354"/>
                      <a:pt x="640" y="1345"/>
                    </a:cubicBezTo>
                    <a:cubicBezTo>
                      <a:pt x="649" y="1336"/>
                      <a:pt x="654" y="1315"/>
                      <a:pt x="661" y="1312"/>
                    </a:cubicBezTo>
                    <a:cubicBezTo>
                      <a:pt x="668" y="1309"/>
                      <a:pt x="679" y="1327"/>
                      <a:pt x="685" y="1327"/>
                    </a:cubicBezTo>
                    <a:cubicBezTo>
                      <a:pt x="691" y="1327"/>
                      <a:pt x="698" y="1315"/>
                      <a:pt x="697" y="1309"/>
                    </a:cubicBezTo>
                    <a:cubicBezTo>
                      <a:pt x="696" y="1303"/>
                      <a:pt x="674" y="1291"/>
                      <a:pt x="676" y="1288"/>
                    </a:cubicBezTo>
                    <a:cubicBezTo>
                      <a:pt x="678" y="1285"/>
                      <a:pt x="701" y="1295"/>
                      <a:pt x="709" y="1294"/>
                    </a:cubicBezTo>
                    <a:cubicBezTo>
                      <a:pt x="717" y="1293"/>
                      <a:pt x="724" y="1284"/>
                      <a:pt x="724" y="1279"/>
                    </a:cubicBezTo>
                    <a:cubicBezTo>
                      <a:pt x="724" y="1274"/>
                      <a:pt x="701" y="1268"/>
                      <a:pt x="706" y="1261"/>
                    </a:cubicBezTo>
                    <a:cubicBezTo>
                      <a:pt x="711" y="1254"/>
                      <a:pt x="744" y="1248"/>
                      <a:pt x="757" y="1237"/>
                    </a:cubicBezTo>
                    <a:cubicBezTo>
                      <a:pt x="770" y="1226"/>
                      <a:pt x="788" y="1203"/>
                      <a:pt x="784" y="1195"/>
                    </a:cubicBezTo>
                    <a:cubicBezTo>
                      <a:pt x="780" y="1187"/>
                      <a:pt x="734" y="1194"/>
                      <a:pt x="733" y="1189"/>
                    </a:cubicBezTo>
                    <a:cubicBezTo>
                      <a:pt x="732" y="1184"/>
                      <a:pt x="760" y="1176"/>
                      <a:pt x="775" y="1165"/>
                    </a:cubicBezTo>
                    <a:cubicBezTo>
                      <a:pt x="790" y="1154"/>
                      <a:pt x="819" y="1134"/>
                      <a:pt x="826" y="1123"/>
                    </a:cubicBezTo>
                    <a:cubicBezTo>
                      <a:pt x="833" y="1112"/>
                      <a:pt x="826" y="1097"/>
                      <a:pt x="814" y="1099"/>
                    </a:cubicBezTo>
                    <a:cubicBezTo>
                      <a:pt x="802" y="1101"/>
                      <a:pt x="753" y="1139"/>
                      <a:pt x="751" y="1135"/>
                    </a:cubicBezTo>
                    <a:cubicBezTo>
                      <a:pt x="749" y="1131"/>
                      <a:pt x="781" y="1097"/>
                      <a:pt x="799" y="1075"/>
                    </a:cubicBezTo>
                    <a:cubicBezTo>
                      <a:pt x="817" y="1053"/>
                      <a:pt x="853" y="1021"/>
                      <a:pt x="862" y="1003"/>
                    </a:cubicBezTo>
                    <a:cubicBezTo>
                      <a:pt x="871" y="985"/>
                      <a:pt x="865" y="965"/>
                      <a:pt x="856" y="967"/>
                    </a:cubicBezTo>
                    <a:cubicBezTo>
                      <a:pt x="847" y="969"/>
                      <a:pt x="821" y="1003"/>
                      <a:pt x="808" y="1015"/>
                    </a:cubicBezTo>
                    <a:cubicBezTo>
                      <a:pt x="795" y="1027"/>
                      <a:pt x="775" y="1037"/>
                      <a:pt x="775" y="1036"/>
                    </a:cubicBezTo>
                    <a:cubicBezTo>
                      <a:pt x="775" y="1035"/>
                      <a:pt x="791" y="1025"/>
                      <a:pt x="805" y="1009"/>
                    </a:cubicBezTo>
                    <a:cubicBezTo>
                      <a:pt x="819" y="993"/>
                      <a:pt x="841" y="967"/>
                      <a:pt x="856" y="943"/>
                    </a:cubicBezTo>
                    <a:cubicBezTo>
                      <a:pt x="871" y="919"/>
                      <a:pt x="891" y="880"/>
                      <a:pt x="895" y="865"/>
                    </a:cubicBezTo>
                    <a:cubicBezTo>
                      <a:pt x="899" y="850"/>
                      <a:pt x="874" y="863"/>
                      <a:pt x="877" y="853"/>
                    </a:cubicBezTo>
                    <a:cubicBezTo>
                      <a:pt x="880" y="843"/>
                      <a:pt x="901" y="823"/>
                      <a:pt x="913" y="805"/>
                    </a:cubicBezTo>
                    <a:cubicBezTo>
                      <a:pt x="925" y="787"/>
                      <a:pt x="944" y="764"/>
                      <a:pt x="949" y="748"/>
                    </a:cubicBezTo>
                    <a:cubicBezTo>
                      <a:pt x="954" y="732"/>
                      <a:pt x="950" y="711"/>
                      <a:pt x="943" y="709"/>
                    </a:cubicBezTo>
                    <a:cubicBezTo>
                      <a:pt x="936" y="707"/>
                      <a:pt x="903" y="744"/>
                      <a:pt x="904" y="733"/>
                    </a:cubicBezTo>
                    <a:cubicBezTo>
                      <a:pt x="905" y="722"/>
                      <a:pt x="943" y="666"/>
                      <a:pt x="952" y="640"/>
                    </a:cubicBezTo>
                    <a:cubicBezTo>
                      <a:pt x="961" y="614"/>
                      <a:pt x="964" y="582"/>
                      <a:pt x="958" y="577"/>
                    </a:cubicBezTo>
                    <a:cubicBezTo>
                      <a:pt x="952" y="572"/>
                      <a:pt x="929" y="599"/>
                      <a:pt x="916" y="610"/>
                    </a:cubicBezTo>
                    <a:cubicBezTo>
                      <a:pt x="903" y="621"/>
                      <a:pt x="881" y="648"/>
                      <a:pt x="883" y="640"/>
                    </a:cubicBezTo>
                    <a:cubicBezTo>
                      <a:pt x="885" y="632"/>
                      <a:pt x="914" y="591"/>
                      <a:pt x="925" y="562"/>
                    </a:cubicBezTo>
                    <a:cubicBezTo>
                      <a:pt x="936" y="533"/>
                      <a:pt x="946" y="488"/>
                      <a:pt x="949" y="466"/>
                    </a:cubicBezTo>
                    <a:cubicBezTo>
                      <a:pt x="952" y="444"/>
                      <a:pt x="957" y="416"/>
                      <a:pt x="943" y="427"/>
                    </a:cubicBezTo>
                    <a:cubicBezTo>
                      <a:pt x="929" y="438"/>
                      <a:pt x="889" y="493"/>
                      <a:pt x="865" y="532"/>
                    </a:cubicBezTo>
                    <a:cubicBezTo>
                      <a:pt x="877" y="499"/>
                      <a:pt x="878" y="483"/>
                      <a:pt x="886" y="454"/>
                    </a:cubicBezTo>
                    <a:cubicBezTo>
                      <a:pt x="894" y="425"/>
                      <a:pt x="911" y="375"/>
                      <a:pt x="913" y="355"/>
                    </a:cubicBezTo>
                    <a:cubicBezTo>
                      <a:pt x="915" y="335"/>
                      <a:pt x="911" y="322"/>
                      <a:pt x="901" y="331"/>
                    </a:cubicBezTo>
                    <a:cubicBezTo>
                      <a:pt x="891" y="340"/>
                      <a:pt x="864" y="386"/>
                      <a:pt x="850" y="409"/>
                    </a:cubicBezTo>
                    <a:cubicBezTo>
                      <a:pt x="836" y="432"/>
                      <a:pt x="815" y="473"/>
                      <a:pt x="814" y="469"/>
                    </a:cubicBezTo>
                    <a:cubicBezTo>
                      <a:pt x="813" y="465"/>
                      <a:pt x="837" y="416"/>
                      <a:pt x="847" y="385"/>
                    </a:cubicBezTo>
                    <a:cubicBezTo>
                      <a:pt x="857" y="354"/>
                      <a:pt x="871" y="307"/>
                      <a:pt x="874" y="283"/>
                    </a:cubicBezTo>
                    <a:cubicBezTo>
                      <a:pt x="877" y="259"/>
                      <a:pt x="886" y="222"/>
                      <a:pt x="868" y="241"/>
                    </a:cubicBezTo>
                    <a:cubicBezTo>
                      <a:pt x="850" y="260"/>
                      <a:pt x="774" y="394"/>
                      <a:pt x="766" y="394"/>
                    </a:cubicBezTo>
                    <a:cubicBezTo>
                      <a:pt x="784" y="334"/>
                      <a:pt x="805" y="297"/>
                      <a:pt x="817" y="244"/>
                    </a:cubicBezTo>
                    <a:cubicBezTo>
                      <a:pt x="829" y="191"/>
                      <a:pt x="853" y="67"/>
                      <a:pt x="838" y="76"/>
                    </a:cubicBezTo>
                    <a:cubicBezTo>
                      <a:pt x="823" y="85"/>
                      <a:pt x="748" y="241"/>
                      <a:pt x="724" y="298"/>
                    </a:cubicBezTo>
                    <a:cubicBezTo>
                      <a:pt x="748" y="223"/>
                      <a:pt x="780" y="140"/>
                      <a:pt x="790" y="91"/>
                    </a:cubicBezTo>
                    <a:cubicBezTo>
                      <a:pt x="800" y="42"/>
                      <a:pt x="797" y="0"/>
                      <a:pt x="784" y="4"/>
                    </a:cubicBezTo>
                    <a:cubicBezTo>
                      <a:pt x="771" y="8"/>
                      <a:pt x="743" y="52"/>
                      <a:pt x="709" y="118"/>
                    </a:cubicBezTo>
                    <a:cubicBezTo>
                      <a:pt x="675" y="184"/>
                      <a:pt x="615" y="312"/>
                      <a:pt x="577" y="403"/>
                    </a:cubicBezTo>
                    <a:cubicBezTo>
                      <a:pt x="539" y="494"/>
                      <a:pt x="506" y="576"/>
                      <a:pt x="481" y="661"/>
                    </a:cubicBezTo>
                    <a:cubicBezTo>
                      <a:pt x="456" y="746"/>
                      <a:pt x="443" y="830"/>
                      <a:pt x="427" y="916"/>
                    </a:cubicBezTo>
                    <a:cubicBezTo>
                      <a:pt x="411" y="1002"/>
                      <a:pt x="393" y="1118"/>
                      <a:pt x="382" y="1177"/>
                    </a:cubicBezTo>
                    <a:cubicBezTo>
                      <a:pt x="371" y="1236"/>
                      <a:pt x="364" y="1250"/>
                      <a:pt x="358" y="1273"/>
                    </a:cubicBezTo>
                    <a:cubicBezTo>
                      <a:pt x="352" y="1296"/>
                      <a:pt x="349" y="1318"/>
                      <a:pt x="346" y="1315"/>
                    </a:cubicBezTo>
                    <a:cubicBezTo>
                      <a:pt x="343" y="1312"/>
                      <a:pt x="342" y="1275"/>
                      <a:pt x="340" y="1254"/>
                    </a:cubicBezTo>
                    <a:cubicBezTo>
                      <a:pt x="291" y="1246"/>
                      <a:pt x="249" y="1238"/>
                      <a:pt x="208" y="1228"/>
                    </a:cubicBezTo>
                    <a:cubicBezTo>
                      <a:pt x="167" y="1218"/>
                      <a:pt x="122" y="1200"/>
                      <a:pt x="91" y="1195"/>
                    </a:cubicBezTo>
                    <a:cubicBezTo>
                      <a:pt x="60" y="1190"/>
                      <a:pt x="34" y="1189"/>
                      <a:pt x="19" y="1198"/>
                    </a:cubicBezTo>
                    <a:cubicBezTo>
                      <a:pt x="4" y="1207"/>
                      <a:pt x="0" y="1233"/>
                      <a:pt x="1" y="1249"/>
                    </a:cubicBezTo>
                    <a:cubicBezTo>
                      <a:pt x="2" y="1265"/>
                      <a:pt x="6" y="1282"/>
                      <a:pt x="25" y="1294"/>
                    </a:cubicBezTo>
                    <a:cubicBezTo>
                      <a:pt x="44" y="1306"/>
                      <a:pt x="87" y="1306"/>
                      <a:pt x="115" y="1321"/>
                    </a:cubicBezTo>
                    <a:cubicBezTo>
                      <a:pt x="143" y="1336"/>
                      <a:pt x="173" y="1367"/>
                      <a:pt x="193" y="1387"/>
                    </a:cubicBezTo>
                    <a:cubicBezTo>
                      <a:pt x="213" y="1407"/>
                      <a:pt x="230" y="1439"/>
                      <a:pt x="238" y="1444"/>
                    </a:cubicBezTo>
                    <a:cubicBezTo>
                      <a:pt x="246" y="1449"/>
                      <a:pt x="237" y="1431"/>
                      <a:pt x="241" y="1417"/>
                    </a:cubicBezTo>
                    <a:cubicBezTo>
                      <a:pt x="245" y="1403"/>
                      <a:pt x="260" y="1357"/>
                      <a:pt x="265" y="1357"/>
                    </a:cubicBezTo>
                    <a:cubicBezTo>
                      <a:pt x="270" y="1357"/>
                      <a:pt x="270" y="1400"/>
                      <a:pt x="274" y="1420"/>
                    </a:cubicBezTo>
                    <a:cubicBezTo>
                      <a:pt x="278" y="1440"/>
                      <a:pt x="265" y="1447"/>
                      <a:pt x="286" y="1477"/>
                    </a:cubicBezTo>
                    <a:cubicBezTo>
                      <a:pt x="307" y="1507"/>
                      <a:pt x="352" y="1561"/>
                      <a:pt x="400" y="1600"/>
                    </a:cubicBezTo>
                    <a:cubicBezTo>
                      <a:pt x="448" y="1639"/>
                      <a:pt x="531" y="1684"/>
                      <a:pt x="577" y="1711"/>
                    </a:cubicBezTo>
                    <a:cubicBezTo>
                      <a:pt x="623" y="1738"/>
                      <a:pt x="656" y="1748"/>
                      <a:pt x="679" y="1762"/>
                    </a:cubicBezTo>
                    <a:cubicBezTo>
                      <a:pt x="702" y="1776"/>
                      <a:pt x="696" y="1788"/>
                      <a:pt x="715" y="1798"/>
                    </a:cubicBezTo>
                    <a:cubicBezTo>
                      <a:pt x="734" y="1808"/>
                      <a:pt x="770" y="1818"/>
                      <a:pt x="793" y="1822"/>
                    </a:cubicBezTo>
                    <a:cubicBezTo>
                      <a:pt x="816" y="1826"/>
                      <a:pt x="851" y="1821"/>
                      <a:pt x="856" y="1825"/>
                    </a:cubicBezTo>
                    <a:cubicBezTo>
                      <a:pt x="861" y="1829"/>
                      <a:pt x="836" y="1839"/>
                      <a:pt x="826" y="1846"/>
                    </a:cubicBezTo>
                    <a:cubicBezTo>
                      <a:pt x="816" y="1853"/>
                      <a:pt x="792" y="1854"/>
                      <a:pt x="796" y="1867"/>
                    </a:cubicBezTo>
                    <a:cubicBezTo>
                      <a:pt x="800" y="1880"/>
                      <a:pt x="819" y="1891"/>
                      <a:pt x="850" y="1924"/>
                    </a:cubicBezTo>
                    <a:cubicBezTo>
                      <a:pt x="881" y="1957"/>
                      <a:pt x="948" y="2032"/>
                      <a:pt x="979" y="2062"/>
                    </a:cubicBezTo>
                    <a:cubicBezTo>
                      <a:pt x="1010" y="2092"/>
                      <a:pt x="1022" y="2098"/>
                      <a:pt x="1036" y="2107"/>
                    </a:cubicBezTo>
                    <a:cubicBezTo>
                      <a:pt x="1050" y="2116"/>
                      <a:pt x="1055" y="2116"/>
                      <a:pt x="1063" y="2116"/>
                    </a:cubicBezTo>
                    <a:cubicBezTo>
                      <a:pt x="1071" y="2116"/>
                      <a:pt x="1075" y="2117"/>
                      <a:pt x="1084" y="2107"/>
                    </a:cubicBezTo>
                    <a:cubicBezTo>
                      <a:pt x="1071" y="2091"/>
                      <a:pt x="989" y="2016"/>
                      <a:pt x="988" y="2017"/>
                    </a:cubicBezTo>
                    <a:cubicBezTo>
                      <a:pt x="987" y="2018"/>
                      <a:pt x="1069" y="2091"/>
                      <a:pt x="1093" y="2101"/>
                    </a:cubicBezTo>
                    <a:cubicBezTo>
                      <a:pt x="1107" y="2085"/>
                      <a:pt x="1111" y="2091"/>
                      <a:pt x="1132" y="2077"/>
                    </a:cubicBezTo>
                    <a:cubicBezTo>
                      <a:pt x="1103" y="2063"/>
                      <a:pt x="1034" y="2011"/>
                      <a:pt x="1036" y="2011"/>
                    </a:cubicBezTo>
                    <a:cubicBezTo>
                      <a:pt x="1038" y="2011"/>
                      <a:pt x="1113" y="2059"/>
                      <a:pt x="1147" y="2080"/>
                    </a:cubicBezTo>
                    <a:cubicBezTo>
                      <a:pt x="1185" y="2079"/>
                      <a:pt x="1203" y="2071"/>
                      <a:pt x="1246" y="2068"/>
                    </a:cubicBezTo>
                    <a:cubicBezTo>
                      <a:pt x="1227" y="2045"/>
                      <a:pt x="1120" y="1968"/>
                      <a:pt x="1123" y="1966"/>
                    </a:cubicBezTo>
                    <a:cubicBezTo>
                      <a:pt x="1126" y="1964"/>
                      <a:pt x="1236" y="2047"/>
                      <a:pt x="1261" y="2056"/>
                    </a:cubicBezTo>
                    <a:cubicBezTo>
                      <a:pt x="1269" y="2045"/>
                      <a:pt x="1273" y="2041"/>
                      <a:pt x="1276" y="2026"/>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nvGrpSpPr>
              <p:cNvPr id="242" name="Group 1055"/>
              <p:cNvGrpSpPr>
                <a:grpSpLocks/>
              </p:cNvGrpSpPr>
              <p:nvPr/>
            </p:nvGrpSpPr>
            <p:grpSpPr bwMode="auto">
              <a:xfrm>
                <a:off x="2909" y="2874"/>
                <a:ext cx="372" cy="959"/>
                <a:chOff x="2909" y="2874"/>
                <a:chExt cx="372" cy="959"/>
              </a:xfrm>
            </p:grpSpPr>
            <p:sp>
              <p:nvSpPr>
                <p:cNvPr id="244" name="Freeform 1056"/>
                <p:cNvSpPr>
                  <a:spLocks/>
                </p:cNvSpPr>
                <p:nvPr/>
              </p:nvSpPr>
              <p:spPr bwMode="auto">
                <a:xfrm>
                  <a:off x="2909" y="2874"/>
                  <a:ext cx="372" cy="959"/>
                </a:xfrm>
                <a:custGeom>
                  <a:avLst/>
                  <a:gdLst/>
                  <a:ahLst/>
                  <a:cxnLst>
                    <a:cxn ang="0">
                      <a:pos x="187" y="954"/>
                    </a:cxn>
                    <a:cxn ang="0">
                      <a:pos x="91" y="936"/>
                    </a:cxn>
                    <a:cxn ang="0">
                      <a:pos x="28" y="900"/>
                    </a:cxn>
                    <a:cxn ang="0">
                      <a:pos x="1" y="867"/>
                    </a:cxn>
                    <a:cxn ang="0">
                      <a:pos x="34" y="816"/>
                    </a:cxn>
                    <a:cxn ang="0">
                      <a:pos x="64" y="669"/>
                    </a:cxn>
                    <a:cxn ang="0">
                      <a:pos x="73" y="423"/>
                    </a:cxn>
                    <a:cxn ang="0">
                      <a:pos x="265" y="6"/>
                    </a:cxn>
                    <a:cxn ang="0">
                      <a:pos x="265" y="162"/>
                    </a:cxn>
                    <a:cxn ang="0">
                      <a:pos x="316" y="132"/>
                    </a:cxn>
                    <a:cxn ang="0">
                      <a:pos x="319" y="249"/>
                    </a:cxn>
                    <a:cxn ang="0">
                      <a:pos x="361" y="225"/>
                    </a:cxn>
                    <a:cxn ang="0">
                      <a:pos x="331" y="369"/>
                    </a:cxn>
                    <a:cxn ang="0">
                      <a:pos x="370" y="351"/>
                    </a:cxn>
                    <a:cxn ang="0">
                      <a:pos x="343" y="516"/>
                    </a:cxn>
                    <a:cxn ang="0">
                      <a:pos x="277" y="648"/>
                    </a:cxn>
                    <a:cxn ang="0">
                      <a:pos x="313" y="642"/>
                    </a:cxn>
                    <a:cxn ang="0">
                      <a:pos x="247" y="741"/>
                    </a:cxn>
                    <a:cxn ang="0">
                      <a:pos x="271" y="762"/>
                    </a:cxn>
                    <a:cxn ang="0">
                      <a:pos x="130" y="912"/>
                    </a:cxn>
                    <a:cxn ang="0">
                      <a:pos x="196" y="906"/>
                    </a:cxn>
                    <a:cxn ang="0">
                      <a:pos x="187" y="954"/>
                    </a:cxn>
                  </a:cxnLst>
                  <a:rect l="0" t="0" r="r" b="b"/>
                  <a:pathLst>
                    <a:path w="372" h="959">
                      <a:moveTo>
                        <a:pt x="187" y="954"/>
                      </a:moveTo>
                      <a:cubicBezTo>
                        <a:pt x="170" y="959"/>
                        <a:pt x="117" y="945"/>
                        <a:pt x="91" y="936"/>
                      </a:cubicBezTo>
                      <a:cubicBezTo>
                        <a:pt x="65" y="927"/>
                        <a:pt x="43" y="912"/>
                        <a:pt x="28" y="900"/>
                      </a:cubicBezTo>
                      <a:cubicBezTo>
                        <a:pt x="13" y="888"/>
                        <a:pt x="0" y="881"/>
                        <a:pt x="1" y="867"/>
                      </a:cubicBezTo>
                      <a:cubicBezTo>
                        <a:pt x="2" y="853"/>
                        <a:pt x="24" y="849"/>
                        <a:pt x="34" y="816"/>
                      </a:cubicBezTo>
                      <a:cubicBezTo>
                        <a:pt x="44" y="783"/>
                        <a:pt x="58" y="734"/>
                        <a:pt x="64" y="669"/>
                      </a:cubicBezTo>
                      <a:cubicBezTo>
                        <a:pt x="70" y="604"/>
                        <a:pt x="40" y="533"/>
                        <a:pt x="73" y="423"/>
                      </a:cubicBezTo>
                      <a:cubicBezTo>
                        <a:pt x="106" y="313"/>
                        <a:pt x="244" y="0"/>
                        <a:pt x="265" y="6"/>
                      </a:cubicBezTo>
                      <a:cubicBezTo>
                        <a:pt x="286" y="12"/>
                        <a:pt x="257" y="141"/>
                        <a:pt x="265" y="162"/>
                      </a:cubicBezTo>
                      <a:cubicBezTo>
                        <a:pt x="273" y="183"/>
                        <a:pt x="307" y="118"/>
                        <a:pt x="316" y="132"/>
                      </a:cubicBezTo>
                      <a:cubicBezTo>
                        <a:pt x="325" y="146"/>
                        <a:pt x="311" y="234"/>
                        <a:pt x="319" y="249"/>
                      </a:cubicBezTo>
                      <a:cubicBezTo>
                        <a:pt x="327" y="264"/>
                        <a:pt x="359" y="205"/>
                        <a:pt x="361" y="225"/>
                      </a:cubicBezTo>
                      <a:cubicBezTo>
                        <a:pt x="363" y="245"/>
                        <a:pt x="329" y="348"/>
                        <a:pt x="331" y="369"/>
                      </a:cubicBezTo>
                      <a:cubicBezTo>
                        <a:pt x="333" y="390"/>
                        <a:pt x="368" y="327"/>
                        <a:pt x="370" y="351"/>
                      </a:cubicBezTo>
                      <a:cubicBezTo>
                        <a:pt x="372" y="375"/>
                        <a:pt x="359" y="466"/>
                        <a:pt x="343" y="516"/>
                      </a:cubicBezTo>
                      <a:cubicBezTo>
                        <a:pt x="327" y="566"/>
                        <a:pt x="282" y="627"/>
                        <a:pt x="277" y="648"/>
                      </a:cubicBezTo>
                      <a:cubicBezTo>
                        <a:pt x="272" y="669"/>
                        <a:pt x="304" y="627"/>
                        <a:pt x="313" y="642"/>
                      </a:cubicBezTo>
                      <a:cubicBezTo>
                        <a:pt x="322" y="657"/>
                        <a:pt x="254" y="721"/>
                        <a:pt x="247" y="741"/>
                      </a:cubicBezTo>
                      <a:cubicBezTo>
                        <a:pt x="240" y="761"/>
                        <a:pt x="290" y="734"/>
                        <a:pt x="271" y="762"/>
                      </a:cubicBezTo>
                      <a:cubicBezTo>
                        <a:pt x="252" y="790"/>
                        <a:pt x="142" y="888"/>
                        <a:pt x="130" y="912"/>
                      </a:cubicBezTo>
                      <a:cubicBezTo>
                        <a:pt x="118" y="936"/>
                        <a:pt x="187" y="900"/>
                        <a:pt x="196" y="906"/>
                      </a:cubicBezTo>
                      <a:cubicBezTo>
                        <a:pt x="193" y="936"/>
                        <a:pt x="204" y="949"/>
                        <a:pt x="187" y="954"/>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45" name="Freeform 1057"/>
                <p:cNvSpPr>
                  <a:spLocks/>
                </p:cNvSpPr>
                <p:nvPr/>
              </p:nvSpPr>
              <p:spPr bwMode="auto">
                <a:xfrm>
                  <a:off x="3079" y="3133"/>
                  <a:ext cx="121" cy="443"/>
                </a:xfrm>
                <a:custGeom>
                  <a:avLst/>
                  <a:gdLst/>
                  <a:ahLst/>
                  <a:cxnLst>
                    <a:cxn ang="0">
                      <a:pos x="68" y="2"/>
                    </a:cxn>
                    <a:cxn ang="0">
                      <a:pos x="74" y="50"/>
                    </a:cxn>
                    <a:cxn ang="0">
                      <a:pos x="56" y="110"/>
                    </a:cxn>
                    <a:cxn ang="0">
                      <a:pos x="95" y="101"/>
                    </a:cxn>
                    <a:cxn ang="0">
                      <a:pos x="98" y="170"/>
                    </a:cxn>
                    <a:cxn ang="0">
                      <a:pos x="74" y="251"/>
                    </a:cxn>
                    <a:cxn ang="0">
                      <a:pos x="116" y="233"/>
                    </a:cxn>
                    <a:cxn ang="0">
                      <a:pos x="104" y="293"/>
                    </a:cxn>
                    <a:cxn ang="0">
                      <a:pos x="83" y="332"/>
                    </a:cxn>
                    <a:cxn ang="0">
                      <a:pos x="98" y="356"/>
                    </a:cxn>
                    <a:cxn ang="0">
                      <a:pos x="59" y="410"/>
                    </a:cxn>
                    <a:cxn ang="0">
                      <a:pos x="14" y="437"/>
                    </a:cxn>
                    <a:cxn ang="0">
                      <a:pos x="56" y="371"/>
                    </a:cxn>
                    <a:cxn ang="0">
                      <a:pos x="26" y="326"/>
                    </a:cxn>
                    <a:cxn ang="0">
                      <a:pos x="32" y="221"/>
                    </a:cxn>
                    <a:cxn ang="0">
                      <a:pos x="2" y="161"/>
                    </a:cxn>
                    <a:cxn ang="0">
                      <a:pos x="47" y="62"/>
                    </a:cxn>
                    <a:cxn ang="0">
                      <a:pos x="68" y="2"/>
                    </a:cxn>
                  </a:cxnLst>
                  <a:rect l="0" t="0" r="r" b="b"/>
                  <a:pathLst>
                    <a:path w="121" h="443">
                      <a:moveTo>
                        <a:pt x="68" y="2"/>
                      </a:moveTo>
                      <a:cubicBezTo>
                        <a:pt x="72" y="0"/>
                        <a:pt x="76" y="32"/>
                        <a:pt x="74" y="50"/>
                      </a:cubicBezTo>
                      <a:cubicBezTo>
                        <a:pt x="72" y="68"/>
                        <a:pt x="65" y="95"/>
                        <a:pt x="56" y="110"/>
                      </a:cubicBezTo>
                      <a:cubicBezTo>
                        <a:pt x="74" y="107"/>
                        <a:pt x="88" y="91"/>
                        <a:pt x="95" y="101"/>
                      </a:cubicBezTo>
                      <a:cubicBezTo>
                        <a:pt x="102" y="111"/>
                        <a:pt x="101" y="145"/>
                        <a:pt x="98" y="170"/>
                      </a:cubicBezTo>
                      <a:cubicBezTo>
                        <a:pt x="95" y="195"/>
                        <a:pt x="92" y="224"/>
                        <a:pt x="74" y="251"/>
                      </a:cubicBezTo>
                      <a:cubicBezTo>
                        <a:pt x="89" y="248"/>
                        <a:pt x="111" y="226"/>
                        <a:pt x="116" y="233"/>
                      </a:cubicBezTo>
                      <a:cubicBezTo>
                        <a:pt x="121" y="240"/>
                        <a:pt x="109" y="277"/>
                        <a:pt x="104" y="293"/>
                      </a:cubicBezTo>
                      <a:cubicBezTo>
                        <a:pt x="99" y="309"/>
                        <a:pt x="84" y="322"/>
                        <a:pt x="83" y="332"/>
                      </a:cubicBezTo>
                      <a:cubicBezTo>
                        <a:pt x="82" y="342"/>
                        <a:pt x="102" y="343"/>
                        <a:pt x="98" y="356"/>
                      </a:cubicBezTo>
                      <a:cubicBezTo>
                        <a:pt x="94" y="369"/>
                        <a:pt x="73" y="397"/>
                        <a:pt x="59" y="410"/>
                      </a:cubicBezTo>
                      <a:cubicBezTo>
                        <a:pt x="45" y="423"/>
                        <a:pt x="14" y="443"/>
                        <a:pt x="14" y="437"/>
                      </a:cubicBezTo>
                      <a:cubicBezTo>
                        <a:pt x="14" y="431"/>
                        <a:pt x="54" y="389"/>
                        <a:pt x="56" y="371"/>
                      </a:cubicBezTo>
                      <a:cubicBezTo>
                        <a:pt x="58" y="353"/>
                        <a:pt x="30" y="351"/>
                        <a:pt x="26" y="326"/>
                      </a:cubicBezTo>
                      <a:cubicBezTo>
                        <a:pt x="22" y="301"/>
                        <a:pt x="36" y="248"/>
                        <a:pt x="32" y="221"/>
                      </a:cubicBezTo>
                      <a:cubicBezTo>
                        <a:pt x="28" y="194"/>
                        <a:pt x="0" y="187"/>
                        <a:pt x="2" y="161"/>
                      </a:cubicBezTo>
                      <a:cubicBezTo>
                        <a:pt x="4" y="135"/>
                        <a:pt x="36" y="89"/>
                        <a:pt x="47" y="62"/>
                      </a:cubicBezTo>
                      <a:cubicBezTo>
                        <a:pt x="58" y="35"/>
                        <a:pt x="64" y="4"/>
                        <a:pt x="68" y="2"/>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sp>
              <p:nvSpPr>
                <p:cNvPr id="246" name="Freeform 1058"/>
                <p:cNvSpPr>
                  <a:spLocks/>
                </p:cNvSpPr>
                <p:nvPr/>
              </p:nvSpPr>
              <p:spPr bwMode="auto">
                <a:xfrm>
                  <a:off x="2980" y="3617"/>
                  <a:ext cx="132" cy="121"/>
                </a:xfrm>
                <a:custGeom>
                  <a:avLst/>
                  <a:gdLst/>
                  <a:ahLst/>
                  <a:cxnLst>
                    <a:cxn ang="0">
                      <a:pos x="110" y="1"/>
                    </a:cxn>
                    <a:cxn ang="0">
                      <a:pos x="131" y="28"/>
                    </a:cxn>
                    <a:cxn ang="0">
                      <a:pos x="101" y="49"/>
                    </a:cxn>
                    <a:cxn ang="0">
                      <a:pos x="113" y="82"/>
                    </a:cxn>
                    <a:cxn ang="0">
                      <a:pos x="62" y="115"/>
                    </a:cxn>
                    <a:cxn ang="0">
                      <a:pos x="2" y="118"/>
                    </a:cxn>
                    <a:cxn ang="0">
                      <a:pos x="50" y="106"/>
                    </a:cxn>
                    <a:cxn ang="0">
                      <a:pos x="83" y="85"/>
                    </a:cxn>
                    <a:cxn ang="0">
                      <a:pos x="59" y="46"/>
                    </a:cxn>
                    <a:cxn ang="0">
                      <a:pos x="98" y="19"/>
                    </a:cxn>
                    <a:cxn ang="0">
                      <a:pos x="110" y="1"/>
                    </a:cxn>
                  </a:cxnLst>
                  <a:rect l="0" t="0" r="r" b="b"/>
                  <a:pathLst>
                    <a:path w="132" h="121">
                      <a:moveTo>
                        <a:pt x="110" y="1"/>
                      </a:moveTo>
                      <a:cubicBezTo>
                        <a:pt x="115" y="2"/>
                        <a:pt x="132" y="20"/>
                        <a:pt x="131" y="28"/>
                      </a:cubicBezTo>
                      <a:cubicBezTo>
                        <a:pt x="130" y="36"/>
                        <a:pt x="104" y="40"/>
                        <a:pt x="101" y="49"/>
                      </a:cubicBezTo>
                      <a:cubicBezTo>
                        <a:pt x="98" y="58"/>
                        <a:pt x="120" y="71"/>
                        <a:pt x="113" y="82"/>
                      </a:cubicBezTo>
                      <a:cubicBezTo>
                        <a:pt x="106" y="93"/>
                        <a:pt x="80" y="109"/>
                        <a:pt x="62" y="115"/>
                      </a:cubicBezTo>
                      <a:cubicBezTo>
                        <a:pt x="44" y="121"/>
                        <a:pt x="4" y="119"/>
                        <a:pt x="2" y="118"/>
                      </a:cubicBezTo>
                      <a:cubicBezTo>
                        <a:pt x="0" y="117"/>
                        <a:pt x="37" y="111"/>
                        <a:pt x="50" y="106"/>
                      </a:cubicBezTo>
                      <a:cubicBezTo>
                        <a:pt x="63" y="101"/>
                        <a:pt x="82" y="95"/>
                        <a:pt x="83" y="85"/>
                      </a:cubicBezTo>
                      <a:cubicBezTo>
                        <a:pt x="84" y="75"/>
                        <a:pt x="57" y="57"/>
                        <a:pt x="59" y="46"/>
                      </a:cubicBezTo>
                      <a:cubicBezTo>
                        <a:pt x="61" y="35"/>
                        <a:pt x="90" y="28"/>
                        <a:pt x="98" y="19"/>
                      </a:cubicBezTo>
                      <a:cubicBezTo>
                        <a:pt x="106" y="10"/>
                        <a:pt x="105" y="0"/>
                        <a:pt x="110" y="1"/>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grpSp>
          <p:sp>
            <p:nvSpPr>
              <p:cNvPr id="243" name="Oval 1059"/>
              <p:cNvSpPr>
                <a:spLocks noChangeArrowheads="1"/>
              </p:cNvSpPr>
              <p:nvPr/>
            </p:nvSpPr>
            <p:spPr bwMode="auto">
              <a:xfrm>
                <a:off x="2515" y="3630"/>
                <a:ext cx="11" cy="11"/>
              </a:xfrm>
              <a:prstGeom prst="ellipse">
                <a:avLst/>
              </a:prstGeom>
              <a:solidFill>
                <a:srgbClr val="354045"/>
              </a:solidFill>
              <a:ln w="9525" algn="ctr">
                <a:noFill/>
                <a:round/>
                <a:headEnd/>
                <a:tailEnd/>
              </a:ln>
              <a:effectLst/>
            </p:spPr>
            <p:txBody>
              <a:bodyPr wrap="none" anchor="ctr"/>
              <a:lstStyle/>
              <a:p>
                <a:endParaRPr lang="ko-KR" altLang="en-US" sz="1350"/>
              </a:p>
            </p:txBody>
          </p:sp>
        </p:grpSp>
        <p:sp>
          <p:nvSpPr>
            <p:cNvPr id="237" name="Rectangle 1060"/>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253" name="Group 1061"/>
          <p:cNvGrpSpPr>
            <a:grpSpLocks/>
          </p:cNvGrpSpPr>
          <p:nvPr/>
        </p:nvGrpSpPr>
        <p:grpSpPr bwMode="auto">
          <a:xfrm>
            <a:off x="10258425" y="3568303"/>
            <a:ext cx="3100388" cy="3918347"/>
            <a:chOff x="2028" y="1608"/>
            <a:chExt cx="1956" cy="2472"/>
          </a:xfrm>
        </p:grpSpPr>
        <p:grpSp>
          <p:nvGrpSpPr>
            <p:cNvPr id="254" name="Group 1062"/>
            <p:cNvGrpSpPr>
              <a:grpSpLocks/>
            </p:cNvGrpSpPr>
            <p:nvPr/>
          </p:nvGrpSpPr>
          <p:grpSpPr bwMode="auto">
            <a:xfrm>
              <a:off x="2342" y="2865"/>
              <a:ext cx="1414" cy="940"/>
              <a:chOff x="2846" y="755"/>
              <a:chExt cx="1414" cy="940"/>
            </a:xfrm>
          </p:grpSpPr>
          <p:grpSp>
            <p:nvGrpSpPr>
              <p:cNvPr id="256" name="Group 1063"/>
              <p:cNvGrpSpPr>
                <a:grpSpLocks/>
              </p:cNvGrpSpPr>
              <p:nvPr/>
            </p:nvGrpSpPr>
            <p:grpSpPr bwMode="auto">
              <a:xfrm>
                <a:off x="3496" y="998"/>
                <a:ext cx="473" cy="494"/>
                <a:chOff x="-345" y="-511"/>
                <a:chExt cx="393" cy="411"/>
              </a:xfrm>
            </p:grpSpPr>
            <p:sp>
              <p:nvSpPr>
                <p:cNvPr id="269" name="Freeform 1064"/>
                <p:cNvSpPr>
                  <a:spLocks/>
                </p:cNvSpPr>
                <p:nvPr/>
              </p:nvSpPr>
              <p:spPr bwMode="auto">
                <a:xfrm>
                  <a:off x="-322" y="-467"/>
                  <a:ext cx="370" cy="367"/>
                </a:xfrm>
                <a:custGeom>
                  <a:avLst/>
                  <a:gdLst/>
                  <a:ahLst/>
                  <a:cxnLst>
                    <a:cxn ang="0">
                      <a:pos x="296" y="20"/>
                    </a:cxn>
                    <a:cxn ang="0">
                      <a:pos x="333" y="48"/>
                    </a:cxn>
                    <a:cxn ang="0">
                      <a:pos x="366" y="113"/>
                    </a:cxn>
                    <a:cxn ang="0">
                      <a:pos x="355" y="177"/>
                    </a:cxn>
                    <a:cxn ang="0">
                      <a:pos x="340" y="159"/>
                    </a:cxn>
                    <a:cxn ang="0">
                      <a:pos x="342" y="204"/>
                    </a:cxn>
                    <a:cxn ang="0">
                      <a:pos x="334" y="276"/>
                    </a:cxn>
                    <a:cxn ang="0">
                      <a:pos x="314" y="237"/>
                    </a:cxn>
                    <a:cxn ang="0">
                      <a:pos x="317" y="264"/>
                    </a:cxn>
                    <a:cxn ang="0">
                      <a:pos x="320" y="348"/>
                    </a:cxn>
                    <a:cxn ang="0">
                      <a:pos x="295" y="299"/>
                    </a:cxn>
                    <a:cxn ang="0">
                      <a:pos x="292" y="315"/>
                    </a:cxn>
                    <a:cxn ang="0">
                      <a:pos x="283" y="366"/>
                    </a:cxn>
                    <a:cxn ang="0">
                      <a:pos x="247" y="308"/>
                    </a:cxn>
                    <a:cxn ang="0">
                      <a:pos x="127" y="206"/>
                    </a:cxn>
                    <a:cxn ang="0">
                      <a:pos x="17" y="117"/>
                    </a:cxn>
                    <a:cxn ang="0">
                      <a:pos x="26" y="77"/>
                    </a:cxn>
                    <a:cxn ang="0">
                      <a:pos x="106" y="23"/>
                    </a:cxn>
                    <a:cxn ang="0">
                      <a:pos x="245" y="0"/>
                    </a:cxn>
                    <a:cxn ang="0">
                      <a:pos x="296" y="20"/>
                    </a:cxn>
                  </a:cxnLst>
                  <a:rect l="0" t="0" r="r" b="b"/>
                  <a:pathLst>
                    <a:path w="370" h="367">
                      <a:moveTo>
                        <a:pt x="296" y="20"/>
                      </a:moveTo>
                      <a:cubicBezTo>
                        <a:pt x="311" y="28"/>
                        <a:pt x="321" y="33"/>
                        <a:pt x="333" y="48"/>
                      </a:cubicBezTo>
                      <a:cubicBezTo>
                        <a:pt x="345" y="63"/>
                        <a:pt x="362" y="92"/>
                        <a:pt x="366" y="113"/>
                      </a:cubicBezTo>
                      <a:cubicBezTo>
                        <a:pt x="370" y="134"/>
                        <a:pt x="359" y="169"/>
                        <a:pt x="355" y="177"/>
                      </a:cubicBezTo>
                      <a:cubicBezTo>
                        <a:pt x="351" y="185"/>
                        <a:pt x="342" y="155"/>
                        <a:pt x="340" y="159"/>
                      </a:cubicBezTo>
                      <a:cubicBezTo>
                        <a:pt x="338" y="163"/>
                        <a:pt x="343" y="185"/>
                        <a:pt x="342" y="204"/>
                      </a:cubicBezTo>
                      <a:cubicBezTo>
                        <a:pt x="341" y="223"/>
                        <a:pt x="339" y="271"/>
                        <a:pt x="334" y="276"/>
                      </a:cubicBezTo>
                      <a:cubicBezTo>
                        <a:pt x="329" y="281"/>
                        <a:pt x="317" y="239"/>
                        <a:pt x="314" y="237"/>
                      </a:cubicBezTo>
                      <a:cubicBezTo>
                        <a:pt x="311" y="235"/>
                        <a:pt x="316" y="246"/>
                        <a:pt x="317" y="264"/>
                      </a:cubicBezTo>
                      <a:cubicBezTo>
                        <a:pt x="318" y="282"/>
                        <a:pt x="324" y="342"/>
                        <a:pt x="320" y="348"/>
                      </a:cubicBezTo>
                      <a:cubicBezTo>
                        <a:pt x="316" y="354"/>
                        <a:pt x="300" y="305"/>
                        <a:pt x="295" y="299"/>
                      </a:cubicBezTo>
                      <a:cubicBezTo>
                        <a:pt x="290" y="293"/>
                        <a:pt x="294" y="304"/>
                        <a:pt x="292" y="315"/>
                      </a:cubicBezTo>
                      <a:cubicBezTo>
                        <a:pt x="290" y="326"/>
                        <a:pt x="290" y="367"/>
                        <a:pt x="283" y="366"/>
                      </a:cubicBezTo>
                      <a:cubicBezTo>
                        <a:pt x="276" y="365"/>
                        <a:pt x="273" y="335"/>
                        <a:pt x="247" y="308"/>
                      </a:cubicBezTo>
                      <a:cubicBezTo>
                        <a:pt x="221" y="281"/>
                        <a:pt x="165" y="238"/>
                        <a:pt x="127" y="206"/>
                      </a:cubicBezTo>
                      <a:cubicBezTo>
                        <a:pt x="89" y="174"/>
                        <a:pt x="34" y="138"/>
                        <a:pt x="17" y="117"/>
                      </a:cubicBezTo>
                      <a:cubicBezTo>
                        <a:pt x="0" y="96"/>
                        <a:pt x="11" y="93"/>
                        <a:pt x="26" y="77"/>
                      </a:cubicBezTo>
                      <a:cubicBezTo>
                        <a:pt x="41" y="61"/>
                        <a:pt x="69" y="36"/>
                        <a:pt x="106" y="23"/>
                      </a:cubicBezTo>
                      <a:cubicBezTo>
                        <a:pt x="143" y="10"/>
                        <a:pt x="213" y="0"/>
                        <a:pt x="245" y="0"/>
                      </a:cubicBezTo>
                      <a:cubicBezTo>
                        <a:pt x="277" y="0"/>
                        <a:pt x="281" y="12"/>
                        <a:pt x="296" y="20"/>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70" name="Freeform 1065"/>
                <p:cNvSpPr>
                  <a:spLocks/>
                </p:cNvSpPr>
                <p:nvPr/>
              </p:nvSpPr>
              <p:spPr bwMode="auto">
                <a:xfrm>
                  <a:off x="-212" y="-453"/>
                  <a:ext cx="210" cy="156"/>
                </a:xfrm>
                <a:custGeom>
                  <a:avLst/>
                  <a:gdLst/>
                  <a:ahLst/>
                  <a:cxnLst>
                    <a:cxn ang="0">
                      <a:pos x="32" y="78"/>
                    </a:cxn>
                    <a:cxn ang="0">
                      <a:pos x="116" y="61"/>
                    </a:cxn>
                    <a:cxn ang="0">
                      <a:pos x="147" y="90"/>
                    </a:cxn>
                    <a:cxn ang="0">
                      <a:pos x="153" y="153"/>
                    </a:cxn>
                    <a:cxn ang="0">
                      <a:pos x="164" y="108"/>
                    </a:cxn>
                    <a:cxn ang="0">
                      <a:pos x="179" y="43"/>
                    </a:cxn>
                    <a:cxn ang="0">
                      <a:pos x="195" y="22"/>
                    </a:cxn>
                    <a:cxn ang="0">
                      <a:pos x="87" y="1"/>
                    </a:cxn>
                    <a:cxn ang="0">
                      <a:pos x="9" y="28"/>
                    </a:cxn>
                    <a:cxn ang="0">
                      <a:pos x="32" y="78"/>
                    </a:cxn>
                  </a:cxnLst>
                  <a:rect l="0" t="0" r="r" b="b"/>
                  <a:pathLst>
                    <a:path w="210" h="156">
                      <a:moveTo>
                        <a:pt x="32" y="78"/>
                      </a:moveTo>
                      <a:cubicBezTo>
                        <a:pt x="50" y="83"/>
                        <a:pt x="97" y="59"/>
                        <a:pt x="116" y="61"/>
                      </a:cubicBezTo>
                      <a:cubicBezTo>
                        <a:pt x="135" y="63"/>
                        <a:pt x="141" y="75"/>
                        <a:pt x="147" y="90"/>
                      </a:cubicBezTo>
                      <a:cubicBezTo>
                        <a:pt x="153" y="105"/>
                        <a:pt x="150" y="150"/>
                        <a:pt x="153" y="153"/>
                      </a:cubicBezTo>
                      <a:cubicBezTo>
                        <a:pt x="156" y="156"/>
                        <a:pt x="160" y="126"/>
                        <a:pt x="164" y="108"/>
                      </a:cubicBezTo>
                      <a:cubicBezTo>
                        <a:pt x="168" y="90"/>
                        <a:pt x="174" y="57"/>
                        <a:pt x="179" y="43"/>
                      </a:cubicBezTo>
                      <a:cubicBezTo>
                        <a:pt x="184" y="29"/>
                        <a:pt x="210" y="29"/>
                        <a:pt x="195" y="22"/>
                      </a:cubicBezTo>
                      <a:cubicBezTo>
                        <a:pt x="180" y="15"/>
                        <a:pt x="118" y="0"/>
                        <a:pt x="87" y="1"/>
                      </a:cubicBezTo>
                      <a:cubicBezTo>
                        <a:pt x="56" y="2"/>
                        <a:pt x="18" y="14"/>
                        <a:pt x="9" y="28"/>
                      </a:cubicBezTo>
                      <a:cubicBezTo>
                        <a:pt x="0" y="42"/>
                        <a:pt x="14" y="73"/>
                        <a:pt x="32" y="78"/>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sp>
              <p:nvSpPr>
                <p:cNvPr id="271" name="Freeform 1066"/>
                <p:cNvSpPr>
                  <a:spLocks/>
                </p:cNvSpPr>
                <p:nvPr/>
              </p:nvSpPr>
              <p:spPr bwMode="auto">
                <a:xfrm>
                  <a:off x="-345" y="-486"/>
                  <a:ext cx="357" cy="94"/>
                </a:xfrm>
                <a:custGeom>
                  <a:avLst/>
                  <a:gdLst/>
                  <a:ahLst/>
                  <a:cxnLst>
                    <a:cxn ang="0">
                      <a:pos x="27" y="46"/>
                    </a:cxn>
                    <a:cxn ang="0">
                      <a:pos x="88" y="87"/>
                    </a:cxn>
                    <a:cxn ang="0">
                      <a:pos x="225" y="85"/>
                    </a:cxn>
                    <a:cxn ang="0">
                      <a:pos x="312" y="58"/>
                    </a:cxn>
                    <a:cxn ang="0">
                      <a:pos x="354" y="69"/>
                    </a:cxn>
                    <a:cxn ang="0">
                      <a:pos x="333" y="43"/>
                    </a:cxn>
                    <a:cxn ang="0">
                      <a:pos x="246" y="7"/>
                    </a:cxn>
                    <a:cxn ang="0">
                      <a:pos x="103" y="3"/>
                    </a:cxn>
                    <a:cxn ang="0">
                      <a:pos x="12" y="21"/>
                    </a:cxn>
                    <a:cxn ang="0">
                      <a:pos x="27" y="46"/>
                    </a:cxn>
                  </a:cxnLst>
                  <a:rect l="0" t="0" r="r" b="b"/>
                  <a:pathLst>
                    <a:path w="357" h="94">
                      <a:moveTo>
                        <a:pt x="27" y="46"/>
                      </a:moveTo>
                      <a:cubicBezTo>
                        <a:pt x="40" y="57"/>
                        <a:pt x="55" y="80"/>
                        <a:pt x="88" y="87"/>
                      </a:cubicBezTo>
                      <a:cubicBezTo>
                        <a:pt x="121" y="94"/>
                        <a:pt x="188" y="90"/>
                        <a:pt x="225" y="85"/>
                      </a:cubicBezTo>
                      <a:cubicBezTo>
                        <a:pt x="262" y="80"/>
                        <a:pt x="291" y="61"/>
                        <a:pt x="312" y="58"/>
                      </a:cubicBezTo>
                      <a:cubicBezTo>
                        <a:pt x="333" y="55"/>
                        <a:pt x="351" y="71"/>
                        <a:pt x="354" y="69"/>
                      </a:cubicBezTo>
                      <a:cubicBezTo>
                        <a:pt x="357" y="67"/>
                        <a:pt x="351" y="53"/>
                        <a:pt x="333" y="43"/>
                      </a:cubicBezTo>
                      <a:cubicBezTo>
                        <a:pt x="315" y="33"/>
                        <a:pt x="284" y="14"/>
                        <a:pt x="246" y="7"/>
                      </a:cubicBezTo>
                      <a:cubicBezTo>
                        <a:pt x="208" y="0"/>
                        <a:pt x="142" y="1"/>
                        <a:pt x="103" y="3"/>
                      </a:cubicBezTo>
                      <a:cubicBezTo>
                        <a:pt x="64" y="5"/>
                        <a:pt x="24" y="15"/>
                        <a:pt x="12" y="21"/>
                      </a:cubicBezTo>
                      <a:cubicBezTo>
                        <a:pt x="0" y="27"/>
                        <a:pt x="14" y="35"/>
                        <a:pt x="27" y="46"/>
                      </a:cubicBezTo>
                      <a:close/>
                    </a:path>
                  </a:pathLst>
                </a:custGeom>
                <a:solidFill>
                  <a:srgbClr val="D2D9DC"/>
                </a:solidFill>
                <a:ln w="9525" cap="flat" cmpd="sng">
                  <a:noFill/>
                  <a:prstDash val="solid"/>
                  <a:round/>
                  <a:headEnd type="none" w="med" len="med"/>
                  <a:tailEnd type="none" w="med" len="med"/>
                </a:ln>
                <a:effectLst/>
              </p:spPr>
              <p:txBody>
                <a:bodyPr/>
                <a:lstStyle/>
                <a:p>
                  <a:endParaRPr lang="ko-KR" altLang="en-US" sz="1350"/>
                </a:p>
              </p:txBody>
            </p:sp>
            <p:sp>
              <p:nvSpPr>
                <p:cNvPr id="272" name="Freeform 1067"/>
                <p:cNvSpPr>
                  <a:spLocks/>
                </p:cNvSpPr>
                <p:nvPr/>
              </p:nvSpPr>
              <p:spPr bwMode="auto">
                <a:xfrm>
                  <a:off x="-311" y="-511"/>
                  <a:ext cx="317" cy="90"/>
                </a:xfrm>
                <a:custGeom>
                  <a:avLst/>
                  <a:gdLst/>
                  <a:ahLst/>
                  <a:cxnLst>
                    <a:cxn ang="0">
                      <a:pos x="20" y="5"/>
                    </a:cxn>
                    <a:cxn ang="0">
                      <a:pos x="147" y="2"/>
                    </a:cxn>
                    <a:cxn ang="0">
                      <a:pos x="215" y="19"/>
                    </a:cxn>
                    <a:cxn ang="0">
                      <a:pos x="300" y="62"/>
                    </a:cxn>
                    <a:cxn ang="0">
                      <a:pos x="317" y="88"/>
                    </a:cxn>
                    <a:cxn ang="0">
                      <a:pos x="302" y="77"/>
                    </a:cxn>
                    <a:cxn ang="0">
                      <a:pos x="258" y="73"/>
                    </a:cxn>
                    <a:cxn ang="0">
                      <a:pos x="191" y="88"/>
                    </a:cxn>
                    <a:cxn ang="0">
                      <a:pos x="107" y="64"/>
                    </a:cxn>
                    <a:cxn ang="0">
                      <a:pos x="26" y="20"/>
                    </a:cxn>
                    <a:cxn ang="0">
                      <a:pos x="20" y="5"/>
                    </a:cxn>
                  </a:cxnLst>
                  <a:rect l="0" t="0" r="r" b="b"/>
                  <a:pathLst>
                    <a:path w="317" h="90">
                      <a:moveTo>
                        <a:pt x="20" y="5"/>
                      </a:moveTo>
                      <a:cubicBezTo>
                        <a:pt x="40" y="2"/>
                        <a:pt x="115" y="0"/>
                        <a:pt x="147" y="2"/>
                      </a:cubicBezTo>
                      <a:cubicBezTo>
                        <a:pt x="179" y="4"/>
                        <a:pt x="189" y="9"/>
                        <a:pt x="215" y="19"/>
                      </a:cubicBezTo>
                      <a:cubicBezTo>
                        <a:pt x="241" y="29"/>
                        <a:pt x="283" y="51"/>
                        <a:pt x="300" y="62"/>
                      </a:cubicBezTo>
                      <a:cubicBezTo>
                        <a:pt x="317" y="73"/>
                        <a:pt x="317" y="86"/>
                        <a:pt x="317" y="88"/>
                      </a:cubicBezTo>
                      <a:cubicBezTo>
                        <a:pt x="317" y="90"/>
                        <a:pt x="312" y="79"/>
                        <a:pt x="302" y="77"/>
                      </a:cubicBezTo>
                      <a:cubicBezTo>
                        <a:pt x="292" y="75"/>
                        <a:pt x="276" y="71"/>
                        <a:pt x="258" y="73"/>
                      </a:cubicBezTo>
                      <a:cubicBezTo>
                        <a:pt x="240" y="75"/>
                        <a:pt x="216" y="89"/>
                        <a:pt x="191" y="88"/>
                      </a:cubicBezTo>
                      <a:cubicBezTo>
                        <a:pt x="166" y="87"/>
                        <a:pt x="134" y="75"/>
                        <a:pt x="107" y="64"/>
                      </a:cubicBezTo>
                      <a:cubicBezTo>
                        <a:pt x="80" y="53"/>
                        <a:pt x="40" y="29"/>
                        <a:pt x="26" y="20"/>
                      </a:cubicBezTo>
                      <a:cubicBezTo>
                        <a:pt x="12" y="11"/>
                        <a:pt x="0" y="8"/>
                        <a:pt x="20" y="5"/>
                      </a:cubicBezTo>
                      <a:close/>
                    </a:path>
                  </a:pathLst>
                </a:custGeom>
                <a:solidFill>
                  <a:srgbClr val="FFFFFF"/>
                </a:solidFill>
                <a:ln w="9525" cap="flat" cmpd="sng">
                  <a:noFill/>
                  <a:prstDash val="solid"/>
                  <a:round/>
                  <a:headEnd type="none" w="med" len="med"/>
                  <a:tailEnd type="none" w="med" len="med"/>
                </a:ln>
                <a:effectLst/>
              </p:spPr>
              <p:txBody>
                <a:bodyPr/>
                <a:lstStyle/>
                <a:p>
                  <a:endParaRPr lang="ko-KR" altLang="en-US" sz="1350"/>
                </a:p>
              </p:txBody>
            </p:sp>
          </p:grpSp>
          <p:grpSp>
            <p:nvGrpSpPr>
              <p:cNvPr id="257" name="Group 1068"/>
              <p:cNvGrpSpPr>
                <a:grpSpLocks/>
              </p:cNvGrpSpPr>
              <p:nvPr/>
            </p:nvGrpSpPr>
            <p:grpSpPr bwMode="auto">
              <a:xfrm>
                <a:off x="2925" y="755"/>
                <a:ext cx="1335" cy="940"/>
                <a:chOff x="2259" y="2881"/>
                <a:chExt cx="1335" cy="940"/>
              </a:xfrm>
            </p:grpSpPr>
            <p:grpSp>
              <p:nvGrpSpPr>
                <p:cNvPr id="262" name="Group 1069"/>
                <p:cNvGrpSpPr>
                  <a:grpSpLocks/>
                </p:cNvGrpSpPr>
                <p:nvPr/>
              </p:nvGrpSpPr>
              <p:grpSpPr bwMode="auto">
                <a:xfrm>
                  <a:off x="2259" y="2890"/>
                  <a:ext cx="152" cy="85"/>
                  <a:chOff x="2442" y="3603"/>
                  <a:chExt cx="152" cy="85"/>
                </a:xfrm>
              </p:grpSpPr>
              <p:sp>
                <p:nvSpPr>
                  <p:cNvPr id="266" name="Freeform 1070"/>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267" name="Freeform 1071"/>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268" name="Freeform 1072"/>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263" name="Freeform 1073"/>
                <p:cNvSpPr>
                  <a:spLocks/>
                </p:cNvSpPr>
                <p:nvPr/>
              </p:nvSpPr>
              <p:spPr bwMode="auto">
                <a:xfrm>
                  <a:off x="2323" y="2890"/>
                  <a:ext cx="1055" cy="931"/>
                </a:xfrm>
                <a:custGeom>
                  <a:avLst/>
                  <a:gdLst/>
                  <a:ahLst/>
                  <a:cxnLst>
                    <a:cxn ang="0">
                      <a:pos x="167" y="42"/>
                    </a:cxn>
                    <a:cxn ang="0">
                      <a:pos x="35" y="48"/>
                    </a:cxn>
                    <a:cxn ang="0">
                      <a:pos x="8" y="78"/>
                    </a:cxn>
                    <a:cxn ang="0">
                      <a:pos x="80" y="141"/>
                    </a:cxn>
                    <a:cxn ang="0">
                      <a:pos x="146" y="189"/>
                    </a:cxn>
                    <a:cxn ang="0">
                      <a:pos x="206" y="315"/>
                    </a:cxn>
                    <a:cxn ang="0">
                      <a:pos x="302" y="435"/>
                    </a:cxn>
                    <a:cxn ang="0">
                      <a:pos x="497" y="552"/>
                    </a:cxn>
                    <a:cxn ang="0">
                      <a:pos x="668" y="627"/>
                    </a:cxn>
                    <a:cxn ang="0">
                      <a:pos x="710" y="654"/>
                    </a:cxn>
                    <a:cxn ang="0">
                      <a:pos x="758" y="738"/>
                    </a:cxn>
                    <a:cxn ang="0">
                      <a:pos x="833" y="858"/>
                    </a:cxn>
                    <a:cxn ang="0">
                      <a:pos x="884" y="912"/>
                    </a:cxn>
                    <a:cxn ang="0">
                      <a:pos x="878" y="882"/>
                    </a:cxn>
                    <a:cxn ang="0">
                      <a:pos x="830" y="807"/>
                    </a:cxn>
                    <a:cxn ang="0">
                      <a:pos x="920" y="912"/>
                    </a:cxn>
                    <a:cxn ang="0">
                      <a:pos x="962" y="921"/>
                    </a:cxn>
                    <a:cxn ang="0">
                      <a:pos x="962" y="897"/>
                    </a:cxn>
                    <a:cxn ang="0">
                      <a:pos x="998" y="921"/>
                    </a:cxn>
                    <a:cxn ang="0">
                      <a:pos x="1046" y="915"/>
                    </a:cxn>
                    <a:cxn ang="0">
                      <a:pos x="1034" y="894"/>
                    </a:cxn>
                    <a:cxn ang="0">
                      <a:pos x="917" y="765"/>
                    </a:cxn>
                    <a:cxn ang="0">
                      <a:pos x="926" y="684"/>
                    </a:cxn>
                    <a:cxn ang="0">
                      <a:pos x="851" y="597"/>
                    </a:cxn>
                    <a:cxn ang="0">
                      <a:pos x="476" y="303"/>
                    </a:cxn>
                    <a:cxn ang="0">
                      <a:pos x="167" y="42"/>
                    </a:cxn>
                  </a:cxnLst>
                  <a:rect l="0" t="0" r="r" b="b"/>
                  <a:pathLst>
                    <a:path w="1055" h="931">
                      <a:moveTo>
                        <a:pt x="167" y="42"/>
                      </a:moveTo>
                      <a:cubicBezTo>
                        <a:pt x="94" y="0"/>
                        <a:pt x="61" y="42"/>
                        <a:pt x="35" y="48"/>
                      </a:cubicBezTo>
                      <a:cubicBezTo>
                        <a:pt x="9" y="54"/>
                        <a:pt x="0" y="63"/>
                        <a:pt x="8" y="78"/>
                      </a:cubicBezTo>
                      <a:cubicBezTo>
                        <a:pt x="16" y="93"/>
                        <a:pt x="57" y="122"/>
                        <a:pt x="80" y="141"/>
                      </a:cubicBezTo>
                      <a:cubicBezTo>
                        <a:pt x="103" y="160"/>
                        <a:pt x="125" y="160"/>
                        <a:pt x="146" y="189"/>
                      </a:cubicBezTo>
                      <a:cubicBezTo>
                        <a:pt x="167" y="218"/>
                        <a:pt x="180" y="274"/>
                        <a:pt x="206" y="315"/>
                      </a:cubicBezTo>
                      <a:cubicBezTo>
                        <a:pt x="232" y="356"/>
                        <a:pt x="254" y="395"/>
                        <a:pt x="302" y="435"/>
                      </a:cubicBezTo>
                      <a:cubicBezTo>
                        <a:pt x="350" y="475"/>
                        <a:pt x="436" y="520"/>
                        <a:pt x="497" y="552"/>
                      </a:cubicBezTo>
                      <a:cubicBezTo>
                        <a:pt x="558" y="584"/>
                        <a:pt x="632" y="610"/>
                        <a:pt x="668" y="627"/>
                      </a:cubicBezTo>
                      <a:cubicBezTo>
                        <a:pt x="704" y="644"/>
                        <a:pt x="695" y="636"/>
                        <a:pt x="710" y="654"/>
                      </a:cubicBezTo>
                      <a:cubicBezTo>
                        <a:pt x="725" y="672"/>
                        <a:pt x="738" y="704"/>
                        <a:pt x="758" y="738"/>
                      </a:cubicBezTo>
                      <a:cubicBezTo>
                        <a:pt x="778" y="772"/>
                        <a:pt x="812" y="829"/>
                        <a:pt x="833" y="858"/>
                      </a:cubicBezTo>
                      <a:cubicBezTo>
                        <a:pt x="854" y="887"/>
                        <a:pt x="877" y="908"/>
                        <a:pt x="884" y="912"/>
                      </a:cubicBezTo>
                      <a:cubicBezTo>
                        <a:pt x="891" y="916"/>
                        <a:pt x="887" y="899"/>
                        <a:pt x="878" y="882"/>
                      </a:cubicBezTo>
                      <a:cubicBezTo>
                        <a:pt x="869" y="865"/>
                        <a:pt x="823" y="802"/>
                        <a:pt x="830" y="807"/>
                      </a:cubicBezTo>
                      <a:cubicBezTo>
                        <a:pt x="837" y="812"/>
                        <a:pt x="898" y="893"/>
                        <a:pt x="920" y="912"/>
                      </a:cubicBezTo>
                      <a:cubicBezTo>
                        <a:pt x="942" y="931"/>
                        <a:pt x="955" y="923"/>
                        <a:pt x="962" y="921"/>
                      </a:cubicBezTo>
                      <a:cubicBezTo>
                        <a:pt x="969" y="919"/>
                        <a:pt x="956" y="897"/>
                        <a:pt x="962" y="897"/>
                      </a:cubicBezTo>
                      <a:cubicBezTo>
                        <a:pt x="968" y="897"/>
                        <a:pt x="984" y="918"/>
                        <a:pt x="998" y="921"/>
                      </a:cubicBezTo>
                      <a:cubicBezTo>
                        <a:pt x="1012" y="924"/>
                        <a:pt x="1040" y="919"/>
                        <a:pt x="1046" y="915"/>
                      </a:cubicBezTo>
                      <a:cubicBezTo>
                        <a:pt x="1052" y="911"/>
                        <a:pt x="1055" y="919"/>
                        <a:pt x="1034" y="894"/>
                      </a:cubicBezTo>
                      <a:cubicBezTo>
                        <a:pt x="1013" y="869"/>
                        <a:pt x="935" y="800"/>
                        <a:pt x="917" y="765"/>
                      </a:cubicBezTo>
                      <a:cubicBezTo>
                        <a:pt x="899" y="730"/>
                        <a:pt x="937" y="712"/>
                        <a:pt x="926" y="684"/>
                      </a:cubicBezTo>
                      <a:cubicBezTo>
                        <a:pt x="915" y="656"/>
                        <a:pt x="926" y="660"/>
                        <a:pt x="851" y="597"/>
                      </a:cubicBezTo>
                      <a:cubicBezTo>
                        <a:pt x="776" y="534"/>
                        <a:pt x="590" y="395"/>
                        <a:pt x="476" y="303"/>
                      </a:cubicBezTo>
                      <a:cubicBezTo>
                        <a:pt x="362" y="211"/>
                        <a:pt x="240" y="84"/>
                        <a:pt x="167" y="42"/>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64" name="Freeform 1074"/>
                <p:cNvSpPr>
                  <a:spLocks/>
                </p:cNvSpPr>
                <p:nvPr/>
              </p:nvSpPr>
              <p:spPr bwMode="auto">
                <a:xfrm>
                  <a:off x="2318" y="2881"/>
                  <a:ext cx="1276" cy="928"/>
                </a:xfrm>
                <a:custGeom>
                  <a:avLst/>
                  <a:gdLst/>
                  <a:ahLst/>
                  <a:cxnLst>
                    <a:cxn ang="0">
                      <a:pos x="208" y="39"/>
                    </a:cxn>
                    <a:cxn ang="0">
                      <a:pos x="91" y="6"/>
                    </a:cxn>
                    <a:cxn ang="0">
                      <a:pos x="19" y="9"/>
                    </a:cxn>
                    <a:cxn ang="0">
                      <a:pos x="1" y="60"/>
                    </a:cxn>
                    <a:cxn ang="0">
                      <a:pos x="25" y="105"/>
                    </a:cxn>
                    <a:cxn ang="0">
                      <a:pos x="115" y="132"/>
                    </a:cxn>
                    <a:cxn ang="0">
                      <a:pos x="193" y="198"/>
                    </a:cxn>
                    <a:cxn ang="0">
                      <a:pos x="238" y="255"/>
                    </a:cxn>
                    <a:cxn ang="0">
                      <a:pos x="241" y="228"/>
                    </a:cxn>
                    <a:cxn ang="0">
                      <a:pos x="265" y="168"/>
                    </a:cxn>
                    <a:cxn ang="0">
                      <a:pos x="274" y="231"/>
                    </a:cxn>
                    <a:cxn ang="0">
                      <a:pos x="286" y="288"/>
                    </a:cxn>
                    <a:cxn ang="0">
                      <a:pos x="400" y="411"/>
                    </a:cxn>
                    <a:cxn ang="0">
                      <a:pos x="577" y="522"/>
                    </a:cxn>
                    <a:cxn ang="0">
                      <a:pos x="679" y="573"/>
                    </a:cxn>
                    <a:cxn ang="0">
                      <a:pos x="715" y="609"/>
                    </a:cxn>
                    <a:cxn ang="0">
                      <a:pos x="793" y="633"/>
                    </a:cxn>
                    <a:cxn ang="0">
                      <a:pos x="856" y="636"/>
                    </a:cxn>
                    <a:cxn ang="0">
                      <a:pos x="826" y="657"/>
                    </a:cxn>
                    <a:cxn ang="0">
                      <a:pos x="796" y="678"/>
                    </a:cxn>
                    <a:cxn ang="0">
                      <a:pos x="850" y="735"/>
                    </a:cxn>
                    <a:cxn ang="0">
                      <a:pos x="979" y="873"/>
                    </a:cxn>
                    <a:cxn ang="0">
                      <a:pos x="1036" y="918"/>
                    </a:cxn>
                    <a:cxn ang="0">
                      <a:pos x="1063" y="927"/>
                    </a:cxn>
                    <a:cxn ang="0">
                      <a:pos x="1084" y="918"/>
                    </a:cxn>
                    <a:cxn ang="0">
                      <a:pos x="988" y="828"/>
                    </a:cxn>
                    <a:cxn ang="0">
                      <a:pos x="1093" y="912"/>
                    </a:cxn>
                    <a:cxn ang="0">
                      <a:pos x="1132" y="888"/>
                    </a:cxn>
                    <a:cxn ang="0">
                      <a:pos x="1036" y="822"/>
                    </a:cxn>
                    <a:cxn ang="0">
                      <a:pos x="1147" y="891"/>
                    </a:cxn>
                    <a:cxn ang="0">
                      <a:pos x="1246" y="879"/>
                    </a:cxn>
                    <a:cxn ang="0">
                      <a:pos x="1123" y="777"/>
                    </a:cxn>
                    <a:cxn ang="0">
                      <a:pos x="1261" y="867"/>
                    </a:cxn>
                    <a:cxn ang="0">
                      <a:pos x="1276" y="837"/>
                    </a:cxn>
                    <a:cxn ang="0">
                      <a:pos x="1060" y="690"/>
                    </a:cxn>
                    <a:cxn ang="0">
                      <a:pos x="892" y="588"/>
                    </a:cxn>
                    <a:cxn ang="0">
                      <a:pos x="802" y="477"/>
                    </a:cxn>
                    <a:cxn ang="0">
                      <a:pos x="691" y="324"/>
                    </a:cxn>
                    <a:cxn ang="0">
                      <a:pos x="538" y="182"/>
                    </a:cxn>
                    <a:cxn ang="0">
                      <a:pos x="208" y="39"/>
                    </a:cxn>
                  </a:cxnLst>
                  <a:rect l="0" t="0" r="r" b="b"/>
                  <a:pathLst>
                    <a:path w="1276" h="928">
                      <a:moveTo>
                        <a:pt x="208" y="39"/>
                      </a:moveTo>
                      <a:cubicBezTo>
                        <a:pt x="134" y="10"/>
                        <a:pt x="122" y="11"/>
                        <a:pt x="91" y="6"/>
                      </a:cubicBezTo>
                      <a:cubicBezTo>
                        <a:pt x="60" y="1"/>
                        <a:pt x="34" y="0"/>
                        <a:pt x="19" y="9"/>
                      </a:cubicBezTo>
                      <a:cubicBezTo>
                        <a:pt x="4" y="18"/>
                        <a:pt x="0" y="44"/>
                        <a:pt x="1" y="60"/>
                      </a:cubicBezTo>
                      <a:cubicBezTo>
                        <a:pt x="2" y="76"/>
                        <a:pt x="6" y="93"/>
                        <a:pt x="25" y="105"/>
                      </a:cubicBezTo>
                      <a:cubicBezTo>
                        <a:pt x="44" y="117"/>
                        <a:pt x="87" y="117"/>
                        <a:pt x="115" y="132"/>
                      </a:cubicBezTo>
                      <a:cubicBezTo>
                        <a:pt x="143" y="147"/>
                        <a:pt x="173" y="178"/>
                        <a:pt x="193" y="198"/>
                      </a:cubicBezTo>
                      <a:cubicBezTo>
                        <a:pt x="213" y="218"/>
                        <a:pt x="230" y="250"/>
                        <a:pt x="238" y="255"/>
                      </a:cubicBezTo>
                      <a:cubicBezTo>
                        <a:pt x="246" y="260"/>
                        <a:pt x="237" y="242"/>
                        <a:pt x="241" y="228"/>
                      </a:cubicBezTo>
                      <a:cubicBezTo>
                        <a:pt x="245" y="214"/>
                        <a:pt x="260" y="168"/>
                        <a:pt x="265" y="168"/>
                      </a:cubicBezTo>
                      <a:cubicBezTo>
                        <a:pt x="270" y="168"/>
                        <a:pt x="270" y="211"/>
                        <a:pt x="274" y="231"/>
                      </a:cubicBezTo>
                      <a:cubicBezTo>
                        <a:pt x="278" y="251"/>
                        <a:pt x="265" y="258"/>
                        <a:pt x="286" y="288"/>
                      </a:cubicBezTo>
                      <a:cubicBezTo>
                        <a:pt x="307" y="318"/>
                        <a:pt x="352" y="372"/>
                        <a:pt x="400" y="411"/>
                      </a:cubicBezTo>
                      <a:cubicBezTo>
                        <a:pt x="448" y="450"/>
                        <a:pt x="531" y="495"/>
                        <a:pt x="577" y="522"/>
                      </a:cubicBezTo>
                      <a:cubicBezTo>
                        <a:pt x="623" y="549"/>
                        <a:pt x="656" y="559"/>
                        <a:pt x="679" y="573"/>
                      </a:cubicBezTo>
                      <a:cubicBezTo>
                        <a:pt x="702" y="587"/>
                        <a:pt x="696" y="599"/>
                        <a:pt x="715" y="609"/>
                      </a:cubicBezTo>
                      <a:cubicBezTo>
                        <a:pt x="734" y="619"/>
                        <a:pt x="770" y="629"/>
                        <a:pt x="793" y="633"/>
                      </a:cubicBezTo>
                      <a:cubicBezTo>
                        <a:pt x="816" y="637"/>
                        <a:pt x="851" y="632"/>
                        <a:pt x="856" y="636"/>
                      </a:cubicBezTo>
                      <a:cubicBezTo>
                        <a:pt x="861" y="640"/>
                        <a:pt x="836" y="650"/>
                        <a:pt x="826" y="657"/>
                      </a:cubicBezTo>
                      <a:cubicBezTo>
                        <a:pt x="816" y="664"/>
                        <a:pt x="792" y="665"/>
                        <a:pt x="796" y="678"/>
                      </a:cubicBezTo>
                      <a:cubicBezTo>
                        <a:pt x="800" y="691"/>
                        <a:pt x="819" y="702"/>
                        <a:pt x="850" y="735"/>
                      </a:cubicBezTo>
                      <a:cubicBezTo>
                        <a:pt x="881" y="768"/>
                        <a:pt x="948" y="843"/>
                        <a:pt x="979" y="873"/>
                      </a:cubicBezTo>
                      <a:cubicBezTo>
                        <a:pt x="1010" y="903"/>
                        <a:pt x="1022" y="909"/>
                        <a:pt x="1036" y="918"/>
                      </a:cubicBezTo>
                      <a:cubicBezTo>
                        <a:pt x="1050" y="927"/>
                        <a:pt x="1055" y="927"/>
                        <a:pt x="1063" y="927"/>
                      </a:cubicBezTo>
                      <a:cubicBezTo>
                        <a:pt x="1071" y="927"/>
                        <a:pt x="1075" y="928"/>
                        <a:pt x="1084" y="918"/>
                      </a:cubicBezTo>
                      <a:cubicBezTo>
                        <a:pt x="1071" y="902"/>
                        <a:pt x="989" y="827"/>
                        <a:pt x="988" y="828"/>
                      </a:cubicBezTo>
                      <a:cubicBezTo>
                        <a:pt x="987" y="829"/>
                        <a:pt x="1069" y="902"/>
                        <a:pt x="1093" y="912"/>
                      </a:cubicBezTo>
                      <a:cubicBezTo>
                        <a:pt x="1107" y="896"/>
                        <a:pt x="1111" y="902"/>
                        <a:pt x="1132" y="888"/>
                      </a:cubicBezTo>
                      <a:cubicBezTo>
                        <a:pt x="1103" y="874"/>
                        <a:pt x="1034" y="822"/>
                        <a:pt x="1036" y="822"/>
                      </a:cubicBezTo>
                      <a:cubicBezTo>
                        <a:pt x="1038" y="822"/>
                        <a:pt x="1113" y="870"/>
                        <a:pt x="1147" y="891"/>
                      </a:cubicBezTo>
                      <a:cubicBezTo>
                        <a:pt x="1185" y="890"/>
                        <a:pt x="1203" y="882"/>
                        <a:pt x="1246" y="879"/>
                      </a:cubicBezTo>
                      <a:cubicBezTo>
                        <a:pt x="1227" y="856"/>
                        <a:pt x="1120" y="779"/>
                        <a:pt x="1123" y="777"/>
                      </a:cubicBezTo>
                      <a:cubicBezTo>
                        <a:pt x="1126" y="775"/>
                        <a:pt x="1236" y="858"/>
                        <a:pt x="1261" y="867"/>
                      </a:cubicBezTo>
                      <a:cubicBezTo>
                        <a:pt x="1269" y="856"/>
                        <a:pt x="1273" y="852"/>
                        <a:pt x="1276" y="837"/>
                      </a:cubicBezTo>
                      <a:cubicBezTo>
                        <a:pt x="1243" y="808"/>
                        <a:pt x="1124" y="732"/>
                        <a:pt x="1060" y="690"/>
                      </a:cubicBezTo>
                      <a:cubicBezTo>
                        <a:pt x="996" y="648"/>
                        <a:pt x="935" y="623"/>
                        <a:pt x="892" y="588"/>
                      </a:cubicBezTo>
                      <a:cubicBezTo>
                        <a:pt x="849" y="553"/>
                        <a:pt x="835" y="521"/>
                        <a:pt x="802" y="477"/>
                      </a:cubicBezTo>
                      <a:cubicBezTo>
                        <a:pt x="769" y="433"/>
                        <a:pt x="735" y="373"/>
                        <a:pt x="691" y="324"/>
                      </a:cubicBezTo>
                      <a:cubicBezTo>
                        <a:pt x="647" y="275"/>
                        <a:pt x="619" y="230"/>
                        <a:pt x="538" y="182"/>
                      </a:cubicBezTo>
                      <a:cubicBezTo>
                        <a:pt x="457" y="134"/>
                        <a:pt x="282" y="68"/>
                        <a:pt x="208" y="39"/>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sp>
              <p:nvSpPr>
                <p:cNvPr id="265" name="Oval 1075"/>
                <p:cNvSpPr>
                  <a:spLocks noChangeArrowheads="1"/>
                </p:cNvSpPr>
                <p:nvPr/>
              </p:nvSpPr>
              <p:spPr bwMode="auto">
                <a:xfrm>
                  <a:off x="2332" y="2917"/>
                  <a:ext cx="11" cy="11"/>
                </a:xfrm>
                <a:prstGeom prst="ellipse">
                  <a:avLst/>
                </a:prstGeom>
                <a:solidFill>
                  <a:srgbClr val="354045"/>
                </a:solidFill>
                <a:ln w="9525" algn="ctr">
                  <a:noFill/>
                  <a:round/>
                  <a:headEnd/>
                  <a:tailEnd/>
                </a:ln>
                <a:effectLst/>
              </p:spPr>
              <p:txBody>
                <a:bodyPr wrap="none" anchor="ctr"/>
                <a:lstStyle/>
                <a:p>
                  <a:endParaRPr lang="ko-KR" altLang="en-US" sz="1350"/>
                </a:p>
              </p:txBody>
            </p:sp>
          </p:grpSp>
          <p:grpSp>
            <p:nvGrpSpPr>
              <p:cNvPr id="258" name="Group 1076"/>
              <p:cNvGrpSpPr>
                <a:grpSpLocks/>
              </p:cNvGrpSpPr>
              <p:nvPr/>
            </p:nvGrpSpPr>
            <p:grpSpPr bwMode="auto">
              <a:xfrm>
                <a:off x="2846" y="791"/>
                <a:ext cx="846" cy="536"/>
                <a:chOff x="-906" y="-771"/>
                <a:chExt cx="704" cy="445"/>
              </a:xfrm>
            </p:grpSpPr>
            <p:sp>
              <p:nvSpPr>
                <p:cNvPr id="259" name="Freeform 1077"/>
                <p:cNvSpPr>
                  <a:spLocks/>
                </p:cNvSpPr>
                <p:nvPr/>
              </p:nvSpPr>
              <p:spPr bwMode="auto">
                <a:xfrm>
                  <a:off x="-435" y="-739"/>
                  <a:ext cx="233" cy="266"/>
                </a:xfrm>
                <a:custGeom>
                  <a:avLst/>
                  <a:gdLst/>
                  <a:ahLst/>
                  <a:cxnLst>
                    <a:cxn ang="0">
                      <a:pos x="48" y="8"/>
                    </a:cxn>
                    <a:cxn ang="0">
                      <a:pos x="133" y="55"/>
                    </a:cxn>
                    <a:cxn ang="0">
                      <a:pos x="187" y="116"/>
                    </a:cxn>
                    <a:cxn ang="0">
                      <a:pos x="204" y="139"/>
                    </a:cxn>
                    <a:cxn ang="0">
                      <a:pos x="189" y="140"/>
                    </a:cxn>
                    <a:cxn ang="0">
                      <a:pos x="207" y="149"/>
                    </a:cxn>
                    <a:cxn ang="0">
                      <a:pos x="232" y="170"/>
                    </a:cxn>
                    <a:cxn ang="0">
                      <a:pos x="214" y="172"/>
                    </a:cxn>
                    <a:cxn ang="0">
                      <a:pos x="192" y="161"/>
                    </a:cxn>
                    <a:cxn ang="0">
                      <a:pos x="207" y="178"/>
                    </a:cxn>
                    <a:cxn ang="0">
                      <a:pos x="228" y="217"/>
                    </a:cxn>
                    <a:cxn ang="0">
                      <a:pos x="214" y="224"/>
                    </a:cxn>
                    <a:cxn ang="0">
                      <a:pos x="198" y="218"/>
                    </a:cxn>
                    <a:cxn ang="0">
                      <a:pos x="202" y="229"/>
                    </a:cxn>
                    <a:cxn ang="0">
                      <a:pos x="204" y="263"/>
                    </a:cxn>
                    <a:cxn ang="0">
                      <a:pos x="186" y="248"/>
                    </a:cxn>
                    <a:cxn ang="0">
                      <a:pos x="159" y="224"/>
                    </a:cxn>
                    <a:cxn ang="0">
                      <a:pos x="147" y="238"/>
                    </a:cxn>
                    <a:cxn ang="0">
                      <a:pos x="145" y="259"/>
                    </a:cxn>
                    <a:cxn ang="0">
                      <a:pos x="127" y="244"/>
                    </a:cxn>
                    <a:cxn ang="0">
                      <a:pos x="108" y="254"/>
                    </a:cxn>
                    <a:cxn ang="0">
                      <a:pos x="96" y="235"/>
                    </a:cxn>
                    <a:cxn ang="0">
                      <a:pos x="69" y="203"/>
                    </a:cxn>
                    <a:cxn ang="0">
                      <a:pos x="36" y="160"/>
                    </a:cxn>
                    <a:cxn ang="0">
                      <a:pos x="7" y="80"/>
                    </a:cxn>
                    <a:cxn ang="0">
                      <a:pos x="7" y="13"/>
                    </a:cxn>
                    <a:cxn ang="0">
                      <a:pos x="48" y="8"/>
                    </a:cxn>
                  </a:cxnLst>
                  <a:rect l="0" t="0" r="r" b="b"/>
                  <a:pathLst>
                    <a:path w="233" h="266">
                      <a:moveTo>
                        <a:pt x="48" y="8"/>
                      </a:moveTo>
                      <a:cubicBezTo>
                        <a:pt x="69" y="15"/>
                        <a:pt x="110" y="37"/>
                        <a:pt x="133" y="55"/>
                      </a:cubicBezTo>
                      <a:cubicBezTo>
                        <a:pt x="156" y="73"/>
                        <a:pt x="175" y="102"/>
                        <a:pt x="187" y="116"/>
                      </a:cubicBezTo>
                      <a:cubicBezTo>
                        <a:pt x="199" y="130"/>
                        <a:pt x="204" y="135"/>
                        <a:pt x="204" y="139"/>
                      </a:cubicBezTo>
                      <a:cubicBezTo>
                        <a:pt x="204" y="143"/>
                        <a:pt x="189" y="138"/>
                        <a:pt x="189" y="140"/>
                      </a:cubicBezTo>
                      <a:cubicBezTo>
                        <a:pt x="189" y="142"/>
                        <a:pt x="200" y="144"/>
                        <a:pt x="207" y="149"/>
                      </a:cubicBezTo>
                      <a:cubicBezTo>
                        <a:pt x="214" y="154"/>
                        <a:pt x="231" y="166"/>
                        <a:pt x="232" y="170"/>
                      </a:cubicBezTo>
                      <a:cubicBezTo>
                        <a:pt x="233" y="174"/>
                        <a:pt x="221" y="173"/>
                        <a:pt x="214" y="172"/>
                      </a:cubicBezTo>
                      <a:cubicBezTo>
                        <a:pt x="207" y="171"/>
                        <a:pt x="193" y="160"/>
                        <a:pt x="192" y="161"/>
                      </a:cubicBezTo>
                      <a:cubicBezTo>
                        <a:pt x="191" y="162"/>
                        <a:pt x="201" y="169"/>
                        <a:pt x="207" y="178"/>
                      </a:cubicBezTo>
                      <a:cubicBezTo>
                        <a:pt x="213" y="187"/>
                        <a:pt x="227" y="209"/>
                        <a:pt x="228" y="217"/>
                      </a:cubicBezTo>
                      <a:cubicBezTo>
                        <a:pt x="229" y="225"/>
                        <a:pt x="219" y="224"/>
                        <a:pt x="214" y="224"/>
                      </a:cubicBezTo>
                      <a:cubicBezTo>
                        <a:pt x="209" y="224"/>
                        <a:pt x="200" y="217"/>
                        <a:pt x="198" y="218"/>
                      </a:cubicBezTo>
                      <a:cubicBezTo>
                        <a:pt x="196" y="219"/>
                        <a:pt x="201" y="222"/>
                        <a:pt x="202" y="229"/>
                      </a:cubicBezTo>
                      <a:cubicBezTo>
                        <a:pt x="203" y="236"/>
                        <a:pt x="207" y="260"/>
                        <a:pt x="204" y="263"/>
                      </a:cubicBezTo>
                      <a:cubicBezTo>
                        <a:pt x="201" y="266"/>
                        <a:pt x="193" y="254"/>
                        <a:pt x="186" y="248"/>
                      </a:cubicBezTo>
                      <a:cubicBezTo>
                        <a:pt x="179" y="242"/>
                        <a:pt x="165" y="226"/>
                        <a:pt x="159" y="224"/>
                      </a:cubicBezTo>
                      <a:cubicBezTo>
                        <a:pt x="153" y="222"/>
                        <a:pt x="149" y="232"/>
                        <a:pt x="147" y="238"/>
                      </a:cubicBezTo>
                      <a:cubicBezTo>
                        <a:pt x="145" y="244"/>
                        <a:pt x="148" y="258"/>
                        <a:pt x="145" y="259"/>
                      </a:cubicBezTo>
                      <a:cubicBezTo>
                        <a:pt x="142" y="260"/>
                        <a:pt x="133" y="245"/>
                        <a:pt x="127" y="244"/>
                      </a:cubicBezTo>
                      <a:cubicBezTo>
                        <a:pt x="121" y="243"/>
                        <a:pt x="113" y="255"/>
                        <a:pt x="108" y="254"/>
                      </a:cubicBezTo>
                      <a:cubicBezTo>
                        <a:pt x="103" y="253"/>
                        <a:pt x="102" y="243"/>
                        <a:pt x="96" y="235"/>
                      </a:cubicBezTo>
                      <a:cubicBezTo>
                        <a:pt x="90" y="227"/>
                        <a:pt x="79" y="215"/>
                        <a:pt x="69" y="203"/>
                      </a:cubicBezTo>
                      <a:cubicBezTo>
                        <a:pt x="59" y="191"/>
                        <a:pt x="46" y="180"/>
                        <a:pt x="36" y="160"/>
                      </a:cubicBezTo>
                      <a:cubicBezTo>
                        <a:pt x="26" y="140"/>
                        <a:pt x="12" y="105"/>
                        <a:pt x="7" y="80"/>
                      </a:cubicBezTo>
                      <a:cubicBezTo>
                        <a:pt x="2" y="55"/>
                        <a:pt x="0" y="26"/>
                        <a:pt x="7" y="13"/>
                      </a:cubicBezTo>
                      <a:cubicBezTo>
                        <a:pt x="14" y="0"/>
                        <a:pt x="27" y="1"/>
                        <a:pt x="48" y="8"/>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60" name="Freeform 1078"/>
                <p:cNvSpPr>
                  <a:spLocks/>
                </p:cNvSpPr>
                <p:nvPr/>
              </p:nvSpPr>
              <p:spPr bwMode="auto">
                <a:xfrm>
                  <a:off x="-902" y="-720"/>
                  <a:ext cx="612" cy="394"/>
                </a:xfrm>
                <a:custGeom>
                  <a:avLst/>
                  <a:gdLst/>
                  <a:ahLst/>
                  <a:cxnLst>
                    <a:cxn ang="0">
                      <a:pos x="119" y="186"/>
                    </a:cxn>
                    <a:cxn ang="0">
                      <a:pos x="53" y="283"/>
                    </a:cxn>
                    <a:cxn ang="0">
                      <a:pos x="3" y="361"/>
                    </a:cxn>
                    <a:cxn ang="0">
                      <a:pos x="38" y="345"/>
                    </a:cxn>
                    <a:cxn ang="0">
                      <a:pos x="17" y="388"/>
                    </a:cxn>
                    <a:cxn ang="0">
                      <a:pos x="41" y="382"/>
                    </a:cxn>
                    <a:cxn ang="0">
                      <a:pos x="107" y="342"/>
                    </a:cxn>
                    <a:cxn ang="0">
                      <a:pos x="147" y="309"/>
                    </a:cxn>
                    <a:cxn ang="0">
                      <a:pos x="174" y="283"/>
                    </a:cxn>
                    <a:cxn ang="0">
                      <a:pos x="141" y="325"/>
                    </a:cxn>
                    <a:cxn ang="0">
                      <a:pos x="120" y="354"/>
                    </a:cxn>
                    <a:cxn ang="0">
                      <a:pos x="147" y="348"/>
                    </a:cxn>
                    <a:cxn ang="0">
                      <a:pos x="194" y="327"/>
                    </a:cxn>
                    <a:cxn ang="0">
                      <a:pos x="248" y="292"/>
                    </a:cxn>
                    <a:cxn ang="0">
                      <a:pos x="272" y="279"/>
                    </a:cxn>
                    <a:cxn ang="0">
                      <a:pos x="248" y="312"/>
                    </a:cxn>
                    <a:cxn ang="0">
                      <a:pos x="240" y="330"/>
                    </a:cxn>
                    <a:cxn ang="0">
                      <a:pos x="275" y="312"/>
                    </a:cxn>
                    <a:cxn ang="0">
                      <a:pos x="321" y="277"/>
                    </a:cxn>
                    <a:cxn ang="0">
                      <a:pos x="366" y="238"/>
                    </a:cxn>
                    <a:cxn ang="0">
                      <a:pos x="384" y="217"/>
                    </a:cxn>
                    <a:cxn ang="0">
                      <a:pos x="377" y="243"/>
                    </a:cxn>
                    <a:cxn ang="0">
                      <a:pos x="378" y="273"/>
                    </a:cxn>
                    <a:cxn ang="0">
                      <a:pos x="413" y="247"/>
                    </a:cxn>
                    <a:cxn ang="0">
                      <a:pos x="455" y="184"/>
                    </a:cxn>
                    <a:cxn ang="0">
                      <a:pos x="471" y="129"/>
                    </a:cxn>
                    <a:cxn ang="0">
                      <a:pos x="473" y="97"/>
                    </a:cxn>
                    <a:cxn ang="0">
                      <a:pos x="497" y="175"/>
                    </a:cxn>
                    <a:cxn ang="0">
                      <a:pos x="504" y="208"/>
                    </a:cxn>
                    <a:cxn ang="0">
                      <a:pos x="509" y="171"/>
                    </a:cxn>
                    <a:cxn ang="0">
                      <a:pos x="510" y="96"/>
                    </a:cxn>
                    <a:cxn ang="0">
                      <a:pos x="510" y="76"/>
                    </a:cxn>
                    <a:cxn ang="0">
                      <a:pos x="537" y="121"/>
                    </a:cxn>
                    <a:cxn ang="0">
                      <a:pos x="557" y="177"/>
                    </a:cxn>
                    <a:cxn ang="0">
                      <a:pos x="564" y="112"/>
                    </a:cxn>
                    <a:cxn ang="0">
                      <a:pos x="555" y="72"/>
                    </a:cxn>
                    <a:cxn ang="0">
                      <a:pos x="579" y="90"/>
                    </a:cxn>
                    <a:cxn ang="0">
                      <a:pos x="603" y="127"/>
                    </a:cxn>
                    <a:cxn ang="0">
                      <a:pos x="608" y="87"/>
                    </a:cxn>
                    <a:cxn ang="0">
                      <a:pos x="602" y="43"/>
                    </a:cxn>
                    <a:cxn ang="0">
                      <a:pos x="549" y="18"/>
                    </a:cxn>
                    <a:cxn ang="0">
                      <a:pos x="431" y="13"/>
                    </a:cxn>
                    <a:cxn ang="0">
                      <a:pos x="308" y="94"/>
                    </a:cxn>
                    <a:cxn ang="0">
                      <a:pos x="168" y="165"/>
                    </a:cxn>
                    <a:cxn ang="0">
                      <a:pos x="119" y="186"/>
                    </a:cxn>
                  </a:cxnLst>
                  <a:rect l="0" t="0" r="r" b="b"/>
                  <a:pathLst>
                    <a:path w="612" h="394">
                      <a:moveTo>
                        <a:pt x="119" y="186"/>
                      </a:moveTo>
                      <a:cubicBezTo>
                        <a:pt x="100" y="206"/>
                        <a:pt x="72" y="254"/>
                        <a:pt x="53" y="283"/>
                      </a:cubicBezTo>
                      <a:cubicBezTo>
                        <a:pt x="34" y="312"/>
                        <a:pt x="6" y="351"/>
                        <a:pt x="3" y="361"/>
                      </a:cubicBezTo>
                      <a:cubicBezTo>
                        <a:pt x="0" y="371"/>
                        <a:pt x="36" y="341"/>
                        <a:pt x="38" y="345"/>
                      </a:cubicBezTo>
                      <a:cubicBezTo>
                        <a:pt x="40" y="349"/>
                        <a:pt x="17" y="382"/>
                        <a:pt x="17" y="388"/>
                      </a:cubicBezTo>
                      <a:cubicBezTo>
                        <a:pt x="17" y="394"/>
                        <a:pt x="26" y="390"/>
                        <a:pt x="41" y="382"/>
                      </a:cubicBezTo>
                      <a:cubicBezTo>
                        <a:pt x="56" y="374"/>
                        <a:pt x="89" y="354"/>
                        <a:pt x="107" y="342"/>
                      </a:cubicBezTo>
                      <a:cubicBezTo>
                        <a:pt x="125" y="330"/>
                        <a:pt x="136" y="319"/>
                        <a:pt x="147" y="309"/>
                      </a:cubicBezTo>
                      <a:cubicBezTo>
                        <a:pt x="158" y="299"/>
                        <a:pt x="175" y="280"/>
                        <a:pt x="174" y="283"/>
                      </a:cubicBezTo>
                      <a:cubicBezTo>
                        <a:pt x="173" y="286"/>
                        <a:pt x="150" y="313"/>
                        <a:pt x="141" y="325"/>
                      </a:cubicBezTo>
                      <a:cubicBezTo>
                        <a:pt x="132" y="337"/>
                        <a:pt x="119" y="350"/>
                        <a:pt x="120" y="354"/>
                      </a:cubicBezTo>
                      <a:cubicBezTo>
                        <a:pt x="121" y="358"/>
                        <a:pt x="135" y="352"/>
                        <a:pt x="147" y="348"/>
                      </a:cubicBezTo>
                      <a:cubicBezTo>
                        <a:pt x="159" y="344"/>
                        <a:pt x="177" y="336"/>
                        <a:pt x="194" y="327"/>
                      </a:cubicBezTo>
                      <a:cubicBezTo>
                        <a:pt x="211" y="318"/>
                        <a:pt x="235" y="300"/>
                        <a:pt x="248" y="292"/>
                      </a:cubicBezTo>
                      <a:cubicBezTo>
                        <a:pt x="261" y="284"/>
                        <a:pt x="272" y="276"/>
                        <a:pt x="272" y="279"/>
                      </a:cubicBezTo>
                      <a:cubicBezTo>
                        <a:pt x="272" y="282"/>
                        <a:pt x="253" y="304"/>
                        <a:pt x="248" y="312"/>
                      </a:cubicBezTo>
                      <a:cubicBezTo>
                        <a:pt x="243" y="320"/>
                        <a:pt x="236" y="330"/>
                        <a:pt x="240" y="330"/>
                      </a:cubicBezTo>
                      <a:cubicBezTo>
                        <a:pt x="244" y="330"/>
                        <a:pt x="262" y="321"/>
                        <a:pt x="275" y="312"/>
                      </a:cubicBezTo>
                      <a:cubicBezTo>
                        <a:pt x="288" y="303"/>
                        <a:pt x="306" y="289"/>
                        <a:pt x="321" y="277"/>
                      </a:cubicBezTo>
                      <a:cubicBezTo>
                        <a:pt x="336" y="265"/>
                        <a:pt x="355" y="248"/>
                        <a:pt x="366" y="238"/>
                      </a:cubicBezTo>
                      <a:cubicBezTo>
                        <a:pt x="377" y="228"/>
                        <a:pt x="382" y="216"/>
                        <a:pt x="384" y="217"/>
                      </a:cubicBezTo>
                      <a:cubicBezTo>
                        <a:pt x="386" y="218"/>
                        <a:pt x="378" y="234"/>
                        <a:pt x="377" y="243"/>
                      </a:cubicBezTo>
                      <a:cubicBezTo>
                        <a:pt x="376" y="252"/>
                        <a:pt x="372" y="272"/>
                        <a:pt x="378" y="273"/>
                      </a:cubicBezTo>
                      <a:cubicBezTo>
                        <a:pt x="384" y="274"/>
                        <a:pt x="400" y="262"/>
                        <a:pt x="413" y="247"/>
                      </a:cubicBezTo>
                      <a:cubicBezTo>
                        <a:pt x="426" y="232"/>
                        <a:pt x="445" y="204"/>
                        <a:pt x="455" y="184"/>
                      </a:cubicBezTo>
                      <a:cubicBezTo>
                        <a:pt x="465" y="164"/>
                        <a:pt x="468" y="144"/>
                        <a:pt x="471" y="129"/>
                      </a:cubicBezTo>
                      <a:cubicBezTo>
                        <a:pt x="474" y="114"/>
                        <a:pt x="469" y="89"/>
                        <a:pt x="473" y="97"/>
                      </a:cubicBezTo>
                      <a:cubicBezTo>
                        <a:pt x="477" y="105"/>
                        <a:pt x="492" y="157"/>
                        <a:pt x="497" y="175"/>
                      </a:cubicBezTo>
                      <a:cubicBezTo>
                        <a:pt x="502" y="193"/>
                        <a:pt x="502" y="209"/>
                        <a:pt x="504" y="208"/>
                      </a:cubicBezTo>
                      <a:cubicBezTo>
                        <a:pt x="506" y="207"/>
                        <a:pt x="508" y="190"/>
                        <a:pt x="509" y="171"/>
                      </a:cubicBezTo>
                      <a:cubicBezTo>
                        <a:pt x="510" y="152"/>
                        <a:pt x="510" y="112"/>
                        <a:pt x="510" y="96"/>
                      </a:cubicBezTo>
                      <a:cubicBezTo>
                        <a:pt x="510" y="80"/>
                        <a:pt x="506" y="72"/>
                        <a:pt x="510" y="76"/>
                      </a:cubicBezTo>
                      <a:cubicBezTo>
                        <a:pt x="514" y="80"/>
                        <a:pt x="529" y="104"/>
                        <a:pt x="537" y="121"/>
                      </a:cubicBezTo>
                      <a:cubicBezTo>
                        <a:pt x="545" y="138"/>
                        <a:pt x="553" y="178"/>
                        <a:pt x="557" y="177"/>
                      </a:cubicBezTo>
                      <a:cubicBezTo>
                        <a:pt x="561" y="176"/>
                        <a:pt x="564" y="129"/>
                        <a:pt x="564" y="112"/>
                      </a:cubicBezTo>
                      <a:cubicBezTo>
                        <a:pt x="564" y="95"/>
                        <a:pt x="553" y="76"/>
                        <a:pt x="555" y="72"/>
                      </a:cubicBezTo>
                      <a:cubicBezTo>
                        <a:pt x="557" y="68"/>
                        <a:pt x="571" y="81"/>
                        <a:pt x="579" y="90"/>
                      </a:cubicBezTo>
                      <a:cubicBezTo>
                        <a:pt x="587" y="99"/>
                        <a:pt x="598" y="127"/>
                        <a:pt x="603" y="127"/>
                      </a:cubicBezTo>
                      <a:cubicBezTo>
                        <a:pt x="608" y="127"/>
                        <a:pt x="608" y="101"/>
                        <a:pt x="608" y="87"/>
                      </a:cubicBezTo>
                      <a:cubicBezTo>
                        <a:pt x="608" y="73"/>
                        <a:pt x="612" y="54"/>
                        <a:pt x="602" y="43"/>
                      </a:cubicBezTo>
                      <a:cubicBezTo>
                        <a:pt x="592" y="32"/>
                        <a:pt x="577" y="23"/>
                        <a:pt x="549" y="18"/>
                      </a:cubicBezTo>
                      <a:cubicBezTo>
                        <a:pt x="521" y="13"/>
                        <a:pt x="471" y="0"/>
                        <a:pt x="431" y="13"/>
                      </a:cubicBezTo>
                      <a:cubicBezTo>
                        <a:pt x="391" y="26"/>
                        <a:pt x="352" y="69"/>
                        <a:pt x="308" y="94"/>
                      </a:cubicBezTo>
                      <a:cubicBezTo>
                        <a:pt x="264" y="119"/>
                        <a:pt x="198" y="150"/>
                        <a:pt x="168" y="165"/>
                      </a:cubicBezTo>
                      <a:cubicBezTo>
                        <a:pt x="138" y="180"/>
                        <a:pt x="138" y="166"/>
                        <a:pt x="119" y="186"/>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61" name="Freeform 1079"/>
                <p:cNvSpPr>
                  <a:spLocks/>
                </p:cNvSpPr>
                <p:nvPr/>
              </p:nvSpPr>
              <p:spPr bwMode="auto">
                <a:xfrm>
                  <a:off x="-906" y="-771"/>
                  <a:ext cx="668" cy="426"/>
                </a:xfrm>
                <a:custGeom>
                  <a:avLst/>
                  <a:gdLst/>
                  <a:ahLst/>
                  <a:cxnLst>
                    <a:cxn ang="0">
                      <a:pos x="447" y="1"/>
                    </a:cxn>
                    <a:cxn ang="0">
                      <a:pos x="339" y="28"/>
                    </a:cxn>
                    <a:cxn ang="0">
                      <a:pos x="201" y="132"/>
                    </a:cxn>
                    <a:cxn ang="0">
                      <a:pos x="85" y="261"/>
                    </a:cxn>
                    <a:cxn ang="0">
                      <a:pos x="48" y="310"/>
                    </a:cxn>
                    <a:cxn ang="0">
                      <a:pos x="24" y="363"/>
                    </a:cxn>
                    <a:cxn ang="0">
                      <a:pos x="1" y="418"/>
                    </a:cxn>
                    <a:cxn ang="0">
                      <a:pos x="16" y="412"/>
                    </a:cxn>
                    <a:cxn ang="0">
                      <a:pos x="69" y="346"/>
                    </a:cxn>
                    <a:cxn ang="0">
                      <a:pos x="102" y="300"/>
                    </a:cxn>
                    <a:cxn ang="0">
                      <a:pos x="39" y="403"/>
                    </a:cxn>
                    <a:cxn ang="0">
                      <a:pos x="30" y="426"/>
                    </a:cxn>
                    <a:cxn ang="0">
                      <a:pos x="58" y="403"/>
                    </a:cxn>
                    <a:cxn ang="0">
                      <a:pos x="144" y="333"/>
                    </a:cxn>
                    <a:cxn ang="0">
                      <a:pos x="195" y="295"/>
                    </a:cxn>
                    <a:cxn ang="0">
                      <a:pos x="232" y="274"/>
                    </a:cxn>
                    <a:cxn ang="0">
                      <a:pos x="213" y="304"/>
                    </a:cxn>
                    <a:cxn ang="0">
                      <a:pos x="178" y="355"/>
                    </a:cxn>
                    <a:cxn ang="0">
                      <a:pos x="220" y="337"/>
                    </a:cxn>
                    <a:cxn ang="0">
                      <a:pos x="316" y="259"/>
                    </a:cxn>
                    <a:cxn ang="0">
                      <a:pos x="351" y="238"/>
                    </a:cxn>
                    <a:cxn ang="0">
                      <a:pos x="351" y="276"/>
                    </a:cxn>
                    <a:cxn ang="0">
                      <a:pos x="369" y="277"/>
                    </a:cxn>
                    <a:cxn ang="0">
                      <a:pos x="411" y="229"/>
                    </a:cxn>
                    <a:cxn ang="0">
                      <a:pos x="456" y="159"/>
                    </a:cxn>
                    <a:cxn ang="0">
                      <a:pos x="454" y="100"/>
                    </a:cxn>
                    <a:cxn ang="0">
                      <a:pos x="495" y="141"/>
                    </a:cxn>
                    <a:cxn ang="0">
                      <a:pos x="499" y="97"/>
                    </a:cxn>
                    <a:cxn ang="0">
                      <a:pos x="552" y="142"/>
                    </a:cxn>
                    <a:cxn ang="0">
                      <a:pos x="567" y="148"/>
                    </a:cxn>
                    <a:cxn ang="0">
                      <a:pos x="564" y="120"/>
                    </a:cxn>
                    <a:cxn ang="0">
                      <a:pos x="552" y="85"/>
                    </a:cxn>
                    <a:cxn ang="0">
                      <a:pos x="586" y="111"/>
                    </a:cxn>
                    <a:cxn ang="0">
                      <a:pos x="604" y="109"/>
                    </a:cxn>
                    <a:cxn ang="0">
                      <a:pos x="618" y="111"/>
                    </a:cxn>
                    <a:cxn ang="0">
                      <a:pos x="666" y="156"/>
                    </a:cxn>
                    <a:cxn ang="0">
                      <a:pos x="631" y="105"/>
                    </a:cxn>
                    <a:cxn ang="0">
                      <a:pos x="582" y="63"/>
                    </a:cxn>
                    <a:cxn ang="0">
                      <a:pos x="519" y="24"/>
                    </a:cxn>
                    <a:cxn ang="0">
                      <a:pos x="447" y="1"/>
                    </a:cxn>
                  </a:cxnLst>
                  <a:rect l="0" t="0" r="r" b="b"/>
                  <a:pathLst>
                    <a:path w="668" h="426">
                      <a:moveTo>
                        <a:pt x="447" y="1"/>
                      </a:moveTo>
                      <a:cubicBezTo>
                        <a:pt x="417" y="2"/>
                        <a:pt x="380" y="6"/>
                        <a:pt x="339" y="28"/>
                      </a:cubicBezTo>
                      <a:cubicBezTo>
                        <a:pt x="298" y="50"/>
                        <a:pt x="243" y="93"/>
                        <a:pt x="201" y="132"/>
                      </a:cubicBezTo>
                      <a:cubicBezTo>
                        <a:pt x="159" y="171"/>
                        <a:pt x="111" y="231"/>
                        <a:pt x="85" y="261"/>
                      </a:cubicBezTo>
                      <a:cubicBezTo>
                        <a:pt x="59" y="291"/>
                        <a:pt x="58" y="293"/>
                        <a:pt x="48" y="310"/>
                      </a:cubicBezTo>
                      <a:cubicBezTo>
                        <a:pt x="38" y="327"/>
                        <a:pt x="32" y="345"/>
                        <a:pt x="24" y="363"/>
                      </a:cubicBezTo>
                      <a:cubicBezTo>
                        <a:pt x="16" y="381"/>
                        <a:pt x="2" y="410"/>
                        <a:pt x="1" y="418"/>
                      </a:cubicBezTo>
                      <a:cubicBezTo>
                        <a:pt x="0" y="426"/>
                        <a:pt x="5" y="424"/>
                        <a:pt x="16" y="412"/>
                      </a:cubicBezTo>
                      <a:cubicBezTo>
                        <a:pt x="27" y="400"/>
                        <a:pt x="55" y="365"/>
                        <a:pt x="69" y="346"/>
                      </a:cubicBezTo>
                      <a:cubicBezTo>
                        <a:pt x="83" y="327"/>
                        <a:pt x="107" y="291"/>
                        <a:pt x="102" y="300"/>
                      </a:cubicBezTo>
                      <a:cubicBezTo>
                        <a:pt x="97" y="309"/>
                        <a:pt x="51" y="382"/>
                        <a:pt x="39" y="403"/>
                      </a:cubicBezTo>
                      <a:cubicBezTo>
                        <a:pt x="27" y="424"/>
                        <a:pt x="27" y="426"/>
                        <a:pt x="30" y="426"/>
                      </a:cubicBezTo>
                      <a:cubicBezTo>
                        <a:pt x="33" y="426"/>
                        <a:pt x="39" y="419"/>
                        <a:pt x="58" y="403"/>
                      </a:cubicBezTo>
                      <a:cubicBezTo>
                        <a:pt x="77" y="387"/>
                        <a:pt x="121" y="351"/>
                        <a:pt x="144" y="333"/>
                      </a:cubicBezTo>
                      <a:cubicBezTo>
                        <a:pt x="167" y="315"/>
                        <a:pt x="180" y="305"/>
                        <a:pt x="195" y="295"/>
                      </a:cubicBezTo>
                      <a:cubicBezTo>
                        <a:pt x="210" y="285"/>
                        <a:pt x="229" y="273"/>
                        <a:pt x="232" y="274"/>
                      </a:cubicBezTo>
                      <a:cubicBezTo>
                        <a:pt x="235" y="275"/>
                        <a:pt x="222" y="291"/>
                        <a:pt x="213" y="304"/>
                      </a:cubicBezTo>
                      <a:cubicBezTo>
                        <a:pt x="204" y="317"/>
                        <a:pt x="177" y="350"/>
                        <a:pt x="178" y="355"/>
                      </a:cubicBezTo>
                      <a:cubicBezTo>
                        <a:pt x="179" y="360"/>
                        <a:pt x="197" y="353"/>
                        <a:pt x="220" y="337"/>
                      </a:cubicBezTo>
                      <a:cubicBezTo>
                        <a:pt x="243" y="321"/>
                        <a:pt x="294" y="275"/>
                        <a:pt x="316" y="259"/>
                      </a:cubicBezTo>
                      <a:cubicBezTo>
                        <a:pt x="338" y="243"/>
                        <a:pt x="345" y="235"/>
                        <a:pt x="351" y="238"/>
                      </a:cubicBezTo>
                      <a:cubicBezTo>
                        <a:pt x="357" y="241"/>
                        <a:pt x="348" y="270"/>
                        <a:pt x="351" y="276"/>
                      </a:cubicBezTo>
                      <a:cubicBezTo>
                        <a:pt x="354" y="282"/>
                        <a:pt x="359" y="285"/>
                        <a:pt x="369" y="277"/>
                      </a:cubicBezTo>
                      <a:cubicBezTo>
                        <a:pt x="379" y="269"/>
                        <a:pt x="397" y="249"/>
                        <a:pt x="411" y="229"/>
                      </a:cubicBezTo>
                      <a:cubicBezTo>
                        <a:pt x="425" y="209"/>
                        <a:pt x="449" y="180"/>
                        <a:pt x="456" y="159"/>
                      </a:cubicBezTo>
                      <a:cubicBezTo>
                        <a:pt x="463" y="138"/>
                        <a:pt x="448" y="103"/>
                        <a:pt x="454" y="100"/>
                      </a:cubicBezTo>
                      <a:cubicBezTo>
                        <a:pt x="460" y="97"/>
                        <a:pt x="488" y="141"/>
                        <a:pt x="495" y="141"/>
                      </a:cubicBezTo>
                      <a:cubicBezTo>
                        <a:pt x="502" y="141"/>
                        <a:pt x="490" y="97"/>
                        <a:pt x="499" y="97"/>
                      </a:cubicBezTo>
                      <a:cubicBezTo>
                        <a:pt x="508" y="97"/>
                        <a:pt x="541" y="134"/>
                        <a:pt x="552" y="142"/>
                      </a:cubicBezTo>
                      <a:cubicBezTo>
                        <a:pt x="563" y="150"/>
                        <a:pt x="565" y="152"/>
                        <a:pt x="567" y="148"/>
                      </a:cubicBezTo>
                      <a:cubicBezTo>
                        <a:pt x="569" y="144"/>
                        <a:pt x="566" y="130"/>
                        <a:pt x="564" y="120"/>
                      </a:cubicBezTo>
                      <a:cubicBezTo>
                        <a:pt x="562" y="110"/>
                        <a:pt x="548" y="87"/>
                        <a:pt x="552" y="85"/>
                      </a:cubicBezTo>
                      <a:cubicBezTo>
                        <a:pt x="556" y="83"/>
                        <a:pt x="577" y="107"/>
                        <a:pt x="586" y="111"/>
                      </a:cubicBezTo>
                      <a:cubicBezTo>
                        <a:pt x="595" y="115"/>
                        <a:pt x="599" y="109"/>
                        <a:pt x="604" y="109"/>
                      </a:cubicBezTo>
                      <a:cubicBezTo>
                        <a:pt x="609" y="109"/>
                        <a:pt x="608" y="103"/>
                        <a:pt x="618" y="111"/>
                      </a:cubicBezTo>
                      <a:cubicBezTo>
                        <a:pt x="628" y="119"/>
                        <a:pt x="664" y="157"/>
                        <a:pt x="666" y="156"/>
                      </a:cubicBezTo>
                      <a:cubicBezTo>
                        <a:pt x="668" y="155"/>
                        <a:pt x="645" y="120"/>
                        <a:pt x="631" y="105"/>
                      </a:cubicBezTo>
                      <a:cubicBezTo>
                        <a:pt x="617" y="90"/>
                        <a:pt x="601" y="76"/>
                        <a:pt x="582" y="63"/>
                      </a:cubicBezTo>
                      <a:cubicBezTo>
                        <a:pt x="563" y="50"/>
                        <a:pt x="541" y="34"/>
                        <a:pt x="519" y="24"/>
                      </a:cubicBezTo>
                      <a:cubicBezTo>
                        <a:pt x="497" y="14"/>
                        <a:pt x="477" y="0"/>
                        <a:pt x="447" y="1"/>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grpSp>
        <p:sp>
          <p:nvSpPr>
            <p:cNvPr id="255" name="Rectangle 1080"/>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grpSp>
        <p:nvGrpSpPr>
          <p:cNvPr id="273" name="Group 1081"/>
          <p:cNvGrpSpPr>
            <a:grpSpLocks/>
          </p:cNvGrpSpPr>
          <p:nvPr/>
        </p:nvGrpSpPr>
        <p:grpSpPr bwMode="auto">
          <a:xfrm>
            <a:off x="10258425" y="3568303"/>
            <a:ext cx="3100388" cy="3918347"/>
            <a:chOff x="2028" y="1608"/>
            <a:chExt cx="1956" cy="2472"/>
          </a:xfrm>
        </p:grpSpPr>
        <p:grpSp>
          <p:nvGrpSpPr>
            <p:cNvPr id="274" name="Group 1082"/>
            <p:cNvGrpSpPr>
              <a:grpSpLocks/>
            </p:cNvGrpSpPr>
            <p:nvPr/>
          </p:nvGrpSpPr>
          <p:grpSpPr bwMode="auto">
            <a:xfrm>
              <a:off x="2166" y="2866"/>
              <a:ext cx="1587" cy="1089"/>
              <a:chOff x="1014" y="922"/>
              <a:chExt cx="1587" cy="1089"/>
            </a:xfrm>
          </p:grpSpPr>
          <p:grpSp>
            <p:nvGrpSpPr>
              <p:cNvPr id="276" name="Group 1083"/>
              <p:cNvGrpSpPr>
                <a:grpSpLocks/>
              </p:cNvGrpSpPr>
              <p:nvPr/>
            </p:nvGrpSpPr>
            <p:grpSpPr bwMode="auto">
              <a:xfrm rot="603034">
                <a:off x="1416" y="959"/>
                <a:ext cx="96" cy="54"/>
                <a:chOff x="2442" y="3603"/>
                <a:chExt cx="152" cy="85"/>
              </a:xfrm>
            </p:grpSpPr>
            <p:sp>
              <p:nvSpPr>
                <p:cNvPr id="290" name="Freeform 1084"/>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91" name="Freeform 1085"/>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92" name="Freeform 1086"/>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grpSp>
          <p:grpSp>
            <p:nvGrpSpPr>
              <p:cNvPr id="277" name="Group 1087"/>
              <p:cNvGrpSpPr>
                <a:grpSpLocks/>
              </p:cNvGrpSpPr>
              <p:nvPr/>
            </p:nvGrpSpPr>
            <p:grpSpPr bwMode="auto">
              <a:xfrm>
                <a:off x="1646" y="1178"/>
                <a:ext cx="292" cy="833"/>
                <a:chOff x="1682" y="1223"/>
                <a:chExt cx="256" cy="730"/>
              </a:xfrm>
            </p:grpSpPr>
            <p:sp>
              <p:nvSpPr>
                <p:cNvPr id="288" name="Freeform 1088"/>
                <p:cNvSpPr>
                  <a:spLocks/>
                </p:cNvSpPr>
                <p:nvPr/>
              </p:nvSpPr>
              <p:spPr bwMode="auto">
                <a:xfrm>
                  <a:off x="1682" y="1223"/>
                  <a:ext cx="256" cy="730"/>
                </a:xfrm>
                <a:custGeom>
                  <a:avLst/>
                  <a:gdLst/>
                  <a:ahLst/>
                  <a:cxnLst>
                    <a:cxn ang="0">
                      <a:pos x="52" y="47"/>
                    </a:cxn>
                    <a:cxn ang="0">
                      <a:pos x="44" y="309"/>
                    </a:cxn>
                    <a:cxn ang="0">
                      <a:pos x="14" y="523"/>
                    </a:cxn>
                    <a:cxn ang="0">
                      <a:pos x="2" y="643"/>
                    </a:cxn>
                    <a:cxn ang="0">
                      <a:pos x="28" y="605"/>
                    </a:cxn>
                    <a:cxn ang="0">
                      <a:pos x="14" y="653"/>
                    </a:cxn>
                    <a:cxn ang="0">
                      <a:pos x="12" y="713"/>
                    </a:cxn>
                    <a:cxn ang="0">
                      <a:pos x="24" y="721"/>
                    </a:cxn>
                    <a:cxn ang="0">
                      <a:pos x="46" y="661"/>
                    </a:cxn>
                    <a:cxn ang="0">
                      <a:pos x="40" y="711"/>
                    </a:cxn>
                    <a:cxn ang="0">
                      <a:pos x="60" y="693"/>
                    </a:cxn>
                    <a:cxn ang="0">
                      <a:pos x="74" y="641"/>
                    </a:cxn>
                    <a:cxn ang="0">
                      <a:pos x="90" y="561"/>
                    </a:cxn>
                    <a:cxn ang="0">
                      <a:pos x="96" y="533"/>
                    </a:cxn>
                    <a:cxn ang="0">
                      <a:pos x="100" y="591"/>
                    </a:cxn>
                    <a:cxn ang="0">
                      <a:pos x="106" y="639"/>
                    </a:cxn>
                    <a:cxn ang="0">
                      <a:pos x="118" y="611"/>
                    </a:cxn>
                    <a:cxn ang="0">
                      <a:pos x="130" y="563"/>
                    </a:cxn>
                    <a:cxn ang="0">
                      <a:pos x="138" y="507"/>
                    </a:cxn>
                    <a:cxn ang="0">
                      <a:pos x="146" y="555"/>
                    </a:cxn>
                    <a:cxn ang="0">
                      <a:pos x="164" y="539"/>
                    </a:cxn>
                    <a:cxn ang="0">
                      <a:pos x="174" y="495"/>
                    </a:cxn>
                    <a:cxn ang="0">
                      <a:pos x="176" y="411"/>
                    </a:cxn>
                    <a:cxn ang="0">
                      <a:pos x="182" y="443"/>
                    </a:cxn>
                    <a:cxn ang="0">
                      <a:pos x="194" y="433"/>
                    </a:cxn>
                    <a:cxn ang="0">
                      <a:pos x="200" y="459"/>
                    </a:cxn>
                    <a:cxn ang="0">
                      <a:pos x="206" y="427"/>
                    </a:cxn>
                    <a:cxn ang="0">
                      <a:pos x="210" y="357"/>
                    </a:cxn>
                    <a:cxn ang="0">
                      <a:pos x="210" y="331"/>
                    </a:cxn>
                    <a:cxn ang="0">
                      <a:pos x="218" y="317"/>
                    </a:cxn>
                    <a:cxn ang="0">
                      <a:pos x="212" y="289"/>
                    </a:cxn>
                    <a:cxn ang="0">
                      <a:pos x="236" y="255"/>
                    </a:cxn>
                    <a:cxn ang="0">
                      <a:pos x="246" y="161"/>
                    </a:cxn>
                    <a:cxn ang="0">
                      <a:pos x="176" y="99"/>
                    </a:cxn>
                    <a:cxn ang="0">
                      <a:pos x="106" y="25"/>
                    </a:cxn>
                    <a:cxn ang="0">
                      <a:pos x="52" y="47"/>
                    </a:cxn>
                  </a:cxnLst>
                  <a:rect l="0" t="0" r="r" b="b"/>
                  <a:pathLst>
                    <a:path w="256" h="730">
                      <a:moveTo>
                        <a:pt x="52" y="47"/>
                      </a:moveTo>
                      <a:cubicBezTo>
                        <a:pt x="42" y="94"/>
                        <a:pt x="50" y="230"/>
                        <a:pt x="44" y="309"/>
                      </a:cubicBezTo>
                      <a:cubicBezTo>
                        <a:pt x="38" y="388"/>
                        <a:pt x="21" y="467"/>
                        <a:pt x="14" y="523"/>
                      </a:cubicBezTo>
                      <a:cubicBezTo>
                        <a:pt x="7" y="579"/>
                        <a:pt x="0" y="629"/>
                        <a:pt x="2" y="643"/>
                      </a:cubicBezTo>
                      <a:cubicBezTo>
                        <a:pt x="4" y="657"/>
                        <a:pt x="26" y="603"/>
                        <a:pt x="28" y="605"/>
                      </a:cubicBezTo>
                      <a:cubicBezTo>
                        <a:pt x="30" y="607"/>
                        <a:pt x="17" y="635"/>
                        <a:pt x="14" y="653"/>
                      </a:cubicBezTo>
                      <a:cubicBezTo>
                        <a:pt x="11" y="671"/>
                        <a:pt x="10" y="702"/>
                        <a:pt x="12" y="713"/>
                      </a:cubicBezTo>
                      <a:cubicBezTo>
                        <a:pt x="14" y="724"/>
                        <a:pt x="18" y="730"/>
                        <a:pt x="24" y="721"/>
                      </a:cubicBezTo>
                      <a:cubicBezTo>
                        <a:pt x="30" y="712"/>
                        <a:pt x="44" y="663"/>
                        <a:pt x="46" y="661"/>
                      </a:cubicBezTo>
                      <a:cubicBezTo>
                        <a:pt x="48" y="659"/>
                        <a:pt x="38" y="706"/>
                        <a:pt x="40" y="711"/>
                      </a:cubicBezTo>
                      <a:cubicBezTo>
                        <a:pt x="42" y="716"/>
                        <a:pt x="54" y="705"/>
                        <a:pt x="60" y="693"/>
                      </a:cubicBezTo>
                      <a:cubicBezTo>
                        <a:pt x="66" y="681"/>
                        <a:pt x="69" y="663"/>
                        <a:pt x="74" y="641"/>
                      </a:cubicBezTo>
                      <a:cubicBezTo>
                        <a:pt x="79" y="619"/>
                        <a:pt x="86" y="579"/>
                        <a:pt x="90" y="561"/>
                      </a:cubicBezTo>
                      <a:cubicBezTo>
                        <a:pt x="94" y="543"/>
                        <a:pt x="94" y="528"/>
                        <a:pt x="96" y="533"/>
                      </a:cubicBezTo>
                      <a:cubicBezTo>
                        <a:pt x="98" y="538"/>
                        <a:pt x="98" y="573"/>
                        <a:pt x="100" y="591"/>
                      </a:cubicBezTo>
                      <a:cubicBezTo>
                        <a:pt x="102" y="609"/>
                        <a:pt x="103" y="636"/>
                        <a:pt x="106" y="639"/>
                      </a:cubicBezTo>
                      <a:cubicBezTo>
                        <a:pt x="109" y="642"/>
                        <a:pt x="114" y="624"/>
                        <a:pt x="118" y="611"/>
                      </a:cubicBezTo>
                      <a:cubicBezTo>
                        <a:pt x="122" y="598"/>
                        <a:pt x="127" y="580"/>
                        <a:pt x="130" y="563"/>
                      </a:cubicBezTo>
                      <a:cubicBezTo>
                        <a:pt x="133" y="546"/>
                        <a:pt x="135" y="508"/>
                        <a:pt x="138" y="507"/>
                      </a:cubicBezTo>
                      <a:cubicBezTo>
                        <a:pt x="141" y="506"/>
                        <a:pt x="142" y="550"/>
                        <a:pt x="146" y="555"/>
                      </a:cubicBezTo>
                      <a:cubicBezTo>
                        <a:pt x="150" y="560"/>
                        <a:pt x="159" y="549"/>
                        <a:pt x="164" y="539"/>
                      </a:cubicBezTo>
                      <a:cubicBezTo>
                        <a:pt x="169" y="529"/>
                        <a:pt x="172" y="516"/>
                        <a:pt x="174" y="495"/>
                      </a:cubicBezTo>
                      <a:cubicBezTo>
                        <a:pt x="176" y="474"/>
                        <a:pt x="175" y="420"/>
                        <a:pt x="176" y="411"/>
                      </a:cubicBezTo>
                      <a:cubicBezTo>
                        <a:pt x="177" y="402"/>
                        <a:pt x="179" y="439"/>
                        <a:pt x="182" y="443"/>
                      </a:cubicBezTo>
                      <a:cubicBezTo>
                        <a:pt x="185" y="447"/>
                        <a:pt x="191" y="430"/>
                        <a:pt x="194" y="433"/>
                      </a:cubicBezTo>
                      <a:cubicBezTo>
                        <a:pt x="197" y="436"/>
                        <a:pt x="198" y="460"/>
                        <a:pt x="200" y="459"/>
                      </a:cubicBezTo>
                      <a:cubicBezTo>
                        <a:pt x="202" y="458"/>
                        <a:pt x="204" y="444"/>
                        <a:pt x="206" y="427"/>
                      </a:cubicBezTo>
                      <a:cubicBezTo>
                        <a:pt x="208" y="410"/>
                        <a:pt x="209" y="373"/>
                        <a:pt x="210" y="357"/>
                      </a:cubicBezTo>
                      <a:cubicBezTo>
                        <a:pt x="211" y="341"/>
                        <a:pt x="209" y="338"/>
                        <a:pt x="210" y="331"/>
                      </a:cubicBezTo>
                      <a:cubicBezTo>
                        <a:pt x="211" y="324"/>
                        <a:pt x="218" y="324"/>
                        <a:pt x="218" y="317"/>
                      </a:cubicBezTo>
                      <a:cubicBezTo>
                        <a:pt x="218" y="310"/>
                        <a:pt x="209" y="299"/>
                        <a:pt x="212" y="289"/>
                      </a:cubicBezTo>
                      <a:cubicBezTo>
                        <a:pt x="215" y="279"/>
                        <a:pt x="230" y="276"/>
                        <a:pt x="236" y="255"/>
                      </a:cubicBezTo>
                      <a:cubicBezTo>
                        <a:pt x="242" y="234"/>
                        <a:pt x="256" y="187"/>
                        <a:pt x="246" y="161"/>
                      </a:cubicBezTo>
                      <a:cubicBezTo>
                        <a:pt x="236" y="135"/>
                        <a:pt x="199" y="122"/>
                        <a:pt x="176" y="99"/>
                      </a:cubicBezTo>
                      <a:cubicBezTo>
                        <a:pt x="153" y="76"/>
                        <a:pt x="126" y="33"/>
                        <a:pt x="106" y="25"/>
                      </a:cubicBezTo>
                      <a:cubicBezTo>
                        <a:pt x="86" y="17"/>
                        <a:pt x="62" y="0"/>
                        <a:pt x="52" y="47"/>
                      </a:cubicBezTo>
                      <a:close/>
                    </a:path>
                  </a:pathLst>
                </a:custGeom>
                <a:solidFill>
                  <a:srgbClr val="C2CCD0"/>
                </a:solidFill>
                <a:ln w="9525" cap="flat" cmpd="sng">
                  <a:noFill/>
                  <a:prstDash val="solid"/>
                  <a:round/>
                  <a:headEnd type="none" w="med" len="med"/>
                  <a:tailEnd type="none" w="med" len="med"/>
                </a:ln>
                <a:effectLst/>
              </p:spPr>
              <p:txBody>
                <a:bodyPr/>
                <a:lstStyle/>
                <a:p>
                  <a:endParaRPr lang="ko-KR" altLang="en-US" sz="1350"/>
                </a:p>
              </p:txBody>
            </p:sp>
            <p:sp>
              <p:nvSpPr>
                <p:cNvPr id="289" name="Freeform 1089"/>
                <p:cNvSpPr>
                  <a:spLocks/>
                </p:cNvSpPr>
                <p:nvPr/>
              </p:nvSpPr>
              <p:spPr bwMode="auto">
                <a:xfrm>
                  <a:off x="1754" y="1305"/>
                  <a:ext cx="172" cy="322"/>
                </a:xfrm>
                <a:custGeom>
                  <a:avLst/>
                  <a:gdLst/>
                  <a:ahLst/>
                  <a:cxnLst>
                    <a:cxn ang="0">
                      <a:pos x="46" y="21"/>
                    </a:cxn>
                    <a:cxn ang="0">
                      <a:pos x="10" y="149"/>
                    </a:cxn>
                    <a:cxn ang="0">
                      <a:pos x="0" y="239"/>
                    </a:cxn>
                    <a:cxn ang="0">
                      <a:pos x="12" y="315"/>
                    </a:cxn>
                    <a:cxn ang="0">
                      <a:pos x="22" y="285"/>
                    </a:cxn>
                    <a:cxn ang="0">
                      <a:pos x="36" y="275"/>
                    </a:cxn>
                    <a:cxn ang="0">
                      <a:pos x="40" y="229"/>
                    </a:cxn>
                    <a:cxn ang="0">
                      <a:pos x="60" y="233"/>
                    </a:cxn>
                    <a:cxn ang="0">
                      <a:pos x="66" y="209"/>
                    </a:cxn>
                    <a:cxn ang="0">
                      <a:pos x="92" y="201"/>
                    </a:cxn>
                    <a:cxn ang="0">
                      <a:pos x="100" y="175"/>
                    </a:cxn>
                    <a:cxn ang="0">
                      <a:pos x="144" y="161"/>
                    </a:cxn>
                    <a:cxn ang="0">
                      <a:pos x="172" y="97"/>
                    </a:cxn>
                    <a:cxn ang="0">
                      <a:pos x="142" y="23"/>
                    </a:cxn>
                    <a:cxn ang="0">
                      <a:pos x="60" y="21"/>
                    </a:cxn>
                    <a:cxn ang="0">
                      <a:pos x="46" y="21"/>
                    </a:cxn>
                  </a:cxnLst>
                  <a:rect l="0" t="0" r="r" b="b"/>
                  <a:pathLst>
                    <a:path w="172" h="322">
                      <a:moveTo>
                        <a:pt x="46" y="21"/>
                      </a:moveTo>
                      <a:cubicBezTo>
                        <a:pt x="38" y="42"/>
                        <a:pt x="18" y="113"/>
                        <a:pt x="10" y="149"/>
                      </a:cubicBezTo>
                      <a:cubicBezTo>
                        <a:pt x="2" y="185"/>
                        <a:pt x="0" y="211"/>
                        <a:pt x="0" y="239"/>
                      </a:cubicBezTo>
                      <a:cubicBezTo>
                        <a:pt x="0" y="267"/>
                        <a:pt x="8" y="308"/>
                        <a:pt x="12" y="315"/>
                      </a:cubicBezTo>
                      <a:cubicBezTo>
                        <a:pt x="16" y="322"/>
                        <a:pt x="18" y="292"/>
                        <a:pt x="22" y="285"/>
                      </a:cubicBezTo>
                      <a:cubicBezTo>
                        <a:pt x="26" y="278"/>
                        <a:pt x="33" y="284"/>
                        <a:pt x="36" y="275"/>
                      </a:cubicBezTo>
                      <a:cubicBezTo>
                        <a:pt x="39" y="266"/>
                        <a:pt x="36" y="236"/>
                        <a:pt x="40" y="229"/>
                      </a:cubicBezTo>
                      <a:cubicBezTo>
                        <a:pt x="44" y="222"/>
                        <a:pt x="56" y="236"/>
                        <a:pt x="60" y="233"/>
                      </a:cubicBezTo>
                      <a:cubicBezTo>
                        <a:pt x="64" y="230"/>
                        <a:pt x="61" y="214"/>
                        <a:pt x="66" y="209"/>
                      </a:cubicBezTo>
                      <a:cubicBezTo>
                        <a:pt x="71" y="204"/>
                        <a:pt x="86" y="207"/>
                        <a:pt x="92" y="201"/>
                      </a:cubicBezTo>
                      <a:cubicBezTo>
                        <a:pt x="98" y="195"/>
                        <a:pt x="91" y="182"/>
                        <a:pt x="100" y="175"/>
                      </a:cubicBezTo>
                      <a:cubicBezTo>
                        <a:pt x="109" y="168"/>
                        <a:pt x="132" y="174"/>
                        <a:pt x="144" y="161"/>
                      </a:cubicBezTo>
                      <a:cubicBezTo>
                        <a:pt x="156" y="148"/>
                        <a:pt x="172" y="120"/>
                        <a:pt x="172" y="97"/>
                      </a:cubicBezTo>
                      <a:cubicBezTo>
                        <a:pt x="172" y="74"/>
                        <a:pt x="161" y="36"/>
                        <a:pt x="142" y="23"/>
                      </a:cubicBezTo>
                      <a:cubicBezTo>
                        <a:pt x="123" y="10"/>
                        <a:pt x="76" y="22"/>
                        <a:pt x="60" y="21"/>
                      </a:cubicBezTo>
                      <a:cubicBezTo>
                        <a:pt x="44" y="20"/>
                        <a:pt x="54" y="0"/>
                        <a:pt x="46" y="21"/>
                      </a:cubicBezTo>
                      <a:close/>
                    </a:path>
                  </a:pathLst>
                </a:custGeom>
                <a:solidFill>
                  <a:srgbClr val="A6B4BA"/>
                </a:solidFill>
                <a:ln w="9525" cap="flat" cmpd="sng">
                  <a:noFill/>
                  <a:prstDash val="solid"/>
                  <a:round/>
                  <a:headEnd type="none" w="med" len="med"/>
                  <a:tailEnd type="none" w="med" len="med"/>
                </a:ln>
                <a:effectLst/>
              </p:spPr>
              <p:txBody>
                <a:bodyPr/>
                <a:lstStyle/>
                <a:p>
                  <a:endParaRPr lang="ko-KR" altLang="en-US" sz="1350"/>
                </a:p>
              </p:txBody>
            </p:sp>
          </p:grpSp>
          <p:sp>
            <p:nvSpPr>
              <p:cNvPr id="278" name="Oval 1090"/>
              <p:cNvSpPr>
                <a:spLocks noChangeArrowheads="1"/>
              </p:cNvSpPr>
              <p:nvPr/>
            </p:nvSpPr>
            <p:spPr bwMode="auto">
              <a:xfrm>
                <a:off x="1471" y="978"/>
                <a:ext cx="11" cy="11"/>
              </a:xfrm>
              <a:prstGeom prst="ellipse">
                <a:avLst/>
              </a:prstGeom>
              <a:solidFill>
                <a:srgbClr val="C2CCD0"/>
              </a:solidFill>
              <a:ln w="9525" algn="ctr">
                <a:noFill/>
                <a:round/>
                <a:headEnd/>
                <a:tailEnd/>
              </a:ln>
              <a:effectLst/>
            </p:spPr>
            <p:txBody>
              <a:bodyPr wrap="none" anchor="ctr"/>
              <a:lstStyle/>
              <a:p>
                <a:endParaRPr lang="ko-KR" altLang="en-US" sz="1350"/>
              </a:p>
            </p:txBody>
          </p:sp>
          <p:grpSp>
            <p:nvGrpSpPr>
              <p:cNvPr id="279" name="Group 1091"/>
              <p:cNvGrpSpPr>
                <a:grpSpLocks/>
              </p:cNvGrpSpPr>
              <p:nvPr/>
            </p:nvGrpSpPr>
            <p:grpSpPr bwMode="auto">
              <a:xfrm>
                <a:off x="1266" y="931"/>
                <a:ext cx="152" cy="85"/>
                <a:chOff x="2442" y="3603"/>
                <a:chExt cx="152" cy="85"/>
              </a:xfrm>
            </p:grpSpPr>
            <p:sp>
              <p:nvSpPr>
                <p:cNvPr id="285" name="Freeform 1092"/>
                <p:cNvSpPr>
                  <a:spLocks/>
                </p:cNvSpPr>
                <p:nvPr/>
              </p:nvSpPr>
              <p:spPr bwMode="auto">
                <a:xfrm>
                  <a:off x="2463" y="3603"/>
                  <a:ext cx="131" cy="84"/>
                </a:xfrm>
                <a:custGeom>
                  <a:avLst/>
                  <a:gdLst/>
                  <a:ahLst/>
                  <a:cxnLst>
                    <a:cxn ang="0">
                      <a:pos x="107" y="81"/>
                    </a:cxn>
                    <a:cxn ang="0">
                      <a:pos x="29" y="35"/>
                    </a:cxn>
                    <a:cxn ang="0">
                      <a:pos x="2" y="27"/>
                    </a:cxn>
                    <a:cxn ang="0">
                      <a:pos x="41" y="6"/>
                    </a:cxn>
                    <a:cxn ang="0">
                      <a:pos x="84" y="8"/>
                    </a:cxn>
                    <a:cxn ang="0">
                      <a:pos x="128" y="54"/>
                    </a:cxn>
                    <a:cxn ang="0">
                      <a:pos x="107" y="81"/>
                    </a:cxn>
                  </a:cxnLst>
                  <a:rect l="0" t="0" r="r" b="b"/>
                  <a:pathLst>
                    <a:path w="131" h="84">
                      <a:moveTo>
                        <a:pt x="107" y="81"/>
                      </a:moveTo>
                      <a:cubicBezTo>
                        <a:pt x="91" y="78"/>
                        <a:pt x="46" y="44"/>
                        <a:pt x="29" y="35"/>
                      </a:cubicBezTo>
                      <a:cubicBezTo>
                        <a:pt x="12" y="26"/>
                        <a:pt x="0" y="32"/>
                        <a:pt x="2" y="27"/>
                      </a:cubicBezTo>
                      <a:cubicBezTo>
                        <a:pt x="4" y="22"/>
                        <a:pt x="27" y="9"/>
                        <a:pt x="41" y="6"/>
                      </a:cubicBezTo>
                      <a:cubicBezTo>
                        <a:pt x="55" y="3"/>
                        <a:pt x="70" y="0"/>
                        <a:pt x="84" y="8"/>
                      </a:cubicBezTo>
                      <a:cubicBezTo>
                        <a:pt x="98" y="16"/>
                        <a:pt x="125" y="42"/>
                        <a:pt x="128" y="54"/>
                      </a:cubicBezTo>
                      <a:cubicBezTo>
                        <a:pt x="131" y="66"/>
                        <a:pt x="123" y="84"/>
                        <a:pt x="107" y="81"/>
                      </a:cubicBezTo>
                      <a:close/>
                    </a:path>
                  </a:pathLst>
                </a:custGeom>
                <a:solidFill>
                  <a:srgbClr val="91A97B"/>
                </a:solidFill>
                <a:ln w="9525" cap="flat" cmpd="sng">
                  <a:noFill/>
                  <a:prstDash val="solid"/>
                  <a:round/>
                  <a:headEnd type="none" w="med" len="med"/>
                  <a:tailEnd type="none" w="med" len="med"/>
                </a:ln>
                <a:effectLst/>
              </p:spPr>
              <p:txBody>
                <a:bodyPr/>
                <a:lstStyle/>
                <a:p>
                  <a:endParaRPr lang="ko-KR" altLang="en-US" sz="1350"/>
                </a:p>
              </p:txBody>
            </p:sp>
            <p:sp>
              <p:nvSpPr>
                <p:cNvPr id="286" name="Freeform 1093"/>
                <p:cNvSpPr>
                  <a:spLocks/>
                </p:cNvSpPr>
                <p:nvPr/>
              </p:nvSpPr>
              <p:spPr bwMode="auto">
                <a:xfrm>
                  <a:off x="2442" y="3611"/>
                  <a:ext cx="143" cy="67"/>
                </a:xfrm>
                <a:custGeom>
                  <a:avLst/>
                  <a:gdLst/>
                  <a:ahLst/>
                  <a:cxnLst>
                    <a:cxn ang="0">
                      <a:pos x="110" y="4"/>
                    </a:cxn>
                    <a:cxn ang="0">
                      <a:pos x="47" y="10"/>
                    </a:cxn>
                    <a:cxn ang="0">
                      <a:pos x="54" y="1"/>
                    </a:cxn>
                    <a:cxn ang="0">
                      <a:pos x="18" y="16"/>
                    </a:cxn>
                    <a:cxn ang="0">
                      <a:pos x="2" y="28"/>
                    </a:cxn>
                    <a:cxn ang="0">
                      <a:pos x="30" y="40"/>
                    </a:cxn>
                    <a:cxn ang="0">
                      <a:pos x="77" y="60"/>
                    </a:cxn>
                    <a:cxn ang="0">
                      <a:pos x="137" y="60"/>
                    </a:cxn>
                    <a:cxn ang="0">
                      <a:pos x="111" y="18"/>
                    </a:cxn>
                    <a:cxn ang="0">
                      <a:pos x="110" y="4"/>
                    </a:cxn>
                  </a:cxnLst>
                  <a:rect l="0" t="0" r="r" b="b"/>
                  <a:pathLst>
                    <a:path w="143" h="67">
                      <a:moveTo>
                        <a:pt x="110" y="4"/>
                      </a:moveTo>
                      <a:cubicBezTo>
                        <a:pt x="99" y="3"/>
                        <a:pt x="56" y="11"/>
                        <a:pt x="47" y="10"/>
                      </a:cubicBezTo>
                      <a:cubicBezTo>
                        <a:pt x="38" y="9"/>
                        <a:pt x="59" y="0"/>
                        <a:pt x="54" y="1"/>
                      </a:cubicBezTo>
                      <a:cubicBezTo>
                        <a:pt x="49" y="2"/>
                        <a:pt x="27" y="12"/>
                        <a:pt x="18" y="16"/>
                      </a:cubicBezTo>
                      <a:cubicBezTo>
                        <a:pt x="9" y="20"/>
                        <a:pt x="0" y="24"/>
                        <a:pt x="2" y="28"/>
                      </a:cubicBezTo>
                      <a:cubicBezTo>
                        <a:pt x="4" y="32"/>
                        <a:pt x="18" y="35"/>
                        <a:pt x="30" y="40"/>
                      </a:cubicBezTo>
                      <a:cubicBezTo>
                        <a:pt x="42" y="45"/>
                        <a:pt x="59" y="57"/>
                        <a:pt x="77" y="60"/>
                      </a:cubicBezTo>
                      <a:cubicBezTo>
                        <a:pt x="95" y="63"/>
                        <a:pt x="131" y="67"/>
                        <a:pt x="137" y="60"/>
                      </a:cubicBezTo>
                      <a:cubicBezTo>
                        <a:pt x="143" y="53"/>
                        <a:pt x="115" y="27"/>
                        <a:pt x="111" y="18"/>
                      </a:cubicBezTo>
                      <a:cubicBezTo>
                        <a:pt x="107" y="9"/>
                        <a:pt x="121" y="5"/>
                        <a:pt x="110" y="4"/>
                      </a:cubicBezTo>
                      <a:close/>
                    </a:path>
                  </a:pathLst>
                </a:custGeom>
                <a:solidFill>
                  <a:srgbClr val="506454"/>
                </a:solidFill>
                <a:ln w="9525" cap="flat" cmpd="sng">
                  <a:noFill/>
                  <a:prstDash val="solid"/>
                  <a:round/>
                  <a:headEnd type="none" w="med" len="med"/>
                  <a:tailEnd type="none" w="med" len="med"/>
                </a:ln>
                <a:effectLst/>
              </p:spPr>
              <p:txBody>
                <a:bodyPr/>
                <a:lstStyle/>
                <a:p>
                  <a:endParaRPr lang="ko-KR" altLang="en-US" sz="1350"/>
                </a:p>
              </p:txBody>
            </p:sp>
            <p:sp>
              <p:nvSpPr>
                <p:cNvPr id="287" name="Freeform 1094"/>
                <p:cNvSpPr>
                  <a:spLocks/>
                </p:cNvSpPr>
                <p:nvPr/>
              </p:nvSpPr>
              <p:spPr bwMode="auto">
                <a:xfrm>
                  <a:off x="2444" y="3632"/>
                  <a:ext cx="136" cy="56"/>
                </a:xfrm>
                <a:custGeom>
                  <a:avLst/>
                  <a:gdLst/>
                  <a:ahLst/>
                  <a:cxnLst>
                    <a:cxn ang="0">
                      <a:pos x="103" y="55"/>
                    </a:cxn>
                    <a:cxn ang="0">
                      <a:pos x="52" y="34"/>
                    </a:cxn>
                    <a:cxn ang="0">
                      <a:pos x="16" y="16"/>
                    </a:cxn>
                    <a:cxn ang="0">
                      <a:pos x="52" y="25"/>
                    </a:cxn>
                    <a:cxn ang="0">
                      <a:pos x="97" y="22"/>
                    </a:cxn>
                    <a:cxn ang="0">
                      <a:pos x="31" y="7"/>
                    </a:cxn>
                    <a:cxn ang="0">
                      <a:pos x="7" y="7"/>
                    </a:cxn>
                    <a:cxn ang="0">
                      <a:pos x="73" y="4"/>
                    </a:cxn>
                    <a:cxn ang="0">
                      <a:pos x="130" y="31"/>
                    </a:cxn>
                    <a:cxn ang="0">
                      <a:pos x="103" y="55"/>
                    </a:cxn>
                  </a:cxnLst>
                  <a:rect l="0" t="0" r="r" b="b"/>
                  <a:pathLst>
                    <a:path w="136" h="56">
                      <a:moveTo>
                        <a:pt x="103" y="55"/>
                      </a:moveTo>
                      <a:cubicBezTo>
                        <a:pt x="90" y="56"/>
                        <a:pt x="66" y="40"/>
                        <a:pt x="52" y="34"/>
                      </a:cubicBezTo>
                      <a:cubicBezTo>
                        <a:pt x="38" y="28"/>
                        <a:pt x="16" y="17"/>
                        <a:pt x="16" y="16"/>
                      </a:cubicBezTo>
                      <a:cubicBezTo>
                        <a:pt x="16" y="15"/>
                        <a:pt x="39" y="24"/>
                        <a:pt x="52" y="25"/>
                      </a:cubicBezTo>
                      <a:cubicBezTo>
                        <a:pt x="65" y="26"/>
                        <a:pt x="100" y="25"/>
                        <a:pt x="97" y="22"/>
                      </a:cubicBezTo>
                      <a:cubicBezTo>
                        <a:pt x="94" y="19"/>
                        <a:pt x="46" y="9"/>
                        <a:pt x="31" y="7"/>
                      </a:cubicBezTo>
                      <a:cubicBezTo>
                        <a:pt x="16" y="5"/>
                        <a:pt x="0" y="8"/>
                        <a:pt x="7" y="7"/>
                      </a:cubicBezTo>
                      <a:cubicBezTo>
                        <a:pt x="14" y="6"/>
                        <a:pt x="53" y="0"/>
                        <a:pt x="73" y="4"/>
                      </a:cubicBezTo>
                      <a:cubicBezTo>
                        <a:pt x="93" y="8"/>
                        <a:pt x="124" y="24"/>
                        <a:pt x="130" y="31"/>
                      </a:cubicBezTo>
                      <a:cubicBezTo>
                        <a:pt x="136" y="38"/>
                        <a:pt x="116" y="54"/>
                        <a:pt x="103" y="55"/>
                      </a:cubicBezTo>
                      <a:close/>
                    </a:path>
                  </a:pathLst>
                </a:custGeom>
                <a:solidFill>
                  <a:srgbClr val="3A483D"/>
                </a:solidFill>
                <a:ln w="9525" cap="flat" cmpd="sng">
                  <a:noFill/>
                  <a:prstDash val="solid"/>
                  <a:round/>
                  <a:headEnd type="none" w="med" len="med"/>
                  <a:tailEnd type="none" w="med" len="med"/>
                </a:ln>
                <a:effectLst/>
              </p:spPr>
              <p:txBody>
                <a:bodyPr/>
                <a:lstStyle/>
                <a:p>
                  <a:endParaRPr lang="ko-KR" altLang="en-US" sz="1350"/>
                </a:p>
              </p:txBody>
            </p:sp>
          </p:grpSp>
          <p:sp>
            <p:nvSpPr>
              <p:cNvPr id="280" name="Freeform 1095"/>
              <p:cNvSpPr>
                <a:spLocks/>
              </p:cNvSpPr>
              <p:nvPr/>
            </p:nvSpPr>
            <p:spPr bwMode="auto">
              <a:xfrm>
                <a:off x="1330" y="931"/>
                <a:ext cx="1055" cy="931"/>
              </a:xfrm>
              <a:custGeom>
                <a:avLst/>
                <a:gdLst/>
                <a:ahLst/>
                <a:cxnLst>
                  <a:cxn ang="0">
                    <a:pos x="167" y="42"/>
                  </a:cxn>
                  <a:cxn ang="0">
                    <a:pos x="35" y="48"/>
                  </a:cxn>
                  <a:cxn ang="0">
                    <a:pos x="8" y="78"/>
                  </a:cxn>
                  <a:cxn ang="0">
                    <a:pos x="80" y="141"/>
                  </a:cxn>
                  <a:cxn ang="0">
                    <a:pos x="146" y="189"/>
                  </a:cxn>
                  <a:cxn ang="0">
                    <a:pos x="206" y="315"/>
                  </a:cxn>
                  <a:cxn ang="0">
                    <a:pos x="302" y="435"/>
                  </a:cxn>
                  <a:cxn ang="0">
                    <a:pos x="497" y="552"/>
                  </a:cxn>
                  <a:cxn ang="0">
                    <a:pos x="668" y="627"/>
                  </a:cxn>
                  <a:cxn ang="0">
                    <a:pos x="710" y="654"/>
                  </a:cxn>
                  <a:cxn ang="0">
                    <a:pos x="758" y="738"/>
                  </a:cxn>
                  <a:cxn ang="0">
                    <a:pos x="833" y="858"/>
                  </a:cxn>
                  <a:cxn ang="0">
                    <a:pos x="884" y="912"/>
                  </a:cxn>
                  <a:cxn ang="0">
                    <a:pos x="878" y="882"/>
                  </a:cxn>
                  <a:cxn ang="0">
                    <a:pos x="830" y="807"/>
                  </a:cxn>
                  <a:cxn ang="0">
                    <a:pos x="920" y="912"/>
                  </a:cxn>
                  <a:cxn ang="0">
                    <a:pos x="962" y="921"/>
                  </a:cxn>
                  <a:cxn ang="0">
                    <a:pos x="962" y="897"/>
                  </a:cxn>
                  <a:cxn ang="0">
                    <a:pos x="998" y="921"/>
                  </a:cxn>
                  <a:cxn ang="0">
                    <a:pos x="1046" y="915"/>
                  </a:cxn>
                  <a:cxn ang="0">
                    <a:pos x="1034" y="894"/>
                  </a:cxn>
                  <a:cxn ang="0">
                    <a:pos x="917" y="765"/>
                  </a:cxn>
                  <a:cxn ang="0">
                    <a:pos x="926" y="684"/>
                  </a:cxn>
                  <a:cxn ang="0">
                    <a:pos x="851" y="597"/>
                  </a:cxn>
                  <a:cxn ang="0">
                    <a:pos x="476" y="303"/>
                  </a:cxn>
                  <a:cxn ang="0">
                    <a:pos x="167" y="42"/>
                  </a:cxn>
                </a:cxnLst>
                <a:rect l="0" t="0" r="r" b="b"/>
                <a:pathLst>
                  <a:path w="1055" h="931">
                    <a:moveTo>
                      <a:pt x="167" y="42"/>
                    </a:moveTo>
                    <a:cubicBezTo>
                      <a:pt x="94" y="0"/>
                      <a:pt x="61" y="42"/>
                      <a:pt x="35" y="48"/>
                    </a:cubicBezTo>
                    <a:cubicBezTo>
                      <a:pt x="9" y="54"/>
                      <a:pt x="0" y="63"/>
                      <a:pt x="8" y="78"/>
                    </a:cubicBezTo>
                    <a:cubicBezTo>
                      <a:pt x="16" y="93"/>
                      <a:pt x="57" y="122"/>
                      <a:pt x="80" y="141"/>
                    </a:cubicBezTo>
                    <a:cubicBezTo>
                      <a:pt x="103" y="160"/>
                      <a:pt x="125" y="160"/>
                      <a:pt x="146" y="189"/>
                    </a:cubicBezTo>
                    <a:cubicBezTo>
                      <a:pt x="167" y="218"/>
                      <a:pt x="180" y="274"/>
                      <a:pt x="206" y="315"/>
                    </a:cubicBezTo>
                    <a:cubicBezTo>
                      <a:pt x="232" y="356"/>
                      <a:pt x="254" y="395"/>
                      <a:pt x="302" y="435"/>
                    </a:cubicBezTo>
                    <a:cubicBezTo>
                      <a:pt x="350" y="475"/>
                      <a:pt x="436" y="520"/>
                      <a:pt x="497" y="552"/>
                    </a:cubicBezTo>
                    <a:cubicBezTo>
                      <a:pt x="558" y="584"/>
                      <a:pt x="632" y="610"/>
                      <a:pt x="668" y="627"/>
                    </a:cubicBezTo>
                    <a:cubicBezTo>
                      <a:pt x="704" y="644"/>
                      <a:pt x="695" y="636"/>
                      <a:pt x="710" y="654"/>
                    </a:cubicBezTo>
                    <a:cubicBezTo>
                      <a:pt x="725" y="672"/>
                      <a:pt x="738" y="704"/>
                      <a:pt x="758" y="738"/>
                    </a:cubicBezTo>
                    <a:cubicBezTo>
                      <a:pt x="778" y="772"/>
                      <a:pt x="812" y="829"/>
                      <a:pt x="833" y="858"/>
                    </a:cubicBezTo>
                    <a:cubicBezTo>
                      <a:pt x="854" y="887"/>
                      <a:pt x="877" y="908"/>
                      <a:pt x="884" y="912"/>
                    </a:cubicBezTo>
                    <a:cubicBezTo>
                      <a:pt x="891" y="916"/>
                      <a:pt x="887" y="899"/>
                      <a:pt x="878" y="882"/>
                    </a:cubicBezTo>
                    <a:cubicBezTo>
                      <a:pt x="869" y="865"/>
                      <a:pt x="823" y="802"/>
                      <a:pt x="830" y="807"/>
                    </a:cubicBezTo>
                    <a:cubicBezTo>
                      <a:pt x="837" y="812"/>
                      <a:pt x="898" y="893"/>
                      <a:pt x="920" y="912"/>
                    </a:cubicBezTo>
                    <a:cubicBezTo>
                      <a:pt x="942" y="931"/>
                      <a:pt x="955" y="923"/>
                      <a:pt x="962" y="921"/>
                    </a:cubicBezTo>
                    <a:cubicBezTo>
                      <a:pt x="969" y="919"/>
                      <a:pt x="956" y="897"/>
                      <a:pt x="962" y="897"/>
                    </a:cubicBezTo>
                    <a:cubicBezTo>
                      <a:pt x="968" y="897"/>
                      <a:pt x="984" y="918"/>
                      <a:pt x="998" y="921"/>
                    </a:cubicBezTo>
                    <a:cubicBezTo>
                      <a:pt x="1012" y="924"/>
                      <a:pt x="1040" y="919"/>
                      <a:pt x="1046" y="915"/>
                    </a:cubicBezTo>
                    <a:cubicBezTo>
                      <a:pt x="1052" y="911"/>
                      <a:pt x="1055" y="919"/>
                      <a:pt x="1034" y="894"/>
                    </a:cubicBezTo>
                    <a:cubicBezTo>
                      <a:pt x="1013" y="869"/>
                      <a:pt x="935" y="800"/>
                      <a:pt x="917" y="765"/>
                    </a:cubicBezTo>
                    <a:cubicBezTo>
                      <a:pt x="899" y="730"/>
                      <a:pt x="937" y="712"/>
                      <a:pt x="926" y="684"/>
                    </a:cubicBezTo>
                    <a:cubicBezTo>
                      <a:pt x="915" y="656"/>
                      <a:pt x="926" y="660"/>
                      <a:pt x="851" y="597"/>
                    </a:cubicBezTo>
                    <a:cubicBezTo>
                      <a:pt x="776" y="534"/>
                      <a:pt x="590" y="395"/>
                      <a:pt x="476" y="303"/>
                    </a:cubicBezTo>
                    <a:cubicBezTo>
                      <a:pt x="362" y="211"/>
                      <a:pt x="240" y="84"/>
                      <a:pt x="167" y="42"/>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81" name="Freeform 1096"/>
              <p:cNvSpPr>
                <a:spLocks/>
              </p:cNvSpPr>
              <p:nvPr/>
            </p:nvSpPr>
            <p:spPr bwMode="auto">
              <a:xfrm>
                <a:off x="1325" y="922"/>
                <a:ext cx="1276" cy="928"/>
              </a:xfrm>
              <a:custGeom>
                <a:avLst/>
                <a:gdLst/>
                <a:ahLst/>
                <a:cxnLst>
                  <a:cxn ang="0">
                    <a:pos x="208" y="39"/>
                  </a:cxn>
                  <a:cxn ang="0">
                    <a:pos x="91" y="6"/>
                  </a:cxn>
                  <a:cxn ang="0">
                    <a:pos x="19" y="9"/>
                  </a:cxn>
                  <a:cxn ang="0">
                    <a:pos x="1" y="60"/>
                  </a:cxn>
                  <a:cxn ang="0">
                    <a:pos x="25" y="105"/>
                  </a:cxn>
                  <a:cxn ang="0">
                    <a:pos x="115" y="132"/>
                  </a:cxn>
                  <a:cxn ang="0">
                    <a:pos x="178" y="179"/>
                  </a:cxn>
                  <a:cxn ang="0">
                    <a:pos x="205" y="215"/>
                  </a:cxn>
                  <a:cxn ang="0">
                    <a:pos x="226" y="206"/>
                  </a:cxn>
                  <a:cxn ang="0">
                    <a:pos x="283" y="176"/>
                  </a:cxn>
                  <a:cxn ang="0">
                    <a:pos x="274" y="231"/>
                  </a:cxn>
                  <a:cxn ang="0">
                    <a:pos x="286" y="288"/>
                  </a:cxn>
                  <a:cxn ang="0">
                    <a:pos x="400" y="411"/>
                  </a:cxn>
                  <a:cxn ang="0">
                    <a:pos x="577" y="522"/>
                  </a:cxn>
                  <a:cxn ang="0">
                    <a:pos x="679" y="573"/>
                  </a:cxn>
                  <a:cxn ang="0">
                    <a:pos x="715" y="609"/>
                  </a:cxn>
                  <a:cxn ang="0">
                    <a:pos x="793" y="633"/>
                  </a:cxn>
                  <a:cxn ang="0">
                    <a:pos x="856" y="636"/>
                  </a:cxn>
                  <a:cxn ang="0">
                    <a:pos x="826" y="657"/>
                  </a:cxn>
                  <a:cxn ang="0">
                    <a:pos x="796" y="678"/>
                  </a:cxn>
                  <a:cxn ang="0">
                    <a:pos x="850" y="735"/>
                  </a:cxn>
                  <a:cxn ang="0">
                    <a:pos x="979" y="873"/>
                  </a:cxn>
                  <a:cxn ang="0">
                    <a:pos x="1036" y="918"/>
                  </a:cxn>
                  <a:cxn ang="0">
                    <a:pos x="1063" y="927"/>
                  </a:cxn>
                  <a:cxn ang="0">
                    <a:pos x="1084" y="918"/>
                  </a:cxn>
                  <a:cxn ang="0">
                    <a:pos x="988" y="828"/>
                  </a:cxn>
                  <a:cxn ang="0">
                    <a:pos x="1093" y="912"/>
                  </a:cxn>
                  <a:cxn ang="0">
                    <a:pos x="1132" y="888"/>
                  </a:cxn>
                  <a:cxn ang="0">
                    <a:pos x="1036" y="822"/>
                  </a:cxn>
                  <a:cxn ang="0">
                    <a:pos x="1147" y="891"/>
                  </a:cxn>
                  <a:cxn ang="0">
                    <a:pos x="1246" y="879"/>
                  </a:cxn>
                  <a:cxn ang="0">
                    <a:pos x="1123" y="777"/>
                  </a:cxn>
                  <a:cxn ang="0">
                    <a:pos x="1261" y="867"/>
                  </a:cxn>
                  <a:cxn ang="0">
                    <a:pos x="1276" y="837"/>
                  </a:cxn>
                  <a:cxn ang="0">
                    <a:pos x="1060" y="690"/>
                  </a:cxn>
                  <a:cxn ang="0">
                    <a:pos x="892" y="588"/>
                  </a:cxn>
                  <a:cxn ang="0">
                    <a:pos x="802" y="477"/>
                  </a:cxn>
                  <a:cxn ang="0">
                    <a:pos x="691" y="324"/>
                  </a:cxn>
                  <a:cxn ang="0">
                    <a:pos x="538" y="182"/>
                  </a:cxn>
                  <a:cxn ang="0">
                    <a:pos x="208" y="39"/>
                  </a:cxn>
                </a:cxnLst>
                <a:rect l="0" t="0" r="r" b="b"/>
                <a:pathLst>
                  <a:path w="1276" h="928">
                    <a:moveTo>
                      <a:pt x="208" y="39"/>
                    </a:moveTo>
                    <a:cubicBezTo>
                      <a:pt x="134" y="10"/>
                      <a:pt x="122" y="11"/>
                      <a:pt x="91" y="6"/>
                    </a:cubicBezTo>
                    <a:cubicBezTo>
                      <a:pt x="60" y="1"/>
                      <a:pt x="34" y="0"/>
                      <a:pt x="19" y="9"/>
                    </a:cubicBezTo>
                    <a:cubicBezTo>
                      <a:pt x="4" y="18"/>
                      <a:pt x="0" y="44"/>
                      <a:pt x="1" y="60"/>
                    </a:cubicBezTo>
                    <a:cubicBezTo>
                      <a:pt x="2" y="76"/>
                      <a:pt x="6" y="93"/>
                      <a:pt x="25" y="105"/>
                    </a:cubicBezTo>
                    <a:cubicBezTo>
                      <a:pt x="44" y="117"/>
                      <a:pt x="89" y="120"/>
                      <a:pt x="115" y="132"/>
                    </a:cubicBezTo>
                    <a:cubicBezTo>
                      <a:pt x="141" y="144"/>
                      <a:pt x="163" y="165"/>
                      <a:pt x="178" y="179"/>
                    </a:cubicBezTo>
                    <a:cubicBezTo>
                      <a:pt x="193" y="193"/>
                      <a:pt x="197" y="211"/>
                      <a:pt x="205" y="215"/>
                    </a:cubicBezTo>
                    <a:cubicBezTo>
                      <a:pt x="213" y="219"/>
                      <a:pt x="213" y="212"/>
                      <a:pt x="226" y="206"/>
                    </a:cubicBezTo>
                    <a:cubicBezTo>
                      <a:pt x="239" y="200"/>
                      <a:pt x="275" y="172"/>
                      <a:pt x="283" y="176"/>
                    </a:cubicBezTo>
                    <a:cubicBezTo>
                      <a:pt x="291" y="180"/>
                      <a:pt x="273" y="212"/>
                      <a:pt x="274" y="231"/>
                    </a:cubicBezTo>
                    <a:cubicBezTo>
                      <a:pt x="275" y="250"/>
                      <a:pt x="265" y="258"/>
                      <a:pt x="286" y="288"/>
                    </a:cubicBezTo>
                    <a:cubicBezTo>
                      <a:pt x="307" y="318"/>
                      <a:pt x="352" y="372"/>
                      <a:pt x="400" y="411"/>
                    </a:cubicBezTo>
                    <a:cubicBezTo>
                      <a:pt x="448" y="450"/>
                      <a:pt x="531" y="495"/>
                      <a:pt x="577" y="522"/>
                    </a:cubicBezTo>
                    <a:cubicBezTo>
                      <a:pt x="623" y="549"/>
                      <a:pt x="656" y="559"/>
                      <a:pt x="679" y="573"/>
                    </a:cubicBezTo>
                    <a:cubicBezTo>
                      <a:pt x="702" y="587"/>
                      <a:pt x="696" y="599"/>
                      <a:pt x="715" y="609"/>
                    </a:cubicBezTo>
                    <a:cubicBezTo>
                      <a:pt x="734" y="619"/>
                      <a:pt x="770" y="629"/>
                      <a:pt x="793" y="633"/>
                    </a:cubicBezTo>
                    <a:cubicBezTo>
                      <a:pt x="816" y="637"/>
                      <a:pt x="851" y="632"/>
                      <a:pt x="856" y="636"/>
                    </a:cubicBezTo>
                    <a:cubicBezTo>
                      <a:pt x="861" y="640"/>
                      <a:pt x="836" y="650"/>
                      <a:pt x="826" y="657"/>
                    </a:cubicBezTo>
                    <a:cubicBezTo>
                      <a:pt x="816" y="664"/>
                      <a:pt x="792" y="665"/>
                      <a:pt x="796" y="678"/>
                    </a:cubicBezTo>
                    <a:cubicBezTo>
                      <a:pt x="800" y="691"/>
                      <a:pt x="819" y="702"/>
                      <a:pt x="850" y="735"/>
                    </a:cubicBezTo>
                    <a:cubicBezTo>
                      <a:pt x="881" y="768"/>
                      <a:pt x="948" y="843"/>
                      <a:pt x="979" y="873"/>
                    </a:cubicBezTo>
                    <a:cubicBezTo>
                      <a:pt x="1010" y="903"/>
                      <a:pt x="1022" y="909"/>
                      <a:pt x="1036" y="918"/>
                    </a:cubicBezTo>
                    <a:cubicBezTo>
                      <a:pt x="1050" y="927"/>
                      <a:pt x="1055" y="927"/>
                      <a:pt x="1063" y="927"/>
                    </a:cubicBezTo>
                    <a:cubicBezTo>
                      <a:pt x="1071" y="927"/>
                      <a:pt x="1075" y="928"/>
                      <a:pt x="1084" y="918"/>
                    </a:cubicBezTo>
                    <a:cubicBezTo>
                      <a:pt x="1071" y="902"/>
                      <a:pt x="989" y="827"/>
                      <a:pt x="988" y="828"/>
                    </a:cubicBezTo>
                    <a:cubicBezTo>
                      <a:pt x="987" y="829"/>
                      <a:pt x="1069" y="902"/>
                      <a:pt x="1093" y="912"/>
                    </a:cubicBezTo>
                    <a:cubicBezTo>
                      <a:pt x="1107" y="896"/>
                      <a:pt x="1111" y="902"/>
                      <a:pt x="1132" y="888"/>
                    </a:cubicBezTo>
                    <a:cubicBezTo>
                      <a:pt x="1103" y="874"/>
                      <a:pt x="1034" y="822"/>
                      <a:pt x="1036" y="822"/>
                    </a:cubicBezTo>
                    <a:cubicBezTo>
                      <a:pt x="1038" y="822"/>
                      <a:pt x="1113" y="870"/>
                      <a:pt x="1147" y="891"/>
                    </a:cubicBezTo>
                    <a:cubicBezTo>
                      <a:pt x="1185" y="890"/>
                      <a:pt x="1203" y="882"/>
                      <a:pt x="1246" y="879"/>
                    </a:cubicBezTo>
                    <a:cubicBezTo>
                      <a:pt x="1227" y="856"/>
                      <a:pt x="1120" y="779"/>
                      <a:pt x="1123" y="777"/>
                    </a:cubicBezTo>
                    <a:cubicBezTo>
                      <a:pt x="1126" y="775"/>
                      <a:pt x="1236" y="858"/>
                      <a:pt x="1261" y="867"/>
                    </a:cubicBezTo>
                    <a:cubicBezTo>
                      <a:pt x="1269" y="856"/>
                      <a:pt x="1273" y="852"/>
                      <a:pt x="1276" y="837"/>
                    </a:cubicBezTo>
                    <a:cubicBezTo>
                      <a:pt x="1243" y="808"/>
                      <a:pt x="1124" y="732"/>
                      <a:pt x="1060" y="690"/>
                    </a:cubicBezTo>
                    <a:cubicBezTo>
                      <a:pt x="996" y="648"/>
                      <a:pt x="935" y="623"/>
                      <a:pt x="892" y="588"/>
                    </a:cubicBezTo>
                    <a:cubicBezTo>
                      <a:pt x="849" y="553"/>
                      <a:pt x="835" y="521"/>
                      <a:pt x="802" y="477"/>
                    </a:cubicBezTo>
                    <a:cubicBezTo>
                      <a:pt x="769" y="433"/>
                      <a:pt x="735" y="373"/>
                      <a:pt x="691" y="324"/>
                    </a:cubicBezTo>
                    <a:cubicBezTo>
                      <a:pt x="647" y="275"/>
                      <a:pt x="619" y="230"/>
                      <a:pt x="538" y="182"/>
                    </a:cubicBezTo>
                    <a:cubicBezTo>
                      <a:pt x="457" y="134"/>
                      <a:pt x="282" y="68"/>
                      <a:pt x="208" y="39"/>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sp>
            <p:nvSpPr>
              <p:cNvPr id="282" name="Oval 1097"/>
              <p:cNvSpPr>
                <a:spLocks noChangeArrowheads="1"/>
              </p:cNvSpPr>
              <p:nvPr/>
            </p:nvSpPr>
            <p:spPr bwMode="auto">
              <a:xfrm>
                <a:off x="1339" y="958"/>
                <a:ext cx="11" cy="11"/>
              </a:xfrm>
              <a:prstGeom prst="ellipse">
                <a:avLst/>
              </a:prstGeom>
              <a:solidFill>
                <a:srgbClr val="354045"/>
              </a:solidFill>
              <a:ln w="9525" algn="ctr">
                <a:noFill/>
                <a:round/>
                <a:headEnd/>
                <a:tailEnd/>
              </a:ln>
              <a:effectLst/>
            </p:spPr>
            <p:txBody>
              <a:bodyPr wrap="none" anchor="ctr"/>
              <a:lstStyle/>
              <a:p>
                <a:endParaRPr lang="ko-KR" altLang="en-US" sz="1350"/>
              </a:p>
            </p:txBody>
          </p:sp>
          <p:sp>
            <p:nvSpPr>
              <p:cNvPr id="283" name="Freeform 1098"/>
              <p:cNvSpPr>
                <a:spLocks/>
              </p:cNvSpPr>
              <p:nvPr/>
            </p:nvSpPr>
            <p:spPr bwMode="auto">
              <a:xfrm>
                <a:off x="1019" y="1167"/>
                <a:ext cx="697" cy="728"/>
              </a:xfrm>
              <a:custGeom>
                <a:avLst/>
                <a:gdLst/>
                <a:ahLst/>
                <a:cxnLst>
                  <a:cxn ang="0">
                    <a:pos x="585" y="7"/>
                  </a:cxn>
                  <a:cxn ang="0">
                    <a:pos x="487" y="157"/>
                  </a:cxn>
                  <a:cxn ang="0">
                    <a:pos x="386" y="367"/>
                  </a:cxn>
                  <a:cxn ang="0">
                    <a:pos x="181" y="481"/>
                  </a:cxn>
                  <a:cxn ang="0">
                    <a:pos x="29" y="645"/>
                  </a:cxn>
                  <a:cxn ang="0">
                    <a:pos x="86" y="615"/>
                  </a:cxn>
                  <a:cxn ang="0">
                    <a:pos x="38" y="709"/>
                  </a:cxn>
                  <a:cxn ang="0">
                    <a:pos x="8" y="727"/>
                  </a:cxn>
                  <a:cxn ang="0">
                    <a:pos x="83" y="704"/>
                  </a:cxn>
                  <a:cxn ang="0">
                    <a:pos x="131" y="643"/>
                  </a:cxn>
                  <a:cxn ang="0">
                    <a:pos x="241" y="567"/>
                  </a:cxn>
                  <a:cxn ang="0">
                    <a:pos x="361" y="451"/>
                  </a:cxn>
                  <a:cxn ang="0">
                    <a:pos x="327" y="567"/>
                  </a:cxn>
                  <a:cxn ang="0">
                    <a:pos x="352" y="570"/>
                  </a:cxn>
                  <a:cxn ang="0">
                    <a:pos x="391" y="531"/>
                  </a:cxn>
                  <a:cxn ang="0">
                    <a:pos x="450" y="444"/>
                  </a:cxn>
                  <a:cxn ang="0">
                    <a:pos x="466" y="417"/>
                  </a:cxn>
                  <a:cxn ang="0">
                    <a:pos x="455" y="460"/>
                  </a:cxn>
                  <a:cxn ang="0">
                    <a:pos x="496" y="442"/>
                  </a:cxn>
                  <a:cxn ang="0">
                    <a:pos x="537" y="385"/>
                  </a:cxn>
                  <a:cxn ang="0">
                    <a:pos x="585" y="308"/>
                  </a:cxn>
                  <a:cxn ang="0">
                    <a:pos x="576" y="339"/>
                  </a:cxn>
                  <a:cxn ang="0">
                    <a:pos x="610" y="321"/>
                  </a:cxn>
                  <a:cxn ang="0">
                    <a:pos x="640" y="271"/>
                  </a:cxn>
                  <a:cxn ang="0">
                    <a:pos x="661" y="192"/>
                  </a:cxn>
                  <a:cxn ang="0">
                    <a:pos x="669" y="230"/>
                  </a:cxn>
                  <a:cxn ang="0">
                    <a:pos x="690" y="216"/>
                  </a:cxn>
                  <a:cxn ang="0">
                    <a:pos x="694" y="129"/>
                  </a:cxn>
                  <a:cxn ang="0">
                    <a:pos x="679" y="20"/>
                  </a:cxn>
                  <a:cxn ang="0">
                    <a:pos x="585" y="7"/>
                  </a:cxn>
                </a:cxnLst>
                <a:rect l="0" t="0" r="r" b="b"/>
                <a:pathLst>
                  <a:path w="697" h="728">
                    <a:moveTo>
                      <a:pt x="585" y="7"/>
                    </a:moveTo>
                    <a:cubicBezTo>
                      <a:pt x="550" y="6"/>
                      <a:pt x="519" y="97"/>
                      <a:pt x="487" y="157"/>
                    </a:cubicBezTo>
                    <a:cubicBezTo>
                      <a:pt x="455" y="218"/>
                      <a:pt x="438" y="313"/>
                      <a:pt x="386" y="367"/>
                    </a:cubicBezTo>
                    <a:cubicBezTo>
                      <a:pt x="335" y="420"/>
                      <a:pt x="241" y="434"/>
                      <a:pt x="181" y="481"/>
                    </a:cubicBezTo>
                    <a:cubicBezTo>
                      <a:pt x="122" y="527"/>
                      <a:pt x="44" y="622"/>
                      <a:pt x="29" y="645"/>
                    </a:cubicBezTo>
                    <a:cubicBezTo>
                      <a:pt x="13" y="668"/>
                      <a:pt x="84" y="605"/>
                      <a:pt x="86" y="615"/>
                    </a:cubicBezTo>
                    <a:cubicBezTo>
                      <a:pt x="87" y="625"/>
                      <a:pt x="50" y="690"/>
                      <a:pt x="38" y="709"/>
                    </a:cubicBezTo>
                    <a:cubicBezTo>
                      <a:pt x="25" y="727"/>
                      <a:pt x="0" y="728"/>
                      <a:pt x="8" y="727"/>
                    </a:cubicBezTo>
                    <a:cubicBezTo>
                      <a:pt x="16" y="726"/>
                      <a:pt x="63" y="718"/>
                      <a:pt x="83" y="704"/>
                    </a:cubicBezTo>
                    <a:cubicBezTo>
                      <a:pt x="104" y="690"/>
                      <a:pt x="105" y="665"/>
                      <a:pt x="131" y="643"/>
                    </a:cubicBezTo>
                    <a:cubicBezTo>
                      <a:pt x="157" y="620"/>
                      <a:pt x="202" y="599"/>
                      <a:pt x="241" y="567"/>
                    </a:cubicBezTo>
                    <a:cubicBezTo>
                      <a:pt x="279" y="535"/>
                      <a:pt x="347" y="451"/>
                      <a:pt x="361" y="451"/>
                    </a:cubicBezTo>
                    <a:cubicBezTo>
                      <a:pt x="376" y="451"/>
                      <a:pt x="328" y="548"/>
                      <a:pt x="327" y="567"/>
                    </a:cubicBezTo>
                    <a:cubicBezTo>
                      <a:pt x="326" y="587"/>
                      <a:pt x="342" y="575"/>
                      <a:pt x="352" y="570"/>
                    </a:cubicBezTo>
                    <a:cubicBezTo>
                      <a:pt x="363" y="564"/>
                      <a:pt x="375" y="551"/>
                      <a:pt x="391" y="531"/>
                    </a:cubicBezTo>
                    <a:cubicBezTo>
                      <a:pt x="407" y="510"/>
                      <a:pt x="438" y="464"/>
                      <a:pt x="450" y="444"/>
                    </a:cubicBezTo>
                    <a:cubicBezTo>
                      <a:pt x="463" y="425"/>
                      <a:pt x="465" y="415"/>
                      <a:pt x="466" y="417"/>
                    </a:cubicBezTo>
                    <a:cubicBezTo>
                      <a:pt x="467" y="419"/>
                      <a:pt x="450" y="456"/>
                      <a:pt x="455" y="460"/>
                    </a:cubicBezTo>
                    <a:cubicBezTo>
                      <a:pt x="459" y="465"/>
                      <a:pt x="482" y="455"/>
                      <a:pt x="496" y="442"/>
                    </a:cubicBezTo>
                    <a:cubicBezTo>
                      <a:pt x="510" y="429"/>
                      <a:pt x="522" y="408"/>
                      <a:pt x="537" y="385"/>
                    </a:cubicBezTo>
                    <a:cubicBezTo>
                      <a:pt x="552" y="362"/>
                      <a:pt x="578" y="316"/>
                      <a:pt x="585" y="308"/>
                    </a:cubicBezTo>
                    <a:cubicBezTo>
                      <a:pt x="592" y="300"/>
                      <a:pt x="571" y="337"/>
                      <a:pt x="576" y="339"/>
                    </a:cubicBezTo>
                    <a:cubicBezTo>
                      <a:pt x="580" y="342"/>
                      <a:pt x="600" y="333"/>
                      <a:pt x="610" y="321"/>
                    </a:cubicBezTo>
                    <a:cubicBezTo>
                      <a:pt x="620" y="310"/>
                      <a:pt x="631" y="293"/>
                      <a:pt x="640" y="271"/>
                    </a:cubicBezTo>
                    <a:cubicBezTo>
                      <a:pt x="649" y="249"/>
                      <a:pt x="656" y="199"/>
                      <a:pt x="661" y="192"/>
                    </a:cubicBezTo>
                    <a:cubicBezTo>
                      <a:pt x="666" y="185"/>
                      <a:pt x="664" y="226"/>
                      <a:pt x="669" y="230"/>
                    </a:cubicBezTo>
                    <a:cubicBezTo>
                      <a:pt x="674" y="234"/>
                      <a:pt x="686" y="233"/>
                      <a:pt x="690" y="216"/>
                    </a:cubicBezTo>
                    <a:cubicBezTo>
                      <a:pt x="694" y="199"/>
                      <a:pt x="696" y="162"/>
                      <a:pt x="694" y="129"/>
                    </a:cubicBezTo>
                    <a:cubicBezTo>
                      <a:pt x="692" y="96"/>
                      <a:pt x="697" y="40"/>
                      <a:pt x="679" y="20"/>
                    </a:cubicBezTo>
                    <a:cubicBezTo>
                      <a:pt x="661" y="0"/>
                      <a:pt x="604" y="9"/>
                      <a:pt x="585" y="7"/>
                    </a:cubicBezTo>
                    <a:close/>
                  </a:path>
                </a:pathLst>
              </a:custGeom>
              <a:solidFill>
                <a:srgbClr val="D7DEE1"/>
              </a:solidFill>
              <a:ln w="9525" cap="flat" cmpd="sng">
                <a:noFill/>
                <a:prstDash val="solid"/>
                <a:round/>
                <a:headEnd type="none" w="med" len="med"/>
                <a:tailEnd type="none" w="med" len="med"/>
              </a:ln>
              <a:effectLst/>
            </p:spPr>
            <p:txBody>
              <a:bodyPr/>
              <a:lstStyle/>
              <a:p>
                <a:endParaRPr lang="ko-KR" altLang="en-US" sz="1350"/>
              </a:p>
            </p:txBody>
          </p:sp>
          <p:sp>
            <p:nvSpPr>
              <p:cNvPr id="284" name="Freeform 1099"/>
              <p:cNvSpPr>
                <a:spLocks/>
              </p:cNvSpPr>
              <p:nvPr/>
            </p:nvSpPr>
            <p:spPr bwMode="auto">
              <a:xfrm>
                <a:off x="1014" y="1073"/>
                <a:ext cx="753" cy="859"/>
              </a:xfrm>
              <a:custGeom>
                <a:avLst/>
                <a:gdLst/>
                <a:ahLst/>
                <a:cxnLst>
                  <a:cxn ang="0">
                    <a:pos x="644" y="93"/>
                  </a:cxn>
                  <a:cxn ang="0">
                    <a:pos x="611" y="156"/>
                  </a:cxn>
                  <a:cxn ang="0">
                    <a:pos x="587" y="218"/>
                  </a:cxn>
                  <a:cxn ang="0">
                    <a:pos x="555" y="262"/>
                  </a:cxn>
                  <a:cxn ang="0">
                    <a:pos x="541" y="260"/>
                  </a:cxn>
                  <a:cxn ang="0">
                    <a:pos x="537" y="232"/>
                  </a:cxn>
                  <a:cxn ang="0">
                    <a:pos x="523" y="268"/>
                  </a:cxn>
                  <a:cxn ang="0">
                    <a:pos x="465" y="356"/>
                  </a:cxn>
                  <a:cxn ang="0">
                    <a:pos x="373" y="436"/>
                  </a:cxn>
                  <a:cxn ang="0">
                    <a:pos x="307" y="534"/>
                  </a:cxn>
                  <a:cxn ang="0">
                    <a:pos x="217" y="660"/>
                  </a:cxn>
                  <a:cxn ang="0">
                    <a:pos x="177" y="674"/>
                  </a:cxn>
                  <a:cxn ang="0">
                    <a:pos x="193" y="638"/>
                  </a:cxn>
                  <a:cxn ang="0">
                    <a:pos x="165" y="674"/>
                  </a:cxn>
                  <a:cxn ang="0">
                    <a:pos x="123" y="706"/>
                  </a:cxn>
                  <a:cxn ang="0">
                    <a:pos x="109" y="702"/>
                  </a:cxn>
                  <a:cxn ang="0">
                    <a:pos x="121" y="674"/>
                  </a:cxn>
                  <a:cxn ang="0">
                    <a:pos x="95" y="714"/>
                  </a:cxn>
                  <a:cxn ang="0">
                    <a:pos x="55" y="750"/>
                  </a:cxn>
                  <a:cxn ang="0">
                    <a:pos x="51" y="730"/>
                  </a:cxn>
                  <a:cxn ang="0">
                    <a:pos x="81" y="678"/>
                  </a:cxn>
                  <a:cxn ang="0">
                    <a:pos x="115" y="620"/>
                  </a:cxn>
                  <a:cxn ang="0">
                    <a:pos x="79" y="670"/>
                  </a:cxn>
                  <a:cxn ang="0">
                    <a:pos x="35" y="720"/>
                  </a:cxn>
                  <a:cxn ang="0">
                    <a:pos x="3" y="730"/>
                  </a:cxn>
                  <a:cxn ang="0">
                    <a:pos x="19" y="696"/>
                  </a:cxn>
                  <a:cxn ang="0">
                    <a:pos x="65" y="632"/>
                  </a:cxn>
                  <a:cxn ang="0">
                    <a:pos x="95" y="574"/>
                  </a:cxn>
                  <a:cxn ang="0">
                    <a:pos x="63" y="624"/>
                  </a:cxn>
                  <a:cxn ang="0">
                    <a:pos x="19" y="664"/>
                  </a:cxn>
                  <a:cxn ang="0">
                    <a:pos x="29" y="624"/>
                  </a:cxn>
                  <a:cxn ang="0">
                    <a:pos x="97" y="514"/>
                  </a:cxn>
                  <a:cxn ang="0">
                    <a:pos x="197" y="366"/>
                  </a:cxn>
                  <a:cxn ang="0">
                    <a:pos x="275" y="248"/>
                  </a:cxn>
                  <a:cxn ang="0">
                    <a:pos x="373" y="150"/>
                  </a:cxn>
                  <a:cxn ang="0">
                    <a:pos x="481" y="58"/>
                  </a:cxn>
                  <a:cxn ang="0">
                    <a:pos x="555" y="6"/>
                  </a:cxn>
                  <a:cxn ang="0">
                    <a:pos x="644" y="93"/>
                  </a:cxn>
                </a:cxnLst>
                <a:rect l="0" t="0" r="r" b="b"/>
                <a:pathLst>
                  <a:path w="660" h="753">
                    <a:moveTo>
                      <a:pt x="644" y="93"/>
                    </a:moveTo>
                    <a:cubicBezTo>
                      <a:pt x="660" y="115"/>
                      <a:pt x="621" y="135"/>
                      <a:pt x="611" y="156"/>
                    </a:cubicBezTo>
                    <a:cubicBezTo>
                      <a:pt x="601" y="177"/>
                      <a:pt x="596" y="200"/>
                      <a:pt x="587" y="218"/>
                    </a:cubicBezTo>
                    <a:cubicBezTo>
                      <a:pt x="578" y="236"/>
                      <a:pt x="563" y="255"/>
                      <a:pt x="555" y="262"/>
                    </a:cubicBezTo>
                    <a:cubicBezTo>
                      <a:pt x="547" y="269"/>
                      <a:pt x="544" y="265"/>
                      <a:pt x="541" y="260"/>
                    </a:cubicBezTo>
                    <a:cubicBezTo>
                      <a:pt x="538" y="255"/>
                      <a:pt x="540" y="231"/>
                      <a:pt x="537" y="232"/>
                    </a:cubicBezTo>
                    <a:cubicBezTo>
                      <a:pt x="534" y="233"/>
                      <a:pt x="535" y="247"/>
                      <a:pt x="523" y="268"/>
                    </a:cubicBezTo>
                    <a:cubicBezTo>
                      <a:pt x="511" y="289"/>
                      <a:pt x="490" y="328"/>
                      <a:pt x="465" y="356"/>
                    </a:cubicBezTo>
                    <a:cubicBezTo>
                      <a:pt x="440" y="384"/>
                      <a:pt x="399" y="406"/>
                      <a:pt x="373" y="436"/>
                    </a:cubicBezTo>
                    <a:cubicBezTo>
                      <a:pt x="347" y="466"/>
                      <a:pt x="333" y="497"/>
                      <a:pt x="307" y="534"/>
                    </a:cubicBezTo>
                    <a:cubicBezTo>
                      <a:pt x="281" y="571"/>
                      <a:pt x="239" y="637"/>
                      <a:pt x="217" y="660"/>
                    </a:cubicBezTo>
                    <a:cubicBezTo>
                      <a:pt x="195" y="683"/>
                      <a:pt x="181" y="678"/>
                      <a:pt x="177" y="674"/>
                    </a:cubicBezTo>
                    <a:cubicBezTo>
                      <a:pt x="173" y="670"/>
                      <a:pt x="195" y="638"/>
                      <a:pt x="193" y="638"/>
                    </a:cubicBezTo>
                    <a:cubicBezTo>
                      <a:pt x="191" y="638"/>
                      <a:pt x="177" y="663"/>
                      <a:pt x="165" y="674"/>
                    </a:cubicBezTo>
                    <a:cubicBezTo>
                      <a:pt x="153" y="685"/>
                      <a:pt x="132" y="701"/>
                      <a:pt x="123" y="706"/>
                    </a:cubicBezTo>
                    <a:cubicBezTo>
                      <a:pt x="114" y="711"/>
                      <a:pt x="109" y="707"/>
                      <a:pt x="109" y="702"/>
                    </a:cubicBezTo>
                    <a:cubicBezTo>
                      <a:pt x="109" y="697"/>
                      <a:pt x="123" y="672"/>
                      <a:pt x="121" y="674"/>
                    </a:cubicBezTo>
                    <a:cubicBezTo>
                      <a:pt x="119" y="676"/>
                      <a:pt x="106" y="701"/>
                      <a:pt x="95" y="714"/>
                    </a:cubicBezTo>
                    <a:cubicBezTo>
                      <a:pt x="84" y="727"/>
                      <a:pt x="62" y="747"/>
                      <a:pt x="55" y="750"/>
                    </a:cubicBezTo>
                    <a:cubicBezTo>
                      <a:pt x="48" y="753"/>
                      <a:pt x="47" y="742"/>
                      <a:pt x="51" y="730"/>
                    </a:cubicBezTo>
                    <a:cubicBezTo>
                      <a:pt x="55" y="718"/>
                      <a:pt x="70" y="696"/>
                      <a:pt x="81" y="678"/>
                    </a:cubicBezTo>
                    <a:cubicBezTo>
                      <a:pt x="92" y="660"/>
                      <a:pt x="115" y="621"/>
                      <a:pt x="115" y="620"/>
                    </a:cubicBezTo>
                    <a:cubicBezTo>
                      <a:pt x="115" y="619"/>
                      <a:pt x="92" y="653"/>
                      <a:pt x="79" y="670"/>
                    </a:cubicBezTo>
                    <a:cubicBezTo>
                      <a:pt x="66" y="687"/>
                      <a:pt x="48" y="710"/>
                      <a:pt x="35" y="720"/>
                    </a:cubicBezTo>
                    <a:cubicBezTo>
                      <a:pt x="22" y="730"/>
                      <a:pt x="6" y="734"/>
                      <a:pt x="3" y="730"/>
                    </a:cubicBezTo>
                    <a:cubicBezTo>
                      <a:pt x="0" y="726"/>
                      <a:pt x="9" y="712"/>
                      <a:pt x="19" y="696"/>
                    </a:cubicBezTo>
                    <a:cubicBezTo>
                      <a:pt x="29" y="680"/>
                      <a:pt x="52" y="652"/>
                      <a:pt x="65" y="632"/>
                    </a:cubicBezTo>
                    <a:cubicBezTo>
                      <a:pt x="78" y="612"/>
                      <a:pt x="95" y="575"/>
                      <a:pt x="95" y="574"/>
                    </a:cubicBezTo>
                    <a:cubicBezTo>
                      <a:pt x="95" y="573"/>
                      <a:pt x="76" y="609"/>
                      <a:pt x="63" y="624"/>
                    </a:cubicBezTo>
                    <a:cubicBezTo>
                      <a:pt x="50" y="639"/>
                      <a:pt x="25" y="664"/>
                      <a:pt x="19" y="664"/>
                    </a:cubicBezTo>
                    <a:cubicBezTo>
                      <a:pt x="13" y="664"/>
                      <a:pt x="16" y="649"/>
                      <a:pt x="29" y="624"/>
                    </a:cubicBezTo>
                    <a:cubicBezTo>
                      <a:pt x="42" y="599"/>
                      <a:pt x="69" y="557"/>
                      <a:pt x="97" y="514"/>
                    </a:cubicBezTo>
                    <a:cubicBezTo>
                      <a:pt x="125" y="471"/>
                      <a:pt x="167" y="410"/>
                      <a:pt x="197" y="366"/>
                    </a:cubicBezTo>
                    <a:cubicBezTo>
                      <a:pt x="227" y="322"/>
                      <a:pt x="246" y="284"/>
                      <a:pt x="275" y="248"/>
                    </a:cubicBezTo>
                    <a:cubicBezTo>
                      <a:pt x="304" y="212"/>
                      <a:pt x="339" y="182"/>
                      <a:pt x="373" y="150"/>
                    </a:cubicBezTo>
                    <a:cubicBezTo>
                      <a:pt x="407" y="118"/>
                      <a:pt x="451" y="82"/>
                      <a:pt x="481" y="58"/>
                    </a:cubicBezTo>
                    <a:cubicBezTo>
                      <a:pt x="511" y="34"/>
                      <a:pt x="528" y="0"/>
                      <a:pt x="555" y="6"/>
                    </a:cubicBezTo>
                    <a:cubicBezTo>
                      <a:pt x="582" y="12"/>
                      <a:pt x="625" y="75"/>
                      <a:pt x="644" y="93"/>
                    </a:cubicBezTo>
                    <a:close/>
                  </a:path>
                </a:pathLst>
              </a:custGeom>
              <a:solidFill>
                <a:srgbClr val="F1F4F5"/>
              </a:solidFill>
              <a:ln w="9525" cap="flat" cmpd="sng">
                <a:noFill/>
                <a:prstDash val="solid"/>
                <a:round/>
                <a:headEnd type="none" w="med" len="med"/>
                <a:tailEnd type="none" w="med" len="med"/>
              </a:ln>
              <a:effectLst/>
            </p:spPr>
            <p:txBody>
              <a:bodyPr/>
              <a:lstStyle/>
              <a:p>
                <a:endParaRPr lang="ko-KR" altLang="en-US" sz="1350"/>
              </a:p>
            </p:txBody>
          </p:sp>
        </p:grpSp>
        <p:sp>
          <p:nvSpPr>
            <p:cNvPr id="275" name="Rectangle 1100"/>
            <p:cNvSpPr>
              <a:spLocks noChangeArrowheads="1"/>
            </p:cNvSpPr>
            <p:nvPr/>
          </p:nvSpPr>
          <p:spPr bwMode="auto">
            <a:xfrm>
              <a:off x="2028" y="1608"/>
              <a:ext cx="1956" cy="2472"/>
            </a:xfrm>
            <a:prstGeom prst="rect">
              <a:avLst/>
            </a:prstGeom>
            <a:noFill/>
            <a:ln w="9525" algn="ctr">
              <a:noFill/>
              <a:miter lim="800000"/>
              <a:headEnd/>
              <a:tailEnd/>
            </a:ln>
            <a:effectLst/>
          </p:spPr>
          <p:txBody>
            <a:bodyPr wrap="none" anchor="ctr"/>
            <a:lstStyle/>
            <a:p>
              <a:endParaRPr lang="ko-KR" altLang="en-US" sz="1350"/>
            </a:p>
          </p:txBody>
        </p:sp>
      </p:grpSp>
      <p:pic>
        <p:nvPicPr>
          <p:cNvPr id="293" name="Picture 14"/>
          <p:cNvPicPr>
            <a:picLocks noChangeAspect="1" noChangeArrowheads="1"/>
          </p:cNvPicPr>
          <p:nvPr/>
        </p:nvPicPr>
        <p:blipFill>
          <a:blip r:embed="rId5" cstate="print"/>
          <a:srcRect/>
          <a:stretch>
            <a:fillRect/>
          </a:stretch>
        </p:blipFill>
        <p:spPr bwMode="auto">
          <a:xfrm>
            <a:off x="-3690938" y="-1754981"/>
            <a:ext cx="17121188" cy="11971735"/>
          </a:xfrm>
          <a:prstGeom prst="rect">
            <a:avLst/>
          </a:prstGeom>
          <a:noFill/>
          <a:ln w="9525">
            <a:noFill/>
            <a:miter lim="800000"/>
            <a:headEnd/>
            <a:tailEnd/>
          </a:ln>
          <a:effectLst/>
        </p:spPr>
      </p:pic>
      <p:sp>
        <p:nvSpPr>
          <p:cNvPr id="294" name="Rectangle 5"/>
          <p:cNvSpPr>
            <a:spLocks noChangeArrowheads="1"/>
          </p:cNvSpPr>
          <p:nvPr/>
        </p:nvSpPr>
        <p:spPr bwMode="auto">
          <a:xfrm>
            <a:off x="1277541" y="642938"/>
            <a:ext cx="6752034" cy="3821906"/>
          </a:xfrm>
          <a:prstGeom prst="rect">
            <a:avLst/>
          </a:prstGeom>
          <a:solidFill>
            <a:schemeClr val="tx1"/>
          </a:solidFill>
          <a:ln w="9525">
            <a:noFill/>
            <a:miter lim="800000"/>
            <a:headEnd/>
            <a:tailEnd/>
          </a:ln>
          <a:effectLst/>
        </p:spPr>
        <p:txBody>
          <a:bodyPr wrap="none" anchor="ctr"/>
          <a:lstStyle/>
          <a:p>
            <a:endParaRPr lang="ko-KR" altLang="en-US" sz="1350" dirty="0"/>
          </a:p>
        </p:txBody>
      </p:sp>
      <p:sp>
        <p:nvSpPr>
          <p:cNvPr id="302" name="TextBox 301"/>
          <p:cNvSpPr txBox="1"/>
          <p:nvPr/>
        </p:nvSpPr>
        <p:spPr>
          <a:xfrm>
            <a:off x="1655676" y="2049545"/>
            <a:ext cx="6120586" cy="1107996"/>
          </a:xfrm>
          <a:prstGeom prst="rect">
            <a:avLst/>
          </a:prstGeom>
          <a:noFill/>
        </p:spPr>
        <p:txBody>
          <a:bodyPr wrap="none" rtlCol="0">
            <a:spAutoFit/>
          </a:bodyPr>
          <a:lstStyle/>
          <a:p>
            <a:r>
              <a:rPr lang="zh-CN" altLang="en-US" sz="6600" b="1" dirty="0">
                <a:ln>
                  <a:solidFill>
                    <a:schemeClr val="accent6">
                      <a:lumMod val="75000"/>
                    </a:schemeClr>
                  </a:solidFill>
                </a:ln>
                <a:solidFill>
                  <a:schemeClr val="bg1"/>
                </a:solidFill>
                <a:latin typeface="华文行楷" panose="02010800040101010101" pitchFamily="2" charset="-122"/>
                <a:ea typeface="华文行楷" panose="02010800040101010101" pitchFamily="2" charset="-122"/>
              </a:rPr>
              <a:t>让</a:t>
            </a:r>
            <a:r>
              <a:rPr lang="zh-CN" altLang="en-US" sz="6600" b="1" dirty="0">
                <a:ln>
                  <a:solidFill>
                    <a:schemeClr val="accent6">
                      <a:lumMod val="75000"/>
                    </a:schemeClr>
                  </a:solidFill>
                </a:ln>
                <a:solidFill>
                  <a:schemeClr val="bg1"/>
                </a:solidFill>
                <a:latin typeface="华文行楷" panose="02010800040101010101" pitchFamily="2" charset="-122"/>
                <a:ea typeface="华文行楷" panose="02010800040101010101" pitchFamily="2" charset="-122"/>
              </a:rPr>
              <a:t>爱心放飞社会</a:t>
            </a:r>
            <a:endParaRPr lang="zh-CN" altLang="en-US" sz="6600" b="1" dirty="0">
              <a:ln>
                <a:solidFill>
                  <a:schemeClr val="accent6">
                    <a:lumMod val="75000"/>
                  </a:schemeClr>
                </a:solidFill>
              </a:ln>
              <a:solidFill>
                <a:schemeClr val="bg1"/>
              </a:solidFill>
              <a:latin typeface="华文行楷" panose="02010800040101010101" pitchFamily="2" charset="-122"/>
              <a:ea typeface="华文行楷" panose="02010800040101010101" pitchFamily="2" charset="-122"/>
            </a:endParaRPr>
          </a:p>
        </p:txBody>
      </p:sp>
      <p:grpSp>
        <p:nvGrpSpPr>
          <p:cNvPr id="296" name="Group 19"/>
          <p:cNvGrpSpPr>
            <a:grpSpLocks/>
          </p:cNvGrpSpPr>
          <p:nvPr/>
        </p:nvGrpSpPr>
        <p:grpSpPr bwMode="auto">
          <a:xfrm>
            <a:off x="1143000" y="0"/>
            <a:ext cx="7158038" cy="5143500"/>
            <a:chOff x="0" y="0"/>
            <a:chExt cx="6012" cy="4320"/>
          </a:xfrm>
        </p:grpSpPr>
        <p:sp>
          <p:nvSpPr>
            <p:cNvPr id="297" name="Rectangle 20"/>
            <p:cNvSpPr>
              <a:spLocks noChangeArrowheads="1"/>
            </p:cNvSpPr>
            <p:nvPr/>
          </p:nvSpPr>
          <p:spPr bwMode="auto">
            <a:xfrm>
              <a:off x="0" y="3611"/>
              <a:ext cx="5760" cy="709"/>
            </a:xfrm>
            <a:prstGeom prst="rect">
              <a:avLst/>
            </a:prstGeom>
            <a:solidFill>
              <a:schemeClr val="tx1"/>
            </a:solidFill>
            <a:ln w="9525">
              <a:noFill/>
              <a:miter lim="800000"/>
              <a:headEnd/>
              <a:tailEnd/>
            </a:ln>
            <a:effectLst/>
          </p:spPr>
          <p:txBody>
            <a:bodyPr wrap="none" anchor="ctr"/>
            <a:lstStyle/>
            <a:p>
              <a:endParaRPr lang="ko-KR" altLang="en-US" sz="1350"/>
            </a:p>
          </p:txBody>
        </p:sp>
        <p:sp>
          <p:nvSpPr>
            <p:cNvPr id="298" name="Rectangle 21"/>
            <p:cNvSpPr>
              <a:spLocks noChangeArrowheads="1"/>
            </p:cNvSpPr>
            <p:nvPr/>
          </p:nvSpPr>
          <p:spPr bwMode="auto">
            <a:xfrm>
              <a:off x="0" y="0"/>
              <a:ext cx="5760" cy="709"/>
            </a:xfrm>
            <a:prstGeom prst="rect">
              <a:avLst/>
            </a:prstGeom>
            <a:solidFill>
              <a:schemeClr val="tx1"/>
            </a:solidFill>
            <a:ln w="9525">
              <a:noFill/>
              <a:miter lim="800000"/>
              <a:headEnd/>
              <a:tailEnd/>
            </a:ln>
            <a:effectLst/>
          </p:spPr>
          <p:txBody>
            <a:bodyPr wrap="none" anchor="ctr"/>
            <a:lstStyle/>
            <a:p>
              <a:endParaRPr lang="ko-KR" altLang="en-US" sz="1350"/>
            </a:p>
          </p:txBody>
        </p:sp>
        <p:sp>
          <p:nvSpPr>
            <p:cNvPr id="299" name="Rectangle 22"/>
            <p:cNvSpPr>
              <a:spLocks noChangeArrowheads="1"/>
            </p:cNvSpPr>
            <p:nvPr/>
          </p:nvSpPr>
          <p:spPr bwMode="auto">
            <a:xfrm>
              <a:off x="0" y="0"/>
              <a:ext cx="113" cy="4320"/>
            </a:xfrm>
            <a:prstGeom prst="rect">
              <a:avLst/>
            </a:prstGeom>
            <a:solidFill>
              <a:schemeClr val="tx1"/>
            </a:solidFill>
            <a:ln w="9525">
              <a:noFill/>
              <a:miter lim="800000"/>
              <a:headEnd/>
              <a:tailEnd/>
            </a:ln>
            <a:effectLst/>
          </p:spPr>
          <p:txBody>
            <a:bodyPr wrap="none" anchor="ctr"/>
            <a:lstStyle/>
            <a:p>
              <a:endParaRPr lang="ko-KR" altLang="en-US" sz="1350"/>
            </a:p>
          </p:txBody>
        </p:sp>
        <p:sp>
          <p:nvSpPr>
            <p:cNvPr id="300" name="Rectangle 23"/>
            <p:cNvSpPr>
              <a:spLocks noChangeArrowheads="1"/>
            </p:cNvSpPr>
            <p:nvPr/>
          </p:nvSpPr>
          <p:spPr bwMode="auto">
            <a:xfrm>
              <a:off x="5647" y="0"/>
              <a:ext cx="365" cy="4320"/>
            </a:xfrm>
            <a:prstGeom prst="rect">
              <a:avLst/>
            </a:prstGeom>
            <a:solidFill>
              <a:schemeClr val="tx1"/>
            </a:solidFill>
            <a:ln w="9525">
              <a:noFill/>
              <a:miter lim="800000"/>
              <a:headEnd/>
              <a:tailEnd/>
            </a:ln>
            <a:effectLst/>
          </p:spPr>
          <p:txBody>
            <a:bodyPr wrap="none" anchor="ctr"/>
            <a:lstStyle/>
            <a:p>
              <a:endParaRPr lang="ko-KR" altLang="en-US" sz="1350"/>
            </a:p>
          </p:txBody>
        </p:sp>
      </p:grpSp>
    </p:spTree>
    <p:extLst>
      <p:ext uri="{BB962C8B-B14F-4D97-AF65-F5344CB8AC3E}">
        <p14:creationId xmlns:p14="http://schemas.microsoft.com/office/powerpoint/2010/main" val="3542865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294"/>
                                        </p:tgtEl>
                                      </p:cBhvr>
                                    </p:animEffect>
                                    <p:set>
                                      <p:cBhvr>
                                        <p:cTn id="7" dur="1" fill="hold">
                                          <p:stCondLst>
                                            <p:cond delay="999"/>
                                          </p:stCondLst>
                                        </p:cTn>
                                        <p:tgtEl>
                                          <p:spTgt spid="294"/>
                                        </p:tgtEl>
                                        <p:attrNameLst>
                                          <p:attrName>style.visibility</p:attrName>
                                        </p:attrNameLst>
                                      </p:cBhvr>
                                      <p:to>
                                        <p:strVal val="hidden"/>
                                      </p:to>
                                    </p:set>
                                  </p:childTnLst>
                                </p:cTn>
                              </p:par>
                              <p:par>
                                <p:cTn id="8" presetID="63" presetClass="path" presetSubtype="0" accel="50000" decel="50000" fill="hold" nodeType="withEffect">
                                  <p:stCondLst>
                                    <p:cond delay="0"/>
                                  </p:stCondLst>
                                  <p:childTnLst>
                                    <p:animMotion origin="layout" path="M 0 0  L 0.25 0  E" pathEditMode="relative" ptsTypes="">
                                      <p:cBhvr>
                                        <p:cTn id="9" dur="1000" fill="hold"/>
                                        <p:tgtEl>
                                          <p:spTgt spid="293"/>
                                        </p:tgtEl>
                                        <p:attrNameLst>
                                          <p:attrName>ppt_x</p:attrName>
                                          <p:attrName>ppt_y</p:attrName>
                                        </p:attrNameLst>
                                      </p:cBhvr>
                                    </p:animMotion>
                                  </p:childTnLst>
                                </p:cTn>
                              </p:par>
                            </p:childTnLst>
                          </p:cTn>
                        </p:par>
                        <p:par>
                          <p:cTn id="10" fill="hold">
                            <p:stCondLst>
                              <p:cond delay="1000"/>
                            </p:stCondLst>
                            <p:childTnLst>
                              <p:par>
                                <p:cTn id="11" presetID="42" presetClass="path" presetSubtype="0" accel="50000" decel="50000" fill="hold" nodeType="afterEffect">
                                  <p:stCondLst>
                                    <p:cond delay="0"/>
                                  </p:stCondLst>
                                  <p:childTnLst>
                                    <p:animMotion origin="layout" path="M 0.25 -3.7037E-6 L 1.36059 0.84861 " pathEditMode="relative" rAng="0" ptsTypes="AA">
                                      <p:cBhvr>
                                        <p:cTn id="12" dur="2000" fill="hold"/>
                                        <p:tgtEl>
                                          <p:spTgt spid="293"/>
                                        </p:tgtEl>
                                        <p:attrNameLst>
                                          <p:attrName>ppt_x</p:attrName>
                                          <p:attrName>ppt_y</p:attrName>
                                        </p:attrNameLst>
                                      </p:cBhvr>
                                      <p:rCtr x="555" y="424"/>
                                    </p:animMotion>
                                  </p:childTnLst>
                                </p:cTn>
                              </p:par>
                              <p:par>
                                <p:cTn id="13" presetID="6" presetClass="emph" presetSubtype="0" accel="50000" decel="50000" fill="hold" nodeType="withEffect">
                                  <p:stCondLst>
                                    <p:cond delay="0"/>
                                  </p:stCondLst>
                                  <p:childTnLst>
                                    <p:animScale>
                                      <p:cBhvr>
                                        <p:cTn id="14" dur="2000" fill="hold"/>
                                        <p:tgtEl>
                                          <p:spTgt spid="293"/>
                                        </p:tgtEl>
                                      </p:cBhvr>
                                      <p:by x="300000" y="300000"/>
                                    </p:animScale>
                                  </p:childTnLst>
                                </p:cTn>
                              </p:par>
                              <p:par>
                                <p:cTn id="15" presetID="10" presetClass="exit" presetSubtype="0" fill="hold" nodeType="withEffect">
                                  <p:stCondLst>
                                    <p:cond delay="1200"/>
                                  </p:stCondLst>
                                  <p:childTnLst>
                                    <p:animEffect transition="out" filter="fade">
                                      <p:cBhvr>
                                        <p:cTn id="16" dur="500"/>
                                        <p:tgtEl>
                                          <p:spTgt spid="293"/>
                                        </p:tgtEl>
                                      </p:cBhvr>
                                    </p:animEffect>
                                    <p:set>
                                      <p:cBhvr>
                                        <p:cTn id="17" dur="1" fill="hold">
                                          <p:stCondLst>
                                            <p:cond delay="499"/>
                                          </p:stCondLst>
                                        </p:cTn>
                                        <p:tgtEl>
                                          <p:spTgt spid="293"/>
                                        </p:tgtEl>
                                        <p:attrNameLst>
                                          <p:attrName>style.visibility</p:attrName>
                                        </p:attrNameLst>
                                      </p:cBhvr>
                                      <p:to>
                                        <p:strVal val="hidden"/>
                                      </p:to>
                                    </p:set>
                                  </p:childTnLst>
                                </p:cTn>
                              </p:par>
                              <p:par>
                                <p:cTn id="18" presetID="11" presetClass="entr" presetSubtype="0" fill="hold" nodeType="withEffect">
                                  <p:stCondLst>
                                    <p:cond delay="0"/>
                                  </p:stCondLst>
                                  <p:childTnLst>
                                    <p:set>
                                      <p:cBhvr>
                                        <p:cTn id="19" dur="100">
                                          <p:stCondLst>
                                            <p:cond delay="0"/>
                                          </p:stCondLst>
                                        </p:cTn>
                                        <p:tgtEl>
                                          <p:spTgt spid="177"/>
                                        </p:tgtEl>
                                        <p:attrNameLst>
                                          <p:attrName>style.visibility</p:attrName>
                                        </p:attrNameLst>
                                      </p:cBhvr>
                                      <p:to>
                                        <p:strVal val="visible"/>
                                      </p:to>
                                    </p:set>
                                  </p:childTnLst>
                                </p:cTn>
                              </p:par>
                              <p:par>
                                <p:cTn id="20" presetID="11" presetClass="entr" presetSubtype="0" fill="hold" nodeType="withEffect">
                                  <p:stCondLst>
                                    <p:cond delay="100"/>
                                  </p:stCondLst>
                                  <p:childTnLst>
                                    <p:set>
                                      <p:cBhvr>
                                        <p:cTn id="21" dur="100">
                                          <p:stCondLst>
                                            <p:cond delay="0"/>
                                          </p:stCondLst>
                                        </p:cTn>
                                        <p:tgtEl>
                                          <p:spTgt spid="195"/>
                                        </p:tgtEl>
                                        <p:attrNameLst>
                                          <p:attrName>style.visibility</p:attrName>
                                        </p:attrNameLst>
                                      </p:cBhvr>
                                      <p:to>
                                        <p:strVal val="visible"/>
                                      </p:to>
                                    </p:set>
                                  </p:childTnLst>
                                </p:cTn>
                              </p:par>
                              <p:par>
                                <p:cTn id="22" presetID="11" presetClass="entr" presetSubtype="0" fill="hold" nodeType="withEffect">
                                  <p:stCondLst>
                                    <p:cond delay="200"/>
                                  </p:stCondLst>
                                  <p:childTnLst>
                                    <p:set>
                                      <p:cBhvr>
                                        <p:cTn id="23" dur="100">
                                          <p:stCondLst>
                                            <p:cond delay="0"/>
                                          </p:stCondLst>
                                        </p:cTn>
                                        <p:tgtEl>
                                          <p:spTgt spid="215"/>
                                        </p:tgtEl>
                                        <p:attrNameLst>
                                          <p:attrName>style.visibility</p:attrName>
                                        </p:attrNameLst>
                                      </p:cBhvr>
                                      <p:to>
                                        <p:strVal val="visible"/>
                                      </p:to>
                                    </p:set>
                                  </p:childTnLst>
                                </p:cTn>
                              </p:par>
                              <p:par>
                                <p:cTn id="24" presetID="11" presetClass="entr" presetSubtype="0" fill="hold" nodeType="withEffect">
                                  <p:stCondLst>
                                    <p:cond delay="300"/>
                                  </p:stCondLst>
                                  <p:childTnLst>
                                    <p:set>
                                      <p:cBhvr>
                                        <p:cTn id="25" dur="100">
                                          <p:stCondLst>
                                            <p:cond delay="0"/>
                                          </p:stCondLst>
                                        </p:cTn>
                                        <p:tgtEl>
                                          <p:spTgt spid="177"/>
                                        </p:tgtEl>
                                        <p:attrNameLst>
                                          <p:attrName>style.visibility</p:attrName>
                                        </p:attrNameLst>
                                      </p:cBhvr>
                                      <p:to>
                                        <p:strVal val="visible"/>
                                      </p:to>
                                    </p:set>
                                  </p:childTnLst>
                                </p:cTn>
                              </p:par>
                              <p:par>
                                <p:cTn id="26" presetID="11" presetClass="entr" presetSubtype="0" fill="hold" nodeType="withEffect">
                                  <p:stCondLst>
                                    <p:cond delay="400"/>
                                  </p:stCondLst>
                                  <p:childTnLst>
                                    <p:set>
                                      <p:cBhvr>
                                        <p:cTn id="27" dur="100">
                                          <p:stCondLst>
                                            <p:cond delay="0"/>
                                          </p:stCondLst>
                                        </p:cTn>
                                        <p:tgtEl>
                                          <p:spTgt spid="195"/>
                                        </p:tgtEl>
                                        <p:attrNameLst>
                                          <p:attrName>style.visibility</p:attrName>
                                        </p:attrNameLst>
                                      </p:cBhvr>
                                      <p:to>
                                        <p:strVal val="visible"/>
                                      </p:to>
                                    </p:set>
                                  </p:childTnLst>
                                </p:cTn>
                              </p:par>
                              <p:par>
                                <p:cTn id="28" presetID="11" presetClass="entr" presetSubtype="0" fill="hold" nodeType="withEffect">
                                  <p:stCondLst>
                                    <p:cond delay="500"/>
                                  </p:stCondLst>
                                  <p:childTnLst>
                                    <p:set>
                                      <p:cBhvr>
                                        <p:cTn id="29" dur="100">
                                          <p:stCondLst>
                                            <p:cond delay="0"/>
                                          </p:stCondLst>
                                        </p:cTn>
                                        <p:tgtEl>
                                          <p:spTgt spid="215"/>
                                        </p:tgtEl>
                                        <p:attrNameLst>
                                          <p:attrName>style.visibility</p:attrName>
                                        </p:attrNameLst>
                                      </p:cBhvr>
                                      <p:to>
                                        <p:strVal val="visible"/>
                                      </p:to>
                                    </p:set>
                                  </p:childTnLst>
                                </p:cTn>
                              </p:par>
                              <p:par>
                                <p:cTn id="30" presetID="11" presetClass="entr" presetSubtype="0" fill="hold" nodeType="withEffect">
                                  <p:stCondLst>
                                    <p:cond delay="600"/>
                                  </p:stCondLst>
                                  <p:childTnLst>
                                    <p:set>
                                      <p:cBhvr>
                                        <p:cTn id="31" dur="100">
                                          <p:stCondLst>
                                            <p:cond delay="0"/>
                                          </p:stCondLst>
                                        </p:cTn>
                                        <p:tgtEl>
                                          <p:spTgt spid="177"/>
                                        </p:tgtEl>
                                        <p:attrNameLst>
                                          <p:attrName>style.visibility</p:attrName>
                                        </p:attrNameLst>
                                      </p:cBhvr>
                                      <p:to>
                                        <p:strVal val="visible"/>
                                      </p:to>
                                    </p:set>
                                  </p:childTnLst>
                                </p:cTn>
                              </p:par>
                              <p:par>
                                <p:cTn id="32" presetID="11" presetClass="entr" presetSubtype="0" fill="hold" nodeType="withEffect">
                                  <p:stCondLst>
                                    <p:cond delay="700"/>
                                  </p:stCondLst>
                                  <p:childTnLst>
                                    <p:set>
                                      <p:cBhvr>
                                        <p:cTn id="33" dur="100">
                                          <p:stCondLst>
                                            <p:cond delay="0"/>
                                          </p:stCondLst>
                                        </p:cTn>
                                        <p:tgtEl>
                                          <p:spTgt spid="195"/>
                                        </p:tgtEl>
                                        <p:attrNameLst>
                                          <p:attrName>style.visibility</p:attrName>
                                        </p:attrNameLst>
                                      </p:cBhvr>
                                      <p:to>
                                        <p:strVal val="visible"/>
                                      </p:to>
                                    </p:set>
                                  </p:childTnLst>
                                </p:cTn>
                              </p:par>
                              <p:par>
                                <p:cTn id="34" presetID="11" presetClass="entr" presetSubtype="0" fill="hold" nodeType="withEffect">
                                  <p:stCondLst>
                                    <p:cond delay="800"/>
                                  </p:stCondLst>
                                  <p:childTnLst>
                                    <p:set>
                                      <p:cBhvr>
                                        <p:cTn id="35" dur="100">
                                          <p:stCondLst>
                                            <p:cond delay="0"/>
                                          </p:stCondLst>
                                        </p:cTn>
                                        <p:tgtEl>
                                          <p:spTgt spid="215"/>
                                        </p:tgtEl>
                                        <p:attrNameLst>
                                          <p:attrName>style.visibility</p:attrName>
                                        </p:attrNameLst>
                                      </p:cBhvr>
                                      <p:to>
                                        <p:strVal val="visible"/>
                                      </p:to>
                                    </p:set>
                                  </p:childTnLst>
                                </p:cTn>
                              </p:par>
                              <p:par>
                                <p:cTn id="36" presetID="11" presetClass="entr" presetSubtype="0" fill="hold" nodeType="withEffect">
                                  <p:stCondLst>
                                    <p:cond delay="900"/>
                                  </p:stCondLst>
                                  <p:childTnLst>
                                    <p:set>
                                      <p:cBhvr>
                                        <p:cTn id="37" dur="100">
                                          <p:stCondLst>
                                            <p:cond delay="0"/>
                                          </p:stCondLst>
                                        </p:cTn>
                                        <p:tgtEl>
                                          <p:spTgt spid="177"/>
                                        </p:tgtEl>
                                        <p:attrNameLst>
                                          <p:attrName>style.visibility</p:attrName>
                                        </p:attrNameLst>
                                      </p:cBhvr>
                                      <p:to>
                                        <p:strVal val="visible"/>
                                      </p:to>
                                    </p:set>
                                  </p:childTnLst>
                                </p:cTn>
                              </p:par>
                              <p:par>
                                <p:cTn id="38" presetID="11" presetClass="entr" presetSubtype="0" fill="hold" nodeType="withEffect">
                                  <p:stCondLst>
                                    <p:cond delay="1000"/>
                                  </p:stCondLst>
                                  <p:childTnLst>
                                    <p:set>
                                      <p:cBhvr>
                                        <p:cTn id="39" dur="100">
                                          <p:stCondLst>
                                            <p:cond delay="0"/>
                                          </p:stCondLst>
                                        </p:cTn>
                                        <p:tgtEl>
                                          <p:spTgt spid="195"/>
                                        </p:tgtEl>
                                        <p:attrNameLst>
                                          <p:attrName>style.visibility</p:attrName>
                                        </p:attrNameLst>
                                      </p:cBhvr>
                                      <p:to>
                                        <p:strVal val="visible"/>
                                      </p:to>
                                    </p:set>
                                  </p:childTnLst>
                                </p:cTn>
                              </p:par>
                              <p:par>
                                <p:cTn id="40" presetID="11" presetClass="entr" presetSubtype="0" fill="hold" nodeType="withEffect">
                                  <p:stCondLst>
                                    <p:cond delay="1100"/>
                                  </p:stCondLst>
                                  <p:childTnLst>
                                    <p:set>
                                      <p:cBhvr>
                                        <p:cTn id="41" dur="100">
                                          <p:stCondLst>
                                            <p:cond delay="0"/>
                                          </p:stCondLst>
                                        </p:cTn>
                                        <p:tgtEl>
                                          <p:spTgt spid="215"/>
                                        </p:tgtEl>
                                        <p:attrNameLst>
                                          <p:attrName>style.visibility</p:attrName>
                                        </p:attrNameLst>
                                      </p:cBhvr>
                                      <p:to>
                                        <p:strVal val="visible"/>
                                      </p:to>
                                    </p:set>
                                  </p:childTnLst>
                                </p:cTn>
                              </p:par>
                              <p:par>
                                <p:cTn id="42" presetID="11" presetClass="entr" presetSubtype="0" fill="hold" nodeType="withEffect">
                                  <p:stCondLst>
                                    <p:cond delay="1200"/>
                                  </p:stCondLst>
                                  <p:childTnLst>
                                    <p:set>
                                      <p:cBhvr>
                                        <p:cTn id="43" dur="100">
                                          <p:stCondLst>
                                            <p:cond delay="0"/>
                                          </p:stCondLst>
                                        </p:cTn>
                                        <p:tgtEl>
                                          <p:spTgt spid="177"/>
                                        </p:tgtEl>
                                        <p:attrNameLst>
                                          <p:attrName>style.visibility</p:attrName>
                                        </p:attrNameLst>
                                      </p:cBhvr>
                                      <p:to>
                                        <p:strVal val="visible"/>
                                      </p:to>
                                    </p:set>
                                  </p:childTnLst>
                                </p:cTn>
                              </p:par>
                              <p:par>
                                <p:cTn id="44" presetID="11" presetClass="entr" presetSubtype="0" fill="hold" nodeType="withEffect">
                                  <p:stCondLst>
                                    <p:cond delay="1300"/>
                                  </p:stCondLst>
                                  <p:childTnLst>
                                    <p:set>
                                      <p:cBhvr>
                                        <p:cTn id="45" dur="100">
                                          <p:stCondLst>
                                            <p:cond delay="0"/>
                                          </p:stCondLst>
                                        </p:cTn>
                                        <p:tgtEl>
                                          <p:spTgt spid="195"/>
                                        </p:tgtEl>
                                        <p:attrNameLst>
                                          <p:attrName>style.visibility</p:attrName>
                                        </p:attrNameLst>
                                      </p:cBhvr>
                                      <p:to>
                                        <p:strVal val="visible"/>
                                      </p:to>
                                    </p:set>
                                  </p:childTnLst>
                                </p:cTn>
                              </p:par>
                              <p:par>
                                <p:cTn id="46" presetID="11" presetClass="entr" presetSubtype="0" fill="hold" nodeType="withEffect">
                                  <p:stCondLst>
                                    <p:cond delay="1400"/>
                                  </p:stCondLst>
                                  <p:childTnLst>
                                    <p:set>
                                      <p:cBhvr>
                                        <p:cTn id="47" dur="100">
                                          <p:stCondLst>
                                            <p:cond delay="0"/>
                                          </p:stCondLst>
                                        </p:cTn>
                                        <p:tgtEl>
                                          <p:spTgt spid="215"/>
                                        </p:tgtEl>
                                        <p:attrNameLst>
                                          <p:attrName>style.visibility</p:attrName>
                                        </p:attrNameLst>
                                      </p:cBhvr>
                                      <p:to>
                                        <p:strVal val="visible"/>
                                      </p:to>
                                    </p:set>
                                  </p:childTnLst>
                                </p:cTn>
                              </p:par>
                              <p:par>
                                <p:cTn id="48" presetID="11" presetClass="entr" presetSubtype="0" fill="hold" nodeType="withEffect">
                                  <p:stCondLst>
                                    <p:cond delay="1500"/>
                                  </p:stCondLst>
                                  <p:childTnLst>
                                    <p:set>
                                      <p:cBhvr>
                                        <p:cTn id="49" dur="100">
                                          <p:stCondLst>
                                            <p:cond delay="0"/>
                                          </p:stCondLst>
                                        </p:cTn>
                                        <p:tgtEl>
                                          <p:spTgt spid="177"/>
                                        </p:tgtEl>
                                        <p:attrNameLst>
                                          <p:attrName>style.visibility</p:attrName>
                                        </p:attrNameLst>
                                      </p:cBhvr>
                                      <p:to>
                                        <p:strVal val="visible"/>
                                      </p:to>
                                    </p:set>
                                  </p:childTnLst>
                                </p:cTn>
                              </p:par>
                              <p:par>
                                <p:cTn id="50" presetID="11" presetClass="entr" presetSubtype="0" fill="hold" nodeType="withEffect">
                                  <p:stCondLst>
                                    <p:cond delay="1600"/>
                                  </p:stCondLst>
                                  <p:childTnLst>
                                    <p:set>
                                      <p:cBhvr>
                                        <p:cTn id="51" dur="100">
                                          <p:stCondLst>
                                            <p:cond delay="0"/>
                                          </p:stCondLst>
                                        </p:cTn>
                                        <p:tgtEl>
                                          <p:spTgt spid="195"/>
                                        </p:tgtEl>
                                        <p:attrNameLst>
                                          <p:attrName>style.visibility</p:attrName>
                                        </p:attrNameLst>
                                      </p:cBhvr>
                                      <p:to>
                                        <p:strVal val="visible"/>
                                      </p:to>
                                    </p:set>
                                  </p:childTnLst>
                                </p:cTn>
                              </p:par>
                              <p:par>
                                <p:cTn id="52" presetID="11" presetClass="entr" presetSubtype="0" fill="hold" nodeType="withEffect">
                                  <p:stCondLst>
                                    <p:cond delay="1700"/>
                                  </p:stCondLst>
                                  <p:childTnLst>
                                    <p:set>
                                      <p:cBhvr>
                                        <p:cTn id="53" dur="100">
                                          <p:stCondLst>
                                            <p:cond delay="0"/>
                                          </p:stCondLst>
                                        </p:cTn>
                                        <p:tgtEl>
                                          <p:spTgt spid="215"/>
                                        </p:tgtEl>
                                        <p:attrNameLst>
                                          <p:attrName>style.visibility</p:attrName>
                                        </p:attrNameLst>
                                      </p:cBhvr>
                                      <p:to>
                                        <p:strVal val="visible"/>
                                      </p:to>
                                    </p:set>
                                  </p:childTnLst>
                                </p:cTn>
                              </p:par>
                              <p:par>
                                <p:cTn id="54" presetID="11" presetClass="entr" presetSubtype="0" fill="hold" nodeType="withEffect">
                                  <p:stCondLst>
                                    <p:cond delay="1800"/>
                                  </p:stCondLst>
                                  <p:childTnLst>
                                    <p:set>
                                      <p:cBhvr>
                                        <p:cTn id="55" dur="100">
                                          <p:stCondLst>
                                            <p:cond delay="0"/>
                                          </p:stCondLst>
                                        </p:cTn>
                                        <p:tgtEl>
                                          <p:spTgt spid="177"/>
                                        </p:tgtEl>
                                        <p:attrNameLst>
                                          <p:attrName>style.visibility</p:attrName>
                                        </p:attrNameLst>
                                      </p:cBhvr>
                                      <p:to>
                                        <p:strVal val="visible"/>
                                      </p:to>
                                    </p:set>
                                  </p:childTnLst>
                                </p:cTn>
                              </p:par>
                              <p:par>
                                <p:cTn id="56" presetID="11" presetClass="entr" presetSubtype="0" fill="hold" nodeType="withEffect">
                                  <p:stCondLst>
                                    <p:cond delay="1900"/>
                                  </p:stCondLst>
                                  <p:childTnLst>
                                    <p:set>
                                      <p:cBhvr>
                                        <p:cTn id="57" dur="100">
                                          <p:stCondLst>
                                            <p:cond delay="0"/>
                                          </p:stCondLst>
                                        </p:cTn>
                                        <p:tgtEl>
                                          <p:spTgt spid="195"/>
                                        </p:tgtEl>
                                        <p:attrNameLst>
                                          <p:attrName>style.visibility</p:attrName>
                                        </p:attrNameLst>
                                      </p:cBhvr>
                                      <p:to>
                                        <p:strVal val="visible"/>
                                      </p:to>
                                    </p:set>
                                  </p:childTnLst>
                                </p:cTn>
                              </p:par>
                              <p:par>
                                <p:cTn id="58" presetID="11" presetClass="entr" presetSubtype="0" fill="hold" nodeType="withEffect">
                                  <p:stCondLst>
                                    <p:cond delay="2000"/>
                                  </p:stCondLst>
                                  <p:childTnLst>
                                    <p:set>
                                      <p:cBhvr>
                                        <p:cTn id="59" dur="100">
                                          <p:stCondLst>
                                            <p:cond delay="0"/>
                                          </p:stCondLst>
                                        </p:cTn>
                                        <p:tgtEl>
                                          <p:spTgt spid="215"/>
                                        </p:tgtEl>
                                        <p:attrNameLst>
                                          <p:attrName>style.visibility</p:attrName>
                                        </p:attrNameLst>
                                      </p:cBhvr>
                                      <p:to>
                                        <p:strVal val="visible"/>
                                      </p:to>
                                    </p:set>
                                  </p:childTnLst>
                                </p:cTn>
                              </p:par>
                              <p:par>
                                <p:cTn id="60" presetID="0" presetClass="path" presetSubtype="0" accel="50000" fill="hold" nodeType="withEffect">
                                  <p:stCondLst>
                                    <p:cond delay="0"/>
                                  </p:stCondLst>
                                  <p:childTnLst>
                                    <p:animMotion origin="layout" path="M 3.88889E-6 -1.85185E-6 L -1.66789 -0.91898 " pathEditMode="relative" rAng="0" ptsTypes="AA">
                                      <p:cBhvr>
                                        <p:cTn id="61" dur="2000" fill="hold"/>
                                        <p:tgtEl>
                                          <p:spTgt spid="177"/>
                                        </p:tgtEl>
                                        <p:attrNameLst>
                                          <p:attrName>ppt_x</p:attrName>
                                          <p:attrName>ppt_y</p:attrName>
                                        </p:attrNameLst>
                                      </p:cBhvr>
                                      <p:rCtr x="-834" y="-459"/>
                                    </p:animMotion>
                                  </p:childTnLst>
                                </p:cTn>
                              </p:par>
                              <p:par>
                                <p:cTn id="62" presetID="0" presetClass="path" presetSubtype="0" accel="50000" fill="hold" nodeType="withEffect">
                                  <p:stCondLst>
                                    <p:cond delay="0"/>
                                  </p:stCondLst>
                                  <p:childTnLst>
                                    <p:animMotion origin="layout" path="M 3.88889E-6 -1.85185E-6 L -1.66789 -0.91898 " pathEditMode="relative" rAng="0" ptsTypes="AA">
                                      <p:cBhvr>
                                        <p:cTn id="63" dur="2000" fill="hold"/>
                                        <p:tgtEl>
                                          <p:spTgt spid="195"/>
                                        </p:tgtEl>
                                        <p:attrNameLst>
                                          <p:attrName>ppt_x</p:attrName>
                                          <p:attrName>ppt_y</p:attrName>
                                        </p:attrNameLst>
                                      </p:cBhvr>
                                      <p:rCtr x="-834" y="-459"/>
                                    </p:animMotion>
                                  </p:childTnLst>
                                </p:cTn>
                              </p:par>
                              <p:par>
                                <p:cTn id="64" presetID="0" presetClass="path" presetSubtype="0" accel="50000" fill="hold" nodeType="withEffect">
                                  <p:stCondLst>
                                    <p:cond delay="0"/>
                                  </p:stCondLst>
                                  <p:childTnLst>
                                    <p:animMotion origin="layout" path="M 3.88889E-6 -1.85185E-6 L -1.66789 -0.91898 " pathEditMode="relative" rAng="0" ptsTypes="AA">
                                      <p:cBhvr>
                                        <p:cTn id="65" dur="2000" fill="hold"/>
                                        <p:tgtEl>
                                          <p:spTgt spid="215"/>
                                        </p:tgtEl>
                                        <p:attrNameLst>
                                          <p:attrName>ppt_x</p:attrName>
                                          <p:attrName>ppt_y</p:attrName>
                                        </p:attrNameLst>
                                      </p:cBhvr>
                                      <p:rCtr x="-834" y="-459"/>
                                    </p:animMotion>
                                  </p:childTnLst>
                                </p:cTn>
                              </p:par>
                              <p:par>
                                <p:cTn id="66" presetID="11" presetClass="entr" presetSubtype="0" fill="hold" nodeType="withEffect">
                                  <p:stCondLst>
                                    <p:cond delay="0"/>
                                  </p:stCondLst>
                                  <p:childTnLst>
                                    <p:set>
                                      <p:cBhvr>
                                        <p:cTn id="67" dur="100">
                                          <p:stCondLst>
                                            <p:cond delay="0"/>
                                          </p:stCondLst>
                                        </p:cTn>
                                        <p:tgtEl>
                                          <p:spTgt spid="61"/>
                                        </p:tgtEl>
                                        <p:attrNameLst>
                                          <p:attrName>style.visibility</p:attrName>
                                        </p:attrNameLst>
                                      </p:cBhvr>
                                      <p:to>
                                        <p:strVal val="visible"/>
                                      </p:to>
                                    </p:set>
                                  </p:childTnLst>
                                </p:cTn>
                              </p:par>
                              <p:par>
                                <p:cTn id="68" presetID="11" presetClass="entr" presetSubtype="0" fill="hold" nodeType="withEffect">
                                  <p:stCondLst>
                                    <p:cond delay="100"/>
                                  </p:stCondLst>
                                  <p:childTnLst>
                                    <p:set>
                                      <p:cBhvr>
                                        <p:cTn id="69" dur="100">
                                          <p:stCondLst>
                                            <p:cond delay="0"/>
                                          </p:stCondLst>
                                        </p:cTn>
                                        <p:tgtEl>
                                          <p:spTgt spid="79"/>
                                        </p:tgtEl>
                                        <p:attrNameLst>
                                          <p:attrName>style.visibility</p:attrName>
                                        </p:attrNameLst>
                                      </p:cBhvr>
                                      <p:to>
                                        <p:strVal val="visible"/>
                                      </p:to>
                                    </p:set>
                                  </p:childTnLst>
                                </p:cTn>
                              </p:par>
                              <p:par>
                                <p:cTn id="70" presetID="11" presetClass="entr" presetSubtype="0" fill="hold" nodeType="withEffect">
                                  <p:stCondLst>
                                    <p:cond delay="200"/>
                                  </p:stCondLst>
                                  <p:childTnLst>
                                    <p:set>
                                      <p:cBhvr>
                                        <p:cTn id="71" dur="100">
                                          <p:stCondLst>
                                            <p:cond delay="0"/>
                                          </p:stCondLst>
                                        </p:cTn>
                                        <p:tgtEl>
                                          <p:spTgt spid="99"/>
                                        </p:tgtEl>
                                        <p:attrNameLst>
                                          <p:attrName>style.visibility</p:attrName>
                                        </p:attrNameLst>
                                      </p:cBhvr>
                                      <p:to>
                                        <p:strVal val="visible"/>
                                      </p:to>
                                    </p:set>
                                  </p:childTnLst>
                                </p:cTn>
                              </p:par>
                              <p:par>
                                <p:cTn id="72" presetID="11" presetClass="entr" presetSubtype="0" fill="hold" nodeType="withEffect">
                                  <p:stCondLst>
                                    <p:cond delay="300"/>
                                  </p:stCondLst>
                                  <p:childTnLst>
                                    <p:set>
                                      <p:cBhvr>
                                        <p:cTn id="73" dur="100">
                                          <p:stCondLst>
                                            <p:cond delay="0"/>
                                          </p:stCondLst>
                                        </p:cTn>
                                        <p:tgtEl>
                                          <p:spTgt spid="61"/>
                                        </p:tgtEl>
                                        <p:attrNameLst>
                                          <p:attrName>style.visibility</p:attrName>
                                        </p:attrNameLst>
                                      </p:cBhvr>
                                      <p:to>
                                        <p:strVal val="visible"/>
                                      </p:to>
                                    </p:set>
                                  </p:childTnLst>
                                </p:cTn>
                              </p:par>
                              <p:par>
                                <p:cTn id="74" presetID="11" presetClass="entr" presetSubtype="0" fill="hold" nodeType="withEffect">
                                  <p:stCondLst>
                                    <p:cond delay="400"/>
                                  </p:stCondLst>
                                  <p:childTnLst>
                                    <p:set>
                                      <p:cBhvr>
                                        <p:cTn id="75" dur="100">
                                          <p:stCondLst>
                                            <p:cond delay="0"/>
                                          </p:stCondLst>
                                        </p:cTn>
                                        <p:tgtEl>
                                          <p:spTgt spid="79"/>
                                        </p:tgtEl>
                                        <p:attrNameLst>
                                          <p:attrName>style.visibility</p:attrName>
                                        </p:attrNameLst>
                                      </p:cBhvr>
                                      <p:to>
                                        <p:strVal val="visible"/>
                                      </p:to>
                                    </p:set>
                                  </p:childTnLst>
                                </p:cTn>
                              </p:par>
                              <p:par>
                                <p:cTn id="76" presetID="11" presetClass="entr" presetSubtype="0" fill="hold" nodeType="withEffect">
                                  <p:stCondLst>
                                    <p:cond delay="500"/>
                                  </p:stCondLst>
                                  <p:childTnLst>
                                    <p:set>
                                      <p:cBhvr>
                                        <p:cTn id="77" dur="100">
                                          <p:stCondLst>
                                            <p:cond delay="0"/>
                                          </p:stCondLst>
                                        </p:cTn>
                                        <p:tgtEl>
                                          <p:spTgt spid="99"/>
                                        </p:tgtEl>
                                        <p:attrNameLst>
                                          <p:attrName>style.visibility</p:attrName>
                                        </p:attrNameLst>
                                      </p:cBhvr>
                                      <p:to>
                                        <p:strVal val="visible"/>
                                      </p:to>
                                    </p:set>
                                  </p:childTnLst>
                                </p:cTn>
                              </p:par>
                              <p:par>
                                <p:cTn id="78" presetID="11" presetClass="entr" presetSubtype="0" fill="hold" nodeType="withEffect">
                                  <p:stCondLst>
                                    <p:cond delay="600"/>
                                  </p:stCondLst>
                                  <p:childTnLst>
                                    <p:set>
                                      <p:cBhvr>
                                        <p:cTn id="79" dur="100">
                                          <p:stCondLst>
                                            <p:cond delay="0"/>
                                          </p:stCondLst>
                                        </p:cTn>
                                        <p:tgtEl>
                                          <p:spTgt spid="61"/>
                                        </p:tgtEl>
                                        <p:attrNameLst>
                                          <p:attrName>style.visibility</p:attrName>
                                        </p:attrNameLst>
                                      </p:cBhvr>
                                      <p:to>
                                        <p:strVal val="visible"/>
                                      </p:to>
                                    </p:set>
                                  </p:childTnLst>
                                </p:cTn>
                              </p:par>
                              <p:par>
                                <p:cTn id="80" presetID="11" presetClass="entr" presetSubtype="0" fill="hold" nodeType="withEffect">
                                  <p:stCondLst>
                                    <p:cond delay="700"/>
                                  </p:stCondLst>
                                  <p:childTnLst>
                                    <p:set>
                                      <p:cBhvr>
                                        <p:cTn id="81" dur="100">
                                          <p:stCondLst>
                                            <p:cond delay="0"/>
                                          </p:stCondLst>
                                        </p:cTn>
                                        <p:tgtEl>
                                          <p:spTgt spid="79"/>
                                        </p:tgtEl>
                                        <p:attrNameLst>
                                          <p:attrName>style.visibility</p:attrName>
                                        </p:attrNameLst>
                                      </p:cBhvr>
                                      <p:to>
                                        <p:strVal val="visible"/>
                                      </p:to>
                                    </p:set>
                                  </p:childTnLst>
                                </p:cTn>
                              </p:par>
                              <p:par>
                                <p:cTn id="82" presetID="11" presetClass="entr" presetSubtype="0" fill="hold" nodeType="withEffect">
                                  <p:stCondLst>
                                    <p:cond delay="800"/>
                                  </p:stCondLst>
                                  <p:childTnLst>
                                    <p:set>
                                      <p:cBhvr>
                                        <p:cTn id="83" dur="100">
                                          <p:stCondLst>
                                            <p:cond delay="0"/>
                                          </p:stCondLst>
                                        </p:cTn>
                                        <p:tgtEl>
                                          <p:spTgt spid="99"/>
                                        </p:tgtEl>
                                        <p:attrNameLst>
                                          <p:attrName>style.visibility</p:attrName>
                                        </p:attrNameLst>
                                      </p:cBhvr>
                                      <p:to>
                                        <p:strVal val="visible"/>
                                      </p:to>
                                    </p:set>
                                  </p:childTnLst>
                                </p:cTn>
                              </p:par>
                              <p:par>
                                <p:cTn id="84" presetID="11" presetClass="entr" presetSubtype="0" fill="hold" nodeType="withEffect">
                                  <p:stCondLst>
                                    <p:cond delay="900"/>
                                  </p:stCondLst>
                                  <p:childTnLst>
                                    <p:set>
                                      <p:cBhvr>
                                        <p:cTn id="85" dur="100">
                                          <p:stCondLst>
                                            <p:cond delay="0"/>
                                          </p:stCondLst>
                                        </p:cTn>
                                        <p:tgtEl>
                                          <p:spTgt spid="61"/>
                                        </p:tgtEl>
                                        <p:attrNameLst>
                                          <p:attrName>style.visibility</p:attrName>
                                        </p:attrNameLst>
                                      </p:cBhvr>
                                      <p:to>
                                        <p:strVal val="visible"/>
                                      </p:to>
                                    </p:set>
                                  </p:childTnLst>
                                </p:cTn>
                              </p:par>
                              <p:par>
                                <p:cTn id="86" presetID="11" presetClass="entr" presetSubtype="0" fill="hold" nodeType="withEffect">
                                  <p:stCondLst>
                                    <p:cond delay="1000"/>
                                  </p:stCondLst>
                                  <p:childTnLst>
                                    <p:set>
                                      <p:cBhvr>
                                        <p:cTn id="87" dur="100">
                                          <p:stCondLst>
                                            <p:cond delay="0"/>
                                          </p:stCondLst>
                                        </p:cTn>
                                        <p:tgtEl>
                                          <p:spTgt spid="79"/>
                                        </p:tgtEl>
                                        <p:attrNameLst>
                                          <p:attrName>style.visibility</p:attrName>
                                        </p:attrNameLst>
                                      </p:cBhvr>
                                      <p:to>
                                        <p:strVal val="visible"/>
                                      </p:to>
                                    </p:set>
                                  </p:childTnLst>
                                </p:cTn>
                              </p:par>
                              <p:par>
                                <p:cTn id="88" presetID="11" presetClass="entr" presetSubtype="0" fill="hold" nodeType="withEffect">
                                  <p:stCondLst>
                                    <p:cond delay="1100"/>
                                  </p:stCondLst>
                                  <p:childTnLst>
                                    <p:set>
                                      <p:cBhvr>
                                        <p:cTn id="89" dur="100">
                                          <p:stCondLst>
                                            <p:cond delay="0"/>
                                          </p:stCondLst>
                                        </p:cTn>
                                        <p:tgtEl>
                                          <p:spTgt spid="99"/>
                                        </p:tgtEl>
                                        <p:attrNameLst>
                                          <p:attrName>style.visibility</p:attrName>
                                        </p:attrNameLst>
                                      </p:cBhvr>
                                      <p:to>
                                        <p:strVal val="visible"/>
                                      </p:to>
                                    </p:set>
                                  </p:childTnLst>
                                </p:cTn>
                              </p:par>
                              <p:par>
                                <p:cTn id="90" presetID="11" presetClass="entr" presetSubtype="0" fill="hold" nodeType="withEffect">
                                  <p:stCondLst>
                                    <p:cond delay="1200"/>
                                  </p:stCondLst>
                                  <p:childTnLst>
                                    <p:set>
                                      <p:cBhvr>
                                        <p:cTn id="91" dur="100">
                                          <p:stCondLst>
                                            <p:cond delay="0"/>
                                          </p:stCondLst>
                                        </p:cTn>
                                        <p:tgtEl>
                                          <p:spTgt spid="61"/>
                                        </p:tgtEl>
                                        <p:attrNameLst>
                                          <p:attrName>style.visibility</p:attrName>
                                        </p:attrNameLst>
                                      </p:cBhvr>
                                      <p:to>
                                        <p:strVal val="visible"/>
                                      </p:to>
                                    </p:set>
                                  </p:childTnLst>
                                </p:cTn>
                              </p:par>
                              <p:par>
                                <p:cTn id="92" presetID="11" presetClass="entr" presetSubtype="0" fill="hold" nodeType="withEffect">
                                  <p:stCondLst>
                                    <p:cond delay="1300"/>
                                  </p:stCondLst>
                                  <p:childTnLst>
                                    <p:set>
                                      <p:cBhvr>
                                        <p:cTn id="93" dur="100">
                                          <p:stCondLst>
                                            <p:cond delay="0"/>
                                          </p:stCondLst>
                                        </p:cTn>
                                        <p:tgtEl>
                                          <p:spTgt spid="79"/>
                                        </p:tgtEl>
                                        <p:attrNameLst>
                                          <p:attrName>style.visibility</p:attrName>
                                        </p:attrNameLst>
                                      </p:cBhvr>
                                      <p:to>
                                        <p:strVal val="visible"/>
                                      </p:to>
                                    </p:set>
                                  </p:childTnLst>
                                </p:cTn>
                              </p:par>
                              <p:par>
                                <p:cTn id="94" presetID="11" presetClass="entr" presetSubtype="0" fill="hold" nodeType="withEffect">
                                  <p:stCondLst>
                                    <p:cond delay="1400"/>
                                  </p:stCondLst>
                                  <p:childTnLst>
                                    <p:set>
                                      <p:cBhvr>
                                        <p:cTn id="95" dur="100">
                                          <p:stCondLst>
                                            <p:cond delay="0"/>
                                          </p:stCondLst>
                                        </p:cTn>
                                        <p:tgtEl>
                                          <p:spTgt spid="99"/>
                                        </p:tgtEl>
                                        <p:attrNameLst>
                                          <p:attrName>style.visibility</p:attrName>
                                        </p:attrNameLst>
                                      </p:cBhvr>
                                      <p:to>
                                        <p:strVal val="visible"/>
                                      </p:to>
                                    </p:set>
                                  </p:childTnLst>
                                </p:cTn>
                              </p:par>
                              <p:par>
                                <p:cTn id="96" presetID="11" presetClass="entr" presetSubtype="0" fill="hold" nodeType="withEffect">
                                  <p:stCondLst>
                                    <p:cond delay="1500"/>
                                  </p:stCondLst>
                                  <p:childTnLst>
                                    <p:set>
                                      <p:cBhvr>
                                        <p:cTn id="97" dur="100">
                                          <p:stCondLst>
                                            <p:cond delay="0"/>
                                          </p:stCondLst>
                                        </p:cTn>
                                        <p:tgtEl>
                                          <p:spTgt spid="61"/>
                                        </p:tgtEl>
                                        <p:attrNameLst>
                                          <p:attrName>style.visibility</p:attrName>
                                        </p:attrNameLst>
                                      </p:cBhvr>
                                      <p:to>
                                        <p:strVal val="visible"/>
                                      </p:to>
                                    </p:set>
                                  </p:childTnLst>
                                </p:cTn>
                              </p:par>
                              <p:par>
                                <p:cTn id="98" presetID="11" presetClass="entr" presetSubtype="0" fill="hold" nodeType="withEffect">
                                  <p:stCondLst>
                                    <p:cond delay="1600"/>
                                  </p:stCondLst>
                                  <p:childTnLst>
                                    <p:set>
                                      <p:cBhvr>
                                        <p:cTn id="99" dur="100">
                                          <p:stCondLst>
                                            <p:cond delay="0"/>
                                          </p:stCondLst>
                                        </p:cTn>
                                        <p:tgtEl>
                                          <p:spTgt spid="79"/>
                                        </p:tgtEl>
                                        <p:attrNameLst>
                                          <p:attrName>style.visibility</p:attrName>
                                        </p:attrNameLst>
                                      </p:cBhvr>
                                      <p:to>
                                        <p:strVal val="visible"/>
                                      </p:to>
                                    </p:set>
                                  </p:childTnLst>
                                </p:cTn>
                              </p:par>
                              <p:par>
                                <p:cTn id="100" presetID="11" presetClass="entr" presetSubtype="0" fill="hold" nodeType="withEffect">
                                  <p:stCondLst>
                                    <p:cond delay="1700"/>
                                  </p:stCondLst>
                                  <p:childTnLst>
                                    <p:set>
                                      <p:cBhvr>
                                        <p:cTn id="101" dur="100">
                                          <p:stCondLst>
                                            <p:cond delay="0"/>
                                          </p:stCondLst>
                                        </p:cTn>
                                        <p:tgtEl>
                                          <p:spTgt spid="99"/>
                                        </p:tgtEl>
                                        <p:attrNameLst>
                                          <p:attrName>style.visibility</p:attrName>
                                        </p:attrNameLst>
                                      </p:cBhvr>
                                      <p:to>
                                        <p:strVal val="visible"/>
                                      </p:to>
                                    </p:set>
                                  </p:childTnLst>
                                </p:cTn>
                              </p:par>
                              <p:par>
                                <p:cTn id="102" presetID="11" presetClass="entr" presetSubtype="0" fill="hold" nodeType="withEffect">
                                  <p:stCondLst>
                                    <p:cond delay="1800"/>
                                  </p:stCondLst>
                                  <p:childTnLst>
                                    <p:set>
                                      <p:cBhvr>
                                        <p:cTn id="103" dur="100">
                                          <p:stCondLst>
                                            <p:cond delay="0"/>
                                          </p:stCondLst>
                                        </p:cTn>
                                        <p:tgtEl>
                                          <p:spTgt spid="61"/>
                                        </p:tgtEl>
                                        <p:attrNameLst>
                                          <p:attrName>style.visibility</p:attrName>
                                        </p:attrNameLst>
                                      </p:cBhvr>
                                      <p:to>
                                        <p:strVal val="visible"/>
                                      </p:to>
                                    </p:set>
                                  </p:childTnLst>
                                </p:cTn>
                              </p:par>
                              <p:par>
                                <p:cTn id="104" presetID="11" presetClass="entr" presetSubtype="0" fill="hold" nodeType="withEffect">
                                  <p:stCondLst>
                                    <p:cond delay="1900"/>
                                  </p:stCondLst>
                                  <p:childTnLst>
                                    <p:set>
                                      <p:cBhvr>
                                        <p:cTn id="105" dur="100">
                                          <p:stCondLst>
                                            <p:cond delay="0"/>
                                          </p:stCondLst>
                                        </p:cTn>
                                        <p:tgtEl>
                                          <p:spTgt spid="79"/>
                                        </p:tgtEl>
                                        <p:attrNameLst>
                                          <p:attrName>style.visibility</p:attrName>
                                        </p:attrNameLst>
                                      </p:cBhvr>
                                      <p:to>
                                        <p:strVal val="visible"/>
                                      </p:to>
                                    </p:set>
                                  </p:childTnLst>
                                </p:cTn>
                              </p:par>
                              <p:par>
                                <p:cTn id="106" presetID="11" presetClass="entr" presetSubtype="0" fill="hold" nodeType="withEffect">
                                  <p:stCondLst>
                                    <p:cond delay="2000"/>
                                  </p:stCondLst>
                                  <p:childTnLst>
                                    <p:set>
                                      <p:cBhvr>
                                        <p:cTn id="107" dur="100">
                                          <p:stCondLst>
                                            <p:cond delay="0"/>
                                          </p:stCondLst>
                                        </p:cTn>
                                        <p:tgtEl>
                                          <p:spTgt spid="99"/>
                                        </p:tgtEl>
                                        <p:attrNameLst>
                                          <p:attrName>style.visibility</p:attrName>
                                        </p:attrNameLst>
                                      </p:cBhvr>
                                      <p:to>
                                        <p:strVal val="visible"/>
                                      </p:to>
                                    </p:set>
                                  </p:childTnLst>
                                </p:cTn>
                              </p:par>
                              <p:par>
                                <p:cTn id="108" presetID="0" presetClass="path" presetSubtype="0" accel="50000" fill="hold" nodeType="withEffect">
                                  <p:stCondLst>
                                    <p:cond delay="0"/>
                                  </p:stCondLst>
                                  <p:childTnLst>
                                    <p:animMotion origin="layout" path="M 1.66667E-6 2.22222E-6 L -1.35833 -1.18611 " pathEditMode="relative" rAng="0" ptsTypes="AA">
                                      <p:cBhvr>
                                        <p:cTn id="109" dur="2000" fill="hold"/>
                                        <p:tgtEl>
                                          <p:spTgt spid="61"/>
                                        </p:tgtEl>
                                        <p:attrNameLst>
                                          <p:attrName>ppt_x</p:attrName>
                                          <p:attrName>ppt_y</p:attrName>
                                        </p:attrNameLst>
                                      </p:cBhvr>
                                      <p:rCtr x="-679" y="-593"/>
                                    </p:animMotion>
                                  </p:childTnLst>
                                </p:cTn>
                              </p:par>
                              <p:par>
                                <p:cTn id="110" presetID="0" presetClass="path" presetSubtype="0" accel="50000" fill="hold" nodeType="withEffect">
                                  <p:stCondLst>
                                    <p:cond delay="0"/>
                                  </p:stCondLst>
                                  <p:childTnLst>
                                    <p:animMotion origin="layout" path="M 1.66667E-6 2.22222E-6 L -1.35833 -1.18611 " pathEditMode="relative" rAng="0" ptsTypes="AA">
                                      <p:cBhvr>
                                        <p:cTn id="111" dur="2000" fill="hold"/>
                                        <p:tgtEl>
                                          <p:spTgt spid="79"/>
                                        </p:tgtEl>
                                        <p:attrNameLst>
                                          <p:attrName>ppt_x</p:attrName>
                                          <p:attrName>ppt_y</p:attrName>
                                        </p:attrNameLst>
                                      </p:cBhvr>
                                      <p:rCtr x="-679" y="-593"/>
                                    </p:animMotion>
                                  </p:childTnLst>
                                </p:cTn>
                              </p:par>
                              <p:par>
                                <p:cTn id="112" presetID="0" presetClass="path" presetSubtype="0" accel="50000" fill="hold" nodeType="withEffect">
                                  <p:stCondLst>
                                    <p:cond delay="0"/>
                                  </p:stCondLst>
                                  <p:childTnLst>
                                    <p:animMotion origin="layout" path="M 1.66667E-6 2.22222E-6 L -1.35833 -1.18611 " pathEditMode="relative" rAng="0" ptsTypes="AA">
                                      <p:cBhvr>
                                        <p:cTn id="113" dur="2000" fill="hold"/>
                                        <p:tgtEl>
                                          <p:spTgt spid="99"/>
                                        </p:tgtEl>
                                        <p:attrNameLst>
                                          <p:attrName>ppt_x</p:attrName>
                                          <p:attrName>ppt_y</p:attrName>
                                        </p:attrNameLst>
                                      </p:cBhvr>
                                      <p:rCtr x="-679" y="-593"/>
                                    </p:animMotion>
                                  </p:childTnLst>
                                </p:cTn>
                              </p:par>
                              <p:par>
                                <p:cTn id="114" presetID="11" presetClass="entr" presetSubtype="0" fill="hold" nodeType="withEffect">
                                  <p:stCondLst>
                                    <p:cond delay="0"/>
                                  </p:stCondLst>
                                  <p:childTnLst>
                                    <p:set>
                                      <p:cBhvr>
                                        <p:cTn id="115" dur="100">
                                          <p:stCondLst>
                                            <p:cond delay="0"/>
                                          </p:stCondLst>
                                        </p:cTn>
                                        <p:tgtEl>
                                          <p:spTgt spid="3"/>
                                        </p:tgtEl>
                                        <p:attrNameLst>
                                          <p:attrName>style.visibility</p:attrName>
                                        </p:attrNameLst>
                                      </p:cBhvr>
                                      <p:to>
                                        <p:strVal val="visible"/>
                                      </p:to>
                                    </p:set>
                                  </p:childTnLst>
                                </p:cTn>
                              </p:par>
                              <p:par>
                                <p:cTn id="116" presetID="11" presetClass="entr" presetSubtype="0" fill="hold" nodeType="withEffect">
                                  <p:stCondLst>
                                    <p:cond delay="100"/>
                                  </p:stCondLst>
                                  <p:childTnLst>
                                    <p:set>
                                      <p:cBhvr>
                                        <p:cTn id="117" dur="100">
                                          <p:stCondLst>
                                            <p:cond delay="0"/>
                                          </p:stCondLst>
                                        </p:cTn>
                                        <p:tgtEl>
                                          <p:spTgt spid="21"/>
                                        </p:tgtEl>
                                        <p:attrNameLst>
                                          <p:attrName>style.visibility</p:attrName>
                                        </p:attrNameLst>
                                      </p:cBhvr>
                                      <p:to>
                                        <p:strVal val="visible"/>
                                      </p:to>
                                    </p:set>
                                  </p:childTnLst>
                                </p:cTn>
                              </p:par>
                              <p:par>
                                <p:cTn id="118" presetID="11" presetClass="entr" presetSubtype="0" fill="hold" nodeType="withEffect">
                                  <p:stCondLst>
                                    <p:cond delay="200"/>
                                  </p:stCondLst>
                                  <p:childTnLst>
                                    <p:set>
                                      <p:cBhvr>
                                        <p:cTn id="119" dur="100">
                                          <p:stCondLst>
                                            <p:cond delay="0"/>
                                          </p:stCondLst>
                                        </p:cTn>
                                        <p:tgtEl>
                                          <p:spTgt spid="41"/>
                                        </p:tgtEl>
                                        <p:attrNameLst>
                                          <p:attrName>style.visibility</p:attrName>
                                        </p:attrNameLst>
                                      </p:cBhvr>
                                      <p:to>
                                        <p:strVal val="visible"/>
                                      </p:to>
                                    </p:set>
                                  </p:childTnLst>
                                </p:cTn>
                              </p:par>
                              <p:par>
                                <p:cTn id="120" presetID="11" presetClass="entr" presetSubtype="0" fill="hold" nodeType="withEffect">
                                  <p:stCondLst>
                                    <p:cond delay="300"/>
                                  </p:stCondLst>
                                  <p:childTnLst>
                                    <p:set>
                                      <p:cBhvr>
                                        <p:cTn id="121" dur="100">
                                          <p:stCondLst>
                                            <p:cond delay="0"/>
                                          </p:stCondLst>
                                        </p:cTn>
                                        <p:tgtEl>
                                          <p:spTgt spid="3"/>
                                        </p:tgtEl>
                                        <p:attrNameLst>
                                          <p:attrName>style.visibility</p:attrName>
                                        </p:attrNameLst>
                                      </p:cBhvr>
                                      <p:to>
                                        <p:strVal val="visible"/>
                                      </p:to>
                                    </p:set>
                                  </p:childTnLst>
                                </p:cTn>
                              </p:par>
                              <p:par>
                                <p:cTn id="122" presetID="11" presetClass="entr" presetSubtype="0" fill="hold" nodeType="withEffect">
                                  <p:stCondLst>
                                    <p:cond delay="400"/>
                                  </p:stCondLst>
                                  <p:childTnLst>
                                    <p:set>
                                      <p:cBhvr>
                                        <p:cTn id="123" dur="100">
                                          <p:stCondLst>
                                            <p:cond delay="0"/>
                                          </p:stCondLst>
                                        </p:cTn>
                                        <p:tgtEl>
                                          <p:spTgt spid="21"/>
                                        </p:tgtEl>
                                        <p:attrNameLst>
                                          <p:attrName>style.visibility</p:attrName>
                                        </p:attrNameLst>
                                      </p:cBhvr>
                                      <p:to>
                                        <p:strVal val="visible"/>
                                      </p:to>
                                    </p:set>
                                  </p:childTnLst>
                                </p:cTn>
                              </p:par>
                              <p:par>
                                <p:cTn id="124" presetID="11" presetClass="entr" presetSubtype="0" fill="hold" nodeType="withEffect">
                                  <p:stCondLst>
                                    <p:cond delay="500"/>
                                  </p:stCondLst>
                                  <p:childTnLst>
                                    <p:set>
                                      <p:cBhvr>
                                        <p:cTn id="125" dur="100">
                                          <p:stCondLst>
                                            <p:cond delay="0"/>
                                          </p:stCondLst>
                                        </p:cTn>
                                        <p:tgtEl>
                                          <p:spTgt spid="41"/>
                                        </p:tgtEl>
                                        <p:attrNameLst>
                                          <p:attrName>style.visibility</p:attrName>
                                        </p:attrNameLst>
                                      </p:cBhvr>
                                      <p:to>
                                        <p:strVal val="visible"/>
                                      </p:to>
                                    </p:set>
                                  </p:childTnLst>
                                </p:cTn>
                              </p:par>
                              <p:par>
                                <p:cTn id="126" presetID="11" presetClass="entr" presetSubtype="0" fill="hold" nodeType="withEffect">
                                  <p:stCondLst>
                                    <p:cond delay="600"/>
                                  </p:stCondLst>
                                  <p:childTnLst>
                                    <p:set>
                                      <p:cBhvr>
                                        <p:cTn id="127" dur="100">
                                          <p:stCondLst>
                                            <p:cond delay="0"/>
                                          </p:stCondLst>
                                        </p:cTn>
                                        <p:tgtEl>
                                          <p:spTgt spid="3"/>
                                        </p:tgtEl>
                                        <p:attrNameLst>
                                          <p:attrName>style.visibility</p:attrName>
                                        </p:attrNameLst>
                                      </p:cBhvr>
                                      <p:to>
                                        <p:strVal val="visible"/>
                                      </p:to>
                                    </p:set>
                                  </p:childTnLst>
                                </p:cTn>
                              </p:par>
                              <p:par>
                                <p:cTn id="128" presetID="11" presetClass="entr" presetSubtype="0" fill="hold" nodeType="withEffect">
                                  <p:stCondLst>
                                    <p:cond delay="700"/>
                                  </p:stCondLst>
                                  <p:childTnLst>
                                    <p:set>
                                      <p:cBhvr>
                                        <p:cTn id="129" dur="100">
                                          <p:stCondLst>
                                            <p:cond delay="0"/>
                                          </p:stCondLst>
                                        </p:cTn>
                                        <p:tgtEl>
                                          <p:spTgt spid="21"/>
                                        </p:tgtEl>
                                        <p:attrNameLst>
                                          <p:attrName>style.visibility</p:attrName>
                                        </p:attrNameLst>
                                      </p:cBhvr>
                                      <p:to>
                                        <p:strVal val="visible"/>
                                      </p:to>
                                    </p:set>
                                  </p:childTnLst>
                                </p:cTn>
                              </p:par>
                              <p:par>
                                <p:cTn id="130" presetID="11" presetClass="entr" presetSubtype="0" fill="hold" nodeType="withEffect">
                                  <p:stCondLst>
                                    <p:cond delay="800"/>
                                  </p:stCondLst>
                                  <p:childTnLst>
                                    <p:set>
                                      <p:cBhvr>
                                        <p:cTn id="131" dur="100">
                                          <p:stCondLst>
                                            <p:cond delay="0"/>
                                          </p:stCondLst>
                                        </p:cTn>
                                        <p:tgtEl>
                                          <p:spTgt spid="41"/>
                                        </p:tgtEl>
                                        <p:attrNameLst>
                                          <p:attrName>style.visibility</p:attrName>
                                        </p:attrNameLst>
                                      </p:cBhvr>
                                      <p:to>
                                        <p:strVal val="visible"/>
                                      </p:to>
                                    </p:set>
                                  </p:childTnLst>
                                </p:cTn>
                              </p:par>
                              <p:par>
                                <p:cTn id="132" presetID="11" presetClass="entr" presetSubtype="0" fill="hold" nodeType="withEffect">
                                  <p:stCondLst>
                                    <p:cond delay="900"/>
                                  </p:stCondLst>
                                  <p:childTnLst>
                                    <p:set>
                                      <p:cBhvr>
                                        <p:cTn id="133" dur="100">
                                          <p:stCondLst>
                                            <p:cond delay="0"/>
                                          </p:stCondLst>
                                        </p:cTn>
                                        <p:tgtEl>
                                          <p:spTgt spid="3"/>
                                        </p:tgtEl>
                                        <p:attrNameLst>
                                          <p:attrName>style.visibility</p:attrName>
                                        </p:attrNameLst>
                                      </p:cBhvr>
                                      <p:to>
                                        <p:strVal val="visible"/>
                                      </p:to>
                                    </p:set>
                                  </p:childTnLst>
                                </p:cTn>
                              </p:par>
                              <p:par>
                                <p:cTn id="134" presetID="11" presetClass="entr" presetSubtype="0" fill="hold" nodeType="withEffect">
                                  <p:stCondLst>
                                    <p:cond delay="1000"/>
                                  </p:stCondLst>
                                  <p:childTnLst>
                                    <p:set>
                                      <p:cBhvr>
                                        <p:cTn id="135" dur="100">
                                          <p:stCondLst>
                                            <p:cond delay="0"/>
                                          </p:stCondLst>
                                        </p:cTn>
                                        <p:tgtEl>
                                          <p:spTgt spid="21"/>
                                        </p:tgtEl>
                                        <p:attrNameLst>
                                          <p:attrName>style.visibility</p:attrName>
                                        </p:attrNameLst>
                                      </p:cBhvr>
                                      <p:to>
                                        <p:strVal val="visible"/>
                                      </p:to>
                                    </p:set>
                                  </p:childTnLst>
                                </p:cTn>
                              </p:par>
                              <p:par>
                                <p:cTn id="136" presetID="11" presetClass="entr" presetSubtype="0" fill="hold" nodeType="withEffect">
                                  <p:stCondLst>
                                    <p:cond delay="1100"/>
                                  </p:stCondLst>
                                  <p:childTnLst>
                                    <p:set>
                                      <p:cBhvr>
                                        <p:cTn id="137" dur="100">
                                          <p:stCondLst>
                                            <p:cond delay="0"/>
                                          </p:stCondLst>
                                        </p:cTn>
                                        <p:tgtEl>
                                          <p:spTgt spid="41"/>
                                        </p:tgtEl>
                                        <p:attrNameLst>
                                          <p:attrName>style.visibility</p:attrName>
                                        </p:attrNameLst>
                                      </p:cBhvr>
                                      <p:to>
                                        <p:strVal val="visible"/>
                                      </p:to>
                                    </p:set>
                                  </p:childTnLst>
                                </p:cTn>
                              </p:par>
                              <p:par>
                                <p:cTn id="138" presetID="11" presetClass="entr" presetSubtype="0" fill="hold" nodeType="withEffect">
                                  <p:stCondLst>
                                    <p:cond delay="1200"/>
                                  </p:stCondLst>
                                  <p:childTnLst>
                                    <p:set>
                                      <p:cBhvr>
                                        <p:cTn id="139" dur="100">
                                          <p:stCondLst>
                                            <p:cond delay="0"/>
                                          </p:stCondLst>
                                        </p:cTn>
                                        <p:tgtEl>
                                          <p:spTgt spid="3"/>
                                        </p:tgtEl>
                                        <p:attrNameLst>
                                          <p:attrName>style.visibility</p:attrName>
                                        </p:attrNameLst>
                                      </p:cBhvr>
                                      <p:to>
                                        <p:strVal val="visible"/>
                                      </p:to>
                                    </p:set>
                                  </p:childTnLst>
                                </p:cTn>
                              </p:par>
                              <p:par>
                                <p:cTn id="140" presetID="11" presetClass="entr" presetSubtype="0" fill="hold" nodeType="withEffect">
                                  <p:stCondLst>
                                    <p:cond delay="1300"/>
                                  </p:stCondLst>
                                  <p:childTnLst>
                                    <p:set>
                                      <p:cBhvr>
                                        <p:cTn id="141" dur="100">
                                          <p:stCondLst>
                                            <p:cond delay="0"/>
                                          </p:stCondLst>
                                        </p:cTn>
                                        <p:tgtEl>
                                          <p:spTgt spid="21"/>
                                        </p:tgtEl>
                                        <p:attrNameLst>
                                          <p:attrName>style.visibility</p:attrName>
                                        </p:attrNameLst>
                                      </p:cBhvr>
                                      <p:to>
                                        <p:strVal val="visible"/>
                                      </p:to>
                                    </p:set>
                                  </p:childTnLst>
                                </p:cTn>
                              </p:par>
                              <p:par>
                                <p:cTn id="142" presetID="11" presetClass="entr" presetSubtype="0" fill="hold" nodeType="withEffect">
                                  <p:stCondLst>
                                    <p:cond delay="1400"/>
                                  </p:stCondLst>
                                  <p:childTnLst>
                                    <p:set>
                                      <p:cBhvr>
                                        <p:cTn id="143" dur="100">
                                          <p:stCondLst>
                                            <p:cond delay="0"/>
                                          </p:stCondLst>
                                        </p:cTn>
                                        <p:tgtEl>
                                          <p:spTgt spid="41"/>
                                        </p:tgtEl>
                                        <p:attrNameLst>
                                          <p:attrName>style.visibility</p:attrName>
                                        </p:attrNameLst>
                                      </p:cBhvr>
                                      <p:to>
                                        <p:strVal val="visible"/>
                                      </p:to>
                                    </p:set>
                                  </p:childTnLst>
                                </p:cTn>
                              </p:par>
                              <p:par>
                                <p:cTn id="144" presetID="11" presetClass="entr" presetSubtype="0" fill="hold" nodeType="withEffect">
                                  <p:stCondLst>
                                    <p:cond delay="1500"/>
                                  </p:stCondLst>
                                  <p:childTnLst>
                                    <p:set>
                                      <p:cBhvr>
                                        <p:cTn id="145" dur="100">
                                          <p:stCondLst>
                                            <p:cond delay="0"/>
                                          </p:stCondLst>
                                        </p:cTn>
                                        <p:tgtEl>
                                          <p:spTgt spid="3"/>
                                        </p:tgtEl>
                                        <p:attrNameLst>
                                          <p:attrName>style.visibility</p:attrName>
                                        </p:attrNameLst>
                                      </p:cBhvr>
                                      <p:to>
                                        <p:strVal val="visible"/>
                                      </p:to>
                                    </p:set>
                                  </p:childTnLst>
                                </p:cTn>
                              </p:par>
                              <p:par>
                                <p:cTn id="146" presetID="11" presetClass="entr" presetSubtype="0" fill="hold" nodeType="withEffect">
                                  <p:stCondLst>
                                    <p:cond delay="1600"/>
                                  </p:stCondLst>
                                  <p:childTnLst>
                                    <p:set>
                                      <p:cBhvr>
                                        <p:cTn id="147" dur="100">
                                          <p:stCondLst>
                                            <p:cond delay="0"/>
                                          </p:stCondLst>
                                        </p:cTn>
                                        <p:tgtEl>
                                          <p:spTgt spid="21"/>
                                        </p:tgtEl>
                                        <p:attrNameLst>
                                          <p:attrName>style.visibility</p:attrName>
                                        </p:attrNameLst>
                                      </p:cBhvr>
                                      <p:to>
                                        <p:strVal val="visible"/>
                                      </p:to>
                                    </p:set>
                                  </p:childTnLst>
                                </p:cTn>
                              </p:par>
                              <p:par>
                                <p:cTn id="148" presetID="11" presetClass="entr" presetSubtype="0" fill="hold" nodeType="withEffect">
                                  <p:stCondLst>
                                    <p:cond delay="1700"/>
                                  </p:stCondLst>
                                  <p:childTnLst>
                                    <p:set>
                                      <p:cBhvr>
                                        <p:cTn id="149" dur="100">
                                          <p:stCondLst>
                                            <p:cond delay="0"/>
                                          </p:stCondLst>
                                        </p:cTn>
                                        <p:tgtEl>
                                          <p:spTgt spid="41"/>
                                        </p:tgtEl>
                                        <p:attrNameLst>
                                          <p:attrName>style.visibility</p:attrName>
                                        </p:attrNameLst>
                                      </p:cBhvr>
                                      <p:to>
                                        <p:strVal val="visible"/>
                                      </p:to>
                                    </p:set>
                                  </p:childTnLst>
                                </p:cTn>
                              </p:par>
                              <p:par>
                                <p:cTn id="150" presetID="11" presetClass="entr" presetSubtype="0" fill="hold" nodeType="withEffect">
                                  <p:stCondLst>
                                    <p:cond delay="1800"/>
                                  </p:stCondLst>
                                  <p:childTnLst>
                                    <p:set>
                                      <p:cBhvr>
                                        <p:cTn id="151" dur="100">
                                          <p:stCondLst>
                                            <p:cond delay="0"/>
                                          </p:stCondLst>
                                        </p:cTn>
                                        <p:tgtEl>
                                          <p:spTgt spid="3"/>
                                        </p:tgtEl>
                                        <p:attrNameLst>
                                          <p:attrName>style.visibility</p:attrName>
                                        </p:attrNameLst>
                                      </p:cBhvr>
                                      <p:to>
                                        <p:strVal val="visible"/>
                                      </p:to>
                                    </p:set>
                                  </p:childTnLst>
                                </p:cTn>
                              </p:par>
                              <p:par>
                                <p:cTn id="152" presetID="11" presetClass="entr" presetSubtype="0" fill="hold" nodeType="withEffect">
                                  <p:stCondLst>
                                    <p:cond delay="1900"/>
                                  </p:stCondLst>
                                  <p:childTnLst>
                                    <p:set>
                                      <p:cBhvr>
                                        <p:cTn id="153" dur="100">
                                          <p:stCondLst>
                                            <p:cond delay="0"/>
                                          </p:stCondLst>
                                        </p:cTn>
                                        <p:tgtEl>
                                          <p:spTgt spid="21"/>
                                        </p:tgtEl>
                                        <p:attrNameLst>
                                          <p:attrName>style.visibility</p:attrName>
                                        </p:attrNameLst>
                                      </p:cBhvr>
                                      <p:to>
                                        <p:strVal val="visible"/>
                                      </p:to>
                                    </p:set>
                                  </p:childTnLst>
                                </p:cTn>
                              </p:par>
                              <p:par>
                                <p:cTn id="154" presetID="11" presetClass="entr" presetSubtype="0" fill="hold" nodeType="withEffect">
                                  <p:stCondLst>
                                    <p:cond delay="2000"/>
                                  </p:stCondLst>
                                  <p:childTnLst>
                                    <p:set>
                                      <p:cBhvr>
                                        <p:cTn id="155" dur="100">
                                          <p:stCondLst>
                                            <p:cond delay="0"/>
                                          </p:stCondLst>
                                        </p:cTn>
                                        <p:tgtEl>
                                          <p:spTgt spid="41"/>
                                        </p:tgtEl>
                                        <p:attrNameLst>
                                          <p:attrName>style.visibility</p:attrName>
                                        </p:attrNameLst>
                                      </p:cBhvr>
                                      <p:to>
                                        <p:strVal val="visible"/>
                                      </p:to>
                                    </p:set>
                                  </p:childTnLst>
                                </p:cTn>
                              </p:par>
                              <p:par>
                                <p:cTn id="156" presetID="0" presetClass="path" presetSubtype="0" accel="50000" fill="hold" nodeType="withEffect">
                                  <p:stCondLst>
                                    <p:cond delay="0"/>
                                  </p:stCondLst>
                                  <p:childTnLst>
                                    <p:animMotion origin="layout" path="M 0 0 L -1.40833 -1.05833 " pathEditMode="relative" rAng="0" ptsTypes="AA">
                                      <p:cBhvr>
                                        <p:cTn id="157" dur="2000" fill="hold"/>
                                        <p:tgtEl>
                                          <p:spTgt spid="3"/>
                                        </p:tgtEl>
                                        <p:attrNameLst>
                                          <p:attrName>ppt_x</p:attrName>
                                          <p:attrName>ppt_y</p:attrName>
                                        </p:attrNameLst>
                                      </p:cBhvr>
                                      <p:rCtr x="0" y="0"/>
                                    </p:animMotion>
                                  </p:childTnLst>
                                </p:cTn>
                              </p:par>
                              <p:par>
                                <p:cTn id="158" presetID="0" presetClass="path" presetSubtype="0" accel="50000" fill="hold" nodeType="withEffect">
                                  <p:stCondLst>
                                    <p:cond delay="0"/>
                                  </p:stCondLst>
                                  <p:childTnLst>
                                    <p:animMotion origin="layout" path="M 0 0 L -1.40833 -1.05833 " pathEditMode="relative" rAng="0" ptsTypes="AA">
                                      <p:cBhvr>
                                        <p:cTn id="159" dur="2000" fill="hold"/>
                                        <p:tgtEl>
                                          <p:spTgt spid="21"/>
                                        </p:tgtEl>
                                        <p:attrNameLst>
                                          <p:attrName>ppt_x</p:attrName>
                                          <p:attrName>ppt_y</p:attrName>
                                        </p:attrNameLst>
                                      </p:cBhvr>
                                      <p:rCtr x="0" y="0"/>
                                    </p:animMotion>
                                  </p:childTnLst>
                                </p:cTn>
                              </p:par>
                              <p:par>
                                <p:cTn id="160" presetID="0" presetClass="path" presetSubtype="0" accel="50000" fill="hold" nodeType="withEffect">
                                  <p:stCondLst>
                                    <p:cond delay="0"/>
                                  </p:stCondLst>
                                  <p:childTnLst>
                                    <p:animMotion origin="layout" path="M 0 0 L -1.40833 -1.05833 " pathEditMode="relative" rAng="0" ptsTypes="AA">
                                      <p:cBhvr>
                                        <p:cTn id="161" dur="2000" fill="hold"/>
                                        <p:tgtEl>
                                          <p:spTgt spid="41"/>
                                        </p:tgtEl>
                                        <p:attrNameLst>
                                          <p:attrName>ppt_x</p:attrName>
                                          <p:attrName>ppt_y</p:attrName>
                                        </p:attrNameLst>
                                      </p:cBhvr>
                                      <p:rCtr x="0" y="0"/>
                                    </p:animMotion>
                                  </p:childTnLst>
                                </p:cTn>
                              </p:par>
                              <p:par>
                                <p:cTn id="162" presetID="6" presetClass="emph" presetSubtype="0" fill="hold" nodeType="withEffect">
                                  <p:stCondLst>
                                    <p:cond delay="0"/>
                                  </p:stCondLst>
                                  <p:childTnLst>
                                    <p:animScale>
                                      <p:cBhvr>
                                        <p:cTn id="163" dur="2000" fill="hold"/>
                                        <p:tgtEl>
                                          <p:spTgt spid="177"/>
                                        </p:tgtEl>
                                      </p:cBhvr>
                                      <p:by x="150000" y="150000"/>
                                    </p:animScale>
                                  </p:childTnLst>
                                </p:cTn>
                              </p:par>
                              <p:par>
                                <p:cTn id="164" presetID="6" presetClass="emph" presetSubtype="0" fill="hold" nodeType="withEffect">
                                  <p:stCondLst>
                                    <p:cond delay="0"/>
                                  </p:stCondLst>
                                  <p:childTnLst>
                                    <p:animScale>
                                      <p:cBhvr>
                                        <p:cTn id="165" dur="2000" fill="hold"/>
                                        <p:tgtEl>
                                          <p:spTgt spid="195"/>
                                        </p:tgtEl>
                                      </p:cBhvr>
                                      <p:by x="150000" y="150000"/>
                                    </p:animScale>
                                  </p:childTnLst>
                                </p:cTn>
                              </p:par>
                              <p:par>
                                <p:cTn id="166" presetID="6" presetClass="emph" presetSubtype="0" fill="hold" nodeType="withEffect">
                                  <p:stCondLst>
                                    <p:cond delay="0"/>
                                  </p:stCondLst>
                                  <p:childTnLst>
                                    <p:animScale>
                                      <p:cBhvr>
                                        <p:cTn id="167" dur="2000" fill="hold"/>
                                        <p:tgtEl>
                                          <p:spTgt spid="215"/>
                                        </p:tgtEl>
                                      </p:cBhvr>
                                      <p:by x="150000" y="150000"/>
                                    </p:animScale>
                                  </p:childTnLst>
                                </p:cTn>
                              </p:par>
                              <p:par>
                                <p:cTn id="168" presetID="6" presetClass="emph" presetSubtype="0" fill="hold" nodeType="withEffect">
                                  <p:stCondLst>
                                    <p:cond delay="0"/>
                                  </p:stCondLst>
                                  <p:childTnLst>
                                    <p:animScale>
                                      <p:cBhvr>
                                        <p:cTn id="169" dur="2000" fill="hold"/>
                                        <p:tgtEl>
                                          <p:spTgt spid="3"/>
                                        </p:tgtEl>
                                      </p:cBhvr>
                                      <p:by x="50000" y="50000"/>
                                    </p:animScale>
                                  </p:childTnLst>
                                </p:cTn>
                              </p:par>
                              <p:par>
                                <p:cTn id="170" presetID="6" presetClass="emph" presetSubtype="0" fill="hold" nodeType="withEffect">
                                  <p:stCondLst>
                                    <p:cond delay="0"/>
                                  </p:stCondLst>
                                  <p:childTnLst>
                                    <p:animScale>
                                      <p:cBhvr>
                                        <p:cTn id="171" dur="2000" fill="hold"/>
                                        <p:tgtEl>
                                          <p:spTgt spid="21"/>
                                        </p:tgtEl>
                                      </p:cBhvr>
                                      <p:by x="50000" y="50000"/>
                                    </p:animScale>
                                  </p:childTnLst>
                                </p:cTn>
                              </p:par>
                              <p:par>
                                <p:cTn id="172" presetID="6" presetClass="emph" presetSubtype="0" fill="hold" nodeType="withEffect">
                                  <p:stCondLst>
                                    <p:cond delay="0"/>
                                  </p:stCondLst>
                                  <p:childTnLst>
                                    <p:animScale>
                                      <p:cBhvr>
                                        <p:cTn id="173" dur="2000" fill="hold"/>
                                        <p:tgtEl>
                                          <p:spTgt spid="41"/>
                                        </p:tgtEl>
                                      </p:cBhvr>
                                      <p:by x="50000" y="50000"/>
                                    </p:animScale>
                                  </p:childTnLst>
                                </p:cTn>
                              </p:par>
                              <p:par>
                                <p:cTn id="174" presetID="11" presetClass="entr" presetSubtype="0" fill="hold" nodeType="withEffect">
                                  <p:stCondLst>
                                    <p:cond delay="0"/>
                                  </p:stCondLst>
                                  <p:childTnLst>
                                    <p:set>
                                      <p:cBhvr>
                                        <p:cTn id="175" dur="100">
                                          <p:stCondLst>
                                            <p:cond delay="0"/>
                                          </p:stCondLst>
                                        </p:cTn>
                                        <p:tgtEl>
                                          <p:spTgt spid="119"/>
                                        </p:tgtEl>
                                        <p:attrNameLst>
                                          <p:attrName>style.visibility</p:attrName>
                                        </p:attrNameLst>
                                      </p:cBhvr>
                                      <p:to>
                                        <p:strVal val="visible"/>
                                      </p:to>
                                    </p:set>
                                  </p:childTnLst>
                                </p:cTn>
                              </p:par>
                              <p:par>
                                <p:cTn id="176" presetID="11" presetClass="entr" presetSubtype="0" fill="hold" nodeType="withEffect">
                                  <p:stCondLst>
                                    <p:cond delay="100"/>
                                  </p:stCondLst>
                                  <p:childTnLst>
                                    <p:set>
                                      <p:cBhvr>
                                        <p:cTn id="177" dur="100">
                                          <p:stCondLst>
                                            <p:cond delay="0"/>
                                          </p:stCondLst>
                                        </p:cTn>
                                        <p:tgtEl>
                                          <p:spTgt spid="137"/>
                                        </p:tgtEl>
                                        <p:attrNameLst>
                                          <p:attrName>style.visibility</p:attrName>
                                        </p:attrNameLst>
                                      </p:cBhvr>
                                      <p:to>
                                        <p:strVal val="visible"/>
                                      </p:to>
                                    </p:set>
                                  </p:childTnLst>
                                </p:cTn>
                              </p:par>
                              <p:par>
                                <p:cTn id="178" presetID="11" presetClass="entr" presetSubtype="0" fill="hold" nodeType="withEffect">
                                  <p:stCondLst>
                                    <p:cond delay="200"/>
                                  </p:stCondLst>
                                  <p:childTnLst>
                                    <p:set>
                                      <p:cBhvr>
                                        <p:cTn id="179" dur="100">
                                          <p:stCondLst>
                                            <p:cond delay="0"/>
                                          </p:stCondLst>
                                        </p:cTn>
                                        <p:tgtEl>
                                          <p:spTgt spid="157"/>
                                        </p:tgtEl>
                                        <p:attrNameLst>
                                          <p:attrName>style.visibility</p:attrName>
                                        </p:attrNameLst>
                                      </p:cBhvr>
                                      <p:to>
                                        <p:strVal val="visible"/>
                                      </p:to>
                                    </p:set>
                                  </p:childTnLst>
                                </p:cTn>
                              </p:par>
                              <p:par>
                                <p:cTn id="180" presetID="11" presetClass="entr" presetSubtype="0" fill="hold" nodeType="withEffect">
                                  <p:stCondLst>
                                    <p:cond delay="300"/>
                                  </p:stCondLst>
                                  <p:childTnLst>
                                    <p:set>
                                      <p:cBhvr>
                                        <p:cTn id="181" dur="100">
                                          <p:stCondLst>
                                            <p:cond delay="0"/>
                                          </p:stCondLst>
                                        </p:cTn>
                                        <p:tgtEl>
                                          <p:spTgt spid="119"/>
                                        </p:tgtEl>
                                        <p:attrNameLst>
                                          <p:attrName>style.visibility</p:attrName>
                                        </p:attrNameLst>
                                      </p:cBhvr>
                                      <p:to>
                                        <p:strVal val="visible"/>
                                      </p:to>
                                    </p:set>
                                  </p:childTnLst>
                                </p:cTn>
                              </p:par>
                              <p:par>
                                <p:cTn id="182" presetID="11" presetClass="entr" presetSubtype="0" fill="hold" nodeType="withEffect">
                                  <p:stCondLst>
                                    <p:cond delay="400"/>
                                  </p:stCondLst>
                                  <p:childTnLst>
                                    <p:set>
                                      <p:cBhvr>
                                        <p:cTn id="183" dur="100">
                                          <p:stCondLst>
                                            <p:cond delay="0"/>
                                          </p:stCondLst>
                                        </p:cTn>
                                        <p:tgtEl>
                                          <p:spTgt spid="137"/>
                                        </p:tgtEl>
                                        <p:attrNameLst>
                                          <p:attrName>style.visibility</p:attrName>
                                        </p:attrNameLst>
                                      </p:cBhvr>
                                      <p:to>
                                        <p:strVal val="visible"/>
                                      </p:to>
                                    </p:set>
                                  </p:childTnLst>
                                </p:cTn>
                              </p:par>
                              <p:par>
                                <p:cTn id="184" presetID="11" presetClass="entr" presetSubtype="0" fill="hold" nodeType="withEffect">
                                  <p:stCondLst>
                                    <p:cond delay="500"/>
                                  </p:stCondLst>
                                  <p:childTnLst>
                                    <p:set>
                                      <p:cBhvr>
                                        <p:cTn id="185" dur="100">
                                          <p:stCondLst>
                                            <p:cond delay="0"/>
                                          </p:stCondLst>
                                        </p:cTn>
                                        <p:tgtEl>
                                          <p:spTgt spid="157"/>
                                        </p:tgtEl>
                                        <p:attrNameLst>
                                          <p:attrName>style.visibility</p:attrName>
                                        </p:attrNameLst>
                                      </p:cBhvr>
                                      <p:to>
                                        <p:strVal val="visible"/>
                                      </p:to>
                                    </p:set>
                                  </p:childTnLst>
                                </p:cTn>
                              </p:par>
                              <p:par>
                                <p:cTn id="186" presetID="11" presetClass="entr" presetSubtype="0" fill="hold" nodeType="withEffect">
                                  <p:stCondLst>
                                    <p:cond delay="600"/>
                                  </p:stCondLst>
                                  <p:childTnLst>
                                    <p:set>
                                      <p:cBhvr>
                                        <p:cTn id="187" dur="100">
                                          <p:stCondLst>
                                            <p:cond delay="0"/>
                                          </p:stCondLst>
                                        </p:cTn>
                                        <p:tgtEl>
                                          <p:spTgt spid="119"/>
                                        </p:tgtEl>
                                        <p:attrNameLst>
                                          <p:attrName>style.visibility</p:attrName>
                                        </p:attrNameLst>
                                      </p:cBhvr>
                                      <p:to>
                                        <p:strVal val="visible"/>
                                      </p:to>
                                    </p:set>
                                  </p:childTnLst>
                                </p:cTn>
                              </p:par>
                              <p:par>
                                <p:cTn id="188" presetID="11" presetClass="entr" presetSubtype="0" fill="hold" nodeType="withEffect">
                                  <p:stCondLst>
                                    <p:cond delay="700"/>
                                  </p:stCondLst>
                                  <p:childTnLst>
                                    <p:set>
                                      <p:cBhvr>
                                        <p:cTn id="189" dur="100">
                                          <p:stCondLst>
                                            <p:cond delay="0"/>
                                          </p:stCondLst>
                                        </p:cTn>
                                        <p:tgtEl>
                                          <p:spTgt spid="137"/>
                                        </p:tgtEl>
                                        <p:attrNameLst>
                                          <p:attrName>style.visibility</p:attrName>
                                        </p:attrNameLst>
                                      </p:cBhvr>
                                      <p:to>
                                        <p:strVal val="visible"/>
                                      </p:to>
                                    </p:set>
                                  </p:childTnLst>
                                </p:cTn>
                              </p:par>
                              <p:par>
                                <p:cTn id="190" presetID="11" presetClass="entr" presetSubtype="0" fill="hold" nodeType="withEffect">
                                  <p:stCondLst>
                                    <p:cond delay="800"/>
                                  </p:stCondLst>
                                  <p:childTnLst>
                                    <p:set>
                                      <p:cBhvr>
                                        <p:cTn id="191" dur="100">
                                          <p:stCondLst>
                                            <p:cond delay="0"/>
                                          </p:stCondLst>
                                        </p:cTn>
                                        <p:tgtEl>
                                          <p:spTgt spid="157"/>
                                        </p:tgtEl>
                                        <p:attrNameLst>
                                          <p:attrName>style.visibility</p:attrName>
                                        </p:attrNameLst>
                                      </p:cBhvr>
                                      <p:to>
                                        <p:strVal val="visible"/>
                                      </p:to>
                                    </p:set>
                                  </p:childTnLst>
                                </p:cTn>
                              </p:par>
                              <p:par>
                                <p:cTn id="192" presetID="11" presetClass="entr" presetSubtype="0" fill="hold" nodeType="withEffect">
                                  <p:stCondLst>
                                    <p:cond delay="900"/>
                                  </p:stCondLst>
                                  <p:childTnLst>
                                    <p:set>
                                      <p:cBhvr>
                                        <p:cTn id="193" dur="100">
                                          <p:stCondLst>
                                            <p:cond delay="0"/>
                                          </p:stCondLst>
                                        </p:cTn>
                                        <p:tgtEl>
                                          <p:spTgt spid="119"/>
                                        </p:tgtEl>
                                        <p:attrNameLst>
                                          <p:attrName>style.visibility</p:attrName>
                                        </p:attrNameLst>
                                      </p:cBhvr>
                                      <p:to>
                                        <p:strVal val="visible"/>
                                      </p:to>
                                    </p:set>
                                  </p:childTnLst>
                                </p:cTn>
                              </p:par>
                              <p:par>
                                <p:cTn id="194" presetID="11" presetClass="entr" presetSubtype="0" fill="hold" nodeType="withEffect">
                                  <p:stCondLst>
                                    <p:cond delay="1000"/>
                                  </p:stCondLst>
                                  <p:childTnLst>
                                    <p:set>
                                      <p:cBhvr>
                                        <p:cTn id="195" dur="100">
                                          <p:stCondLst>
                                            <p:cond delay="0"/>
                                          </p:stCondLst>
                                        </p:cTn>
                                        <p:tgtEl>
                                          <p:spTgt spid="137"/>
                                        </p:tgtEl>
                                        <p:attrNameLst>
                                          <p:attrName>style.visibility</p:attrName>
                                        </p:attrNameLst>
                                      </p:cBhvr>
                                      <p:to>
                                        <p:strVal val="visible"/>
                                      </p:to>
                                    </p:set>
                                  </p:childTnLst>
                                </p:cTn>
                              </p:par>
                              <p:par>
                                <p:cTn id="196" presetID="11" presetClass="entr" presetSubtype="0" fill="hold" nodeType="withEffect">
                                  <p:stCondLst>
                                    <p:cond delay="1100"/>
                                  </p:stCondLst>
                                  <p:childTnLst>
                                    <p:set>
                                      <p:cBhvr>
                                        <p:cTn id="197" dur="100">
                                          <p:stCondLst>
                                            <p:cond delay="0"/>
                                          </p:stCondLst>
                                        </p:cTn>
                                        <p:tgtEl>
                                          <p:spTgt spid="157"/>
                                        </p:tgtEl>
                                        <p:attrNameLst>
                                          <p:attrName>style.visibility</p:attrName>
                                        </p:attrNameLst>
                                      </p:cBhvr>
                                      <p:to>
                                        <p:strVal val="visible"/>
                                      </p:to>
                                    </p:set>
                                  </p:childTnLst>
                                </p:cTn>
                              </p:par>
                              <p:par>
                                <p:cTn id="198" presetID="11" presetClass="entr" presetSubtype="0" fill="hold" nodeType="withEffect">
                                  <p:stCondLst>
                                    <p:cond delay="1200"/>
                                  </p:stCondLst>
                                  <p:childTnLst>
                                    <p:set>
                                      <p:cBhvr>
                                        <p:cTn id="199" dur="100">
                                          <p:stCondLst>
                                            <p:cond delay="0"/>
                                          </p:stCondLst>
                                        </p:cTn>
                                        <p:tgtEl>
                                          <p:spTgt spid="119"/>
                                        </p:tgtEl>
                                        <p:attrNameLst>
                                          <p:attrName>style.visibility</p:attrName>
                                        </p:attrNameLst>
                                      </p:cBhvr>
                                      <p:to>
                                        <p:strVal val="visible"/>
                                      </p:to>
                                    </p:set>
                                  </p:childTnLst>
                                </p:cTn>
                              </p:par>
                              <p:par>
                                <p:cTn id="200" presetID="11" presetClass="entr" presetSubtype="0" fill="hold" nodeType="withEffect">
                                  <p:stCondLst>
                                    <p:cond delay="1300"/>
                                  </p:stCondLst>
                                  <p:childTnLst>
                                    <p:set>
                                      <p:cBhvr>
                                        <p:cTn id="201" dur="100">
                                          <p:stCondLst>
                                            <p:cond delay="0"/>
                                          </p:stCondLst>
                                        </p:cTn>
                                        <p:tgtEl>
                                          <p:spTgt spid="137"/>
                                        </p:tgtEl>
                                        <p:attrNameLst>
                                          <p:attrName>style.visibility</p:attrName>
                                        </p:attrNameLst>
                                      </p:cBhvr>
                                      <p:to>
                                        <p:strVal val="visible"/>
                                      </p:to>
                                    </p:set>
                                  </p:childTnLst>
                                </p:cTn>
                              </p:par>
                              <p:par>
                                <p:cTn id="202" presetID="11" presetClass="entr" presetSubtype="0" fill="hold" nodeType="withEffect">
                                  <p:stCondLst>
                                    <p:cond delay="1400"/>
                                  </p:stCondLst>
                                  <p:childTnLst>
                                    <p:set>
                                      <p:cBhvr>
                                        <p:cTn id="203" dur="100">
                                          <p:stCondLst>
                                            <p:cond delay="0"/>
                                          </p:stCondLst>
                                        </p:cTn>
                                        <p:tgtEl>
                                          <p:spTgt spid="157"/>
                                        </p:tgtEl>
                                        <p:attrNameLst>
                                          <p:attrName>style.visibility</p:attrName>
                                        </p:attrNameLst>
                                      </p:cBhvr>
                                      <p:to>
                                        <p:strVal val="visible"/>
                                      </p:to>
                                    </p:set>
                                  </p:childTnLst>
                                </p:cTn>
                              </p:par>
                              <p:par>
                                <p:cTn id="204" presetID="11" presetClass="entr" presetSubtype="0" fill="hold" nodeType="withEffect">
                                  <p:stCondLst>
                                    <p:cond delay="1500"/>
                                  </p:stCondLst>
                                  <p:childTnLst>
                                    <p:set>
                                      <p:cBhvr>
                                        <p:cTn id="205" dur="100">
                                          <p:stCondLst>
                                            <p:cond delay="0"/>
                                          </p:stCondLst>
                                        </p:cTn>
                                        <p:tgtEl>
                                          <p:spTgt spid="119"/>
                                        </p:tgtEl>
                                        <p:attrNameLst>
                                          <p:attrName>style.visibility</p:attrName>
                                        </p:attrNameLst>
                                      </p:cBhvr>
                                      <p:to>
                                        <p:strVal val="visible"/>
                                      </p:to>
                                    </p:set>
                                  </p:childTnLst>
                                </p:cTn>
                              </p:par>
                              <p:par>
                                <p:cTn id="206" presetID="11" presetClass="entr" presetSubtype="0" fill="hold" nodeType="withEffect">
                                  <p:stCondLst>
                                    <p:cond delay="1600"/>
                                  </p:stCondLst>
                                  <p:childTnLst>
                                    <p:set>
                                      <p:cBhvr>
                                        <p:cTn id="207" dur="100">
                                          <p:stCondLst>
                                            <p:cond delay="0"/>
                                          </p:stCondLst>
                                        </p:cTn>
                                        <p:tgtEl>
                                          <p:spTgt spid="137"/>
                                        </p:tgtEl>
                                        <p:attrNameLst>
                                          <p:attrName>style.visibility</p:attrName>
                                        </p:attrNameLst>
                                      </p:cBhvr>
                                      <p:to>
                                        <p:strVal val="visible"/>
                                      </p:to>
                                    </p:set>
                                  </p:childTnLst>
                                </p:cTn>
                              </p:par>
                              <p:par>
                                <p:cTn id="208" presetID="11" presetClass="entr" presetSubtype="0" fill="hold" nodeType="withEffect">
                                  <p:stCondLst>
                                    <p:cond delay="1700"/>
                                  </p:stCondLst>
                                  <p:childTnLst>
                                    <p:set>
                                      <p:cBhvr>
                                        <p:cTn id="209" dur="100">
                                          <p:stCondLst>
                                            <p:cond delay="0"/>
                                          </p:stCondLst>
                                        </p:cTn>
                                        <p:tgtEl>
                                          <p:spTgt spid="157"/>
                                        </p:tgtEl>
                                        <p:attrNameLst>
                                          <p:attrName>style.visibility</p:attrName>
                                        </p:attrNameLst>
                                      </p:cBhvr>
                                      <p:to>
                                        <p:strVal val="visible"/>
                                      </p:to>
                                    </p:set>
                                  </p:childTnLst>
                                </p:cTn>
                              </p:par>
                              <p:par>
                                <p:cTn id="210" presetID="11" presetClass="entr" presetSubtype="0" fill="hold" nodeType="withEffect">
                                  <p:stCondLst>
                                    <p:cond delay="1800"/>
                                  </p:stCondLst>
                                  <p:childTnLst>
                                    <p:set>
                                      <p:cBhvr>
                                        <p:cTn id="211" dur="100">
                                          <p:stCondLst>
                                            <p:cond delay="0"/>
                                          </p:stCondLst>
                                        </p:cTn>
                                        <p:tgtEl>
                                          <p:spTgt spid="119"/>
                                        </p:tgtEl>
                                        <p:attrNameLst>
                                          <p:attrName>style.visibility</p:attrName>
                                        </p:attrNameLst>
                                      </p:cBhvr>
                                      <p:to>
                                        <p:strVal val="visible"/>
                                      </p:to>
                                    </p:set>
                                  </p:childTnLst>
                                </p:cTn>
                              </p:par>
                              <p:par>
                                <p:cTn id="212" presetID="11" presetClass="entr" presetSubtype="0" fill="hold" nodeType="withEffect">
                                  <p:stCondLst>
                                    <p:cond delay="1900"/>
                                  </p:stCondLst>
                                  <p:childTnLst>
                                    <p:set>
                                      <p:cBhvr>
                                        <p:cTn id="213" dur="100">
                                          <p:stCondLst>
                                            <p:cond delay="0"/>
                                          </p:stCondLst>
                                        </p:cTn>
                                        <p:tgtEl>
                                          <p:spTgt spid="137"/>
                                        </p:tgtEl>
                                        <p:attrNameLst>
                                          <p:attrName>style.visibility</p:attrName>
                                        </p:attrNameLst>
                                      </p:cBhvr>
                                      <p:to>
                                        <p:strVal val="visible"/>
                                      </p:to>
                                    </p:set>
                                  </p:childTnLst>
                                </p:cTn>
                              </p:par>
                              <p:par>
                                <p:cTn id="214" presetID="11" presetClass="entr" presetSubtype="0" fill="hold" nodeType="withEffect">
                                  <p:stCondLst>
                                    <p:cond delay="2000"/>
                                  </p:stCondLst>
                                  <p:childTnLst>
                                    <p:set>
                                      <p:cBhvr>
                                        <p:cTn id="215" dur="100">
                                          <p:stCondLst>
                                            <p:cond delay="0"/>
                                          </p:stCondLst>
                                        </p:cTn>
                                        <p:tgtEl>
                                          <p:spTgt spid="157"/>
                                        </p:tgtEl>
                                        <p:attrNameLst>
                                          <p:attrName>style.visibility</p:attrName>
                                        </p:attrNameLst>
                                      </p:cBhvr>
                                      <p:to>
                                        <p:strVal val="visible"/>
                                      </p:to>
                                    </p:set>
                                  </p:childTnLst>
                                </p:cTn>
                              </p:par>
                              <p:par>
                                <p:cTn id="216" presetID="0" presetClass="path" presetSubtype="0" accel="50000" fill="hold" nodeType="withEffect">
                                  <p:stCondLst>
                                    <p:cond delay="0"/>
                                  </p:stCondLst>
                                  <p:childTnLst>
                                    <p:animMotion origin="layout" path="M -1.66667E-6 4.44444E-6 L -2.31667 -1.56945 " pathEditMode="relative" rAng="0" ptsTypes="AA">
                                      <p:cBhvr>
                                        <p:cTn id="217" dur="2500" fill="hold"/>
                                        <p:tgtEl>
                                          <p:spTgt spid="119"/>
                                        </p:tgtEl>
                                        <p:attrNameLst>
                                          <p:attrName>ppt_x</p:attrName>
                                          <p:attrName>ppt_y</p:attrName>
                                        </p:attrNameLst>
                                      </p:cBhvr>
                                      <p:rCtr x="-1158" y="-785"/>
                                    </p:animMotion>
                                  </p:childTnLst>
                                </p:cTn>
                              </p:par>
                              <p:par>
                                <p:cTn id="218" presetID="0" presetClass="path" presetSubtype="0" accel="50000" fill="hold" nodeType="withEffect">
                                  <p:stCondLst>
                                    <p:cond delay="0"/>
                                  </p:stCondLst>
                                  <p:childTnLst>
                                    <p:animMotion origin="layout" path="M -1.66667E-6 4.44444E-6 L -2.31667 -1.56945 " pathEditMode="relative" rAng="0" ptsTypes="AA">
                                      <p:cBhvr>
                                        <p:cTn id="219" dur="2500" fill="hold"/>
                                        <p:tgtEl>
                                          <p:spTgt spid="137"/>
                                        </p:tgtEl>
                                        <p:attrNameLst>
                                          <p:attrName>ppt_x</p:attrName>
                                          <p:attrName>ppt_y</p:attrName>
                                        </p:attrNameLst>
                                      </p:cBhvr>
                                      <p:rCtr x="-1158" y="-785"/>
                                    </p:animMotion>
                                  </p:childTnLst>
                                </p:cTn>
                              </p:par>
                              <p:par>
                                <p:cTn id="220" presetID="0" presetClass="path" presetSubtype="0" accel="50000" fill="hold" nodeType="withEffect">
                                  <p:stCondLst>
                                    <p:cond delay="0"/>
                                  </p:stCondLst>
                                  <p:childTnLst>
                                    <p:animMotion origin="layout" path="M -1.66667E-6 4.44444E-6 L -2.31667 -1.56945 " pathEditMode="relative" rAng="0" ptsTypes="AA">
                                      <p:cBhvr>
                                        <p:cTn id="221" dur="2500" fill="hold"/>
                                        <p:tgtEl>
                                          <p:spTgt spid="157"/>
                                        </p:tgtEl>
                                        <p:attrNameLst>
                                          <p:attrName>ppt_x</p:attrName>
                                          <p:attrName>ppt_y</p:attrName>
                                        </p:attrNameLst>
                                      </p:cBhvr>
                                      <p:rCtr x="-1158" y="-785"/>
                                    </p:animMotion>
                                  </p:childTnLst>
                                </p:cTn>
                              </p:par>
                              <p:par>
                                <p:cTn id="222" presetID="6" presetClass="emph" presetSubtype="0" fill="hold" nodeType="withEffect">
                                  <p:stCondLst>
                                    <p:cond delay="0"/>
                                  </p:stCondLst>
                                  <p:childTnLst>
                                    <p:animScale>
                                      <p:cBhvr>
                                        <p:cTn id="223" dur="2000" fill="hold"/>
                                        <p:tgtEl>
                                          <p:spTgt spid="119"/>
                                        </p:tgtEl>
                                      </p:cBhvr>
                                      <p:by x="70000" y="70000"/>
                                    </p:animScale>
                                  </p:childTnLst>
                                </p:cTn>
                              </p:par>
                              <p:par>
                                <p:cTn id="224" presetID="6" presetClass="emph" presetSubtype="0" fill="hold" nodeType="withEffect">
                                  <p:stCondLst>
                                    <p:cond delay="0"/>
                                  </p:stCondLst>
                                  <p:childTnLst>
                                    <p:animScale>
                                      <p:cBhvr>
                                        <p:cTn id="225" dur="2000" fill="hold"/>
                                        <p:tgtEl>
                                          <p:spTgt spid="137"/>
                                        </p:tgtEl>
                                      </p:cBhvr>
                                      <p:by x="70000" y="70000"/>
                                    </p:animScale>
                                  </p:childTnLst>
                                </p:cTn>
                              </p:par>
                              <p:par>
                                <p:cTn id="226" presetID="6" presetClass="emph" presetSubtype="0" fill="hold" nodeType="withEffect">
                                  <p:stCondLst>
                                    <p:cond delay="0"/>
                                  </p:stCondLst>
                                  <p:childTnLst>
                                    <p:animScale>
                                      <p:cBhvr>
                                        <p:cTn id="227" dur="2000" fill="hold"/>
                                        <p:tgtEl>
                                          <p:spTgt spid="157"/>
                                        </p:tgtEl>
                                      </p:cBhvr>
                                      <p:by x="70000" y="70000"/>
                                    </p:animScale>
                                  </p:childTnLst>
                                </p:cTn>
                              </p:par>
                              <p:par>
                                <p:cTn id="228" presetID="11" presetClass="entr" presetSubtype="0" fill="hold" nodeType="withEffect">
                                  <p:stCondLst>
                                    <p:cond delay="0"/>
                                  </p:stCondLst>
                                  <p:childTnLst>
                                    <p:set>
                                      <p:cBhvr>
                                        <p:cTn id="229" dur="100">
                                          <p:stCondLst>
                                            <p:cond delay="0"/>
                                          </p:stCondLst>
                                        </p:cTn>
                                        <p:tgtEl>
                                          <p:spTgt spid="235"/>
                                        </p:tgtEl>
                                        <p:attrNameLst>
                                          <p:attrName>style.visibility</p:attrName>
                                        </p:attrNameLst>
                                      </p:cBhvr>
                                      <p:to>
                                        <p:strVal val="visible"/>
                                      </p:to>
                                    </p:set>
                                  </p:childTnLst>
                                </p:cTn>
                              </p:par>
                              <p:par>
                                <p:cTn id="230" presetID="11" presetClass="entr" presetSubtype="0" fill="hold" nodeType="withEffect">
                                  <p:stCondLst>
                                    <p:cond delay="100"/>
                                  </p:stCondLst>
                                  <p:childTnLst>
                                    <p:set>
                                      <p:cBhvr>
                                        <p:cTn id="231" dur="100">
                                          <p:stCondLst>
                                            <p:cond delay="0"/>
                                          </p:stCondLst>
                                        </p:cTn>
                                        <p:tgtEl>
                                          <p:spTgt spid="253"/>
                                        </p:tgtEl>
                                        <p:attrNameLst>
                                          <p:attrName>style.visibility</p:attrName>
                                        </p:attrNameLst>
                                      </p:cBhvr>
                                      <p:to>
                                        <p:strVal val="visible"/>
                                      </p:to>
                                    </p:set>
                                  </p:childTnLst>
                                </p:cTn>
                              </p:par>
                              <p:par>
                                <p:cTn id="232" presetID="11" presetClass="entr" presetSubtype="0" fill="hold" nodeType="withEffect">
                                  <p:stCondLst>
                                    <p:cond delay="200"/>
                                  </p:stCondLst>
                                  <p:childTnLst>
                                    <p:set>
                                      <p:cBhvr>
                                        <p:cTn id="233" dur="100">
                                          <p:stCondLst>
                                            <p:cond delay="0"/>
                                          </p:stCondLst>
                                        </p:cTn>
                                        <p:tgtEl>
                                          <p:spTgt spid="273"/>
                                        </p:tgtEl>
                                        <p:attrNameLst>
                                          <p:attrName>style.visibility</p:attrName>
                                        </p:attrNameLst>
                                      </p:cBhvr>
                                      <p:to>
                                        <p:strVal val="visible"/>
                                      </p:to>
                                    </p:set>
                                  </p:childTnLst>
                                </p:cTn>
                              </p:par>
                              <p:par>
                                <p:cTn id="234" presetID="11" presetClass="entr" presetSubtype="0" fill="hold" nodeType="withEffect">
                                  <p:stCondLst>
                                    <p:cond delay="300"/>
                                  </p:stCondLst>
                                  <p:childTnLst>
                                    <p:set>
                                      <p:cBhvr>
                                        <p:cTn id="235" dur="100">
                                          <p:stCondLst>
                                            <p:cond delay="0"/>
                                          </p:stCondLst>
                                        </p:cTn>
                                        <p:tgtEl>
                                          <p:spTgt spid="235"/>
                                        </p:tgtEl>
                                        <p:attrNameLst>
                                          <p:attrName>style.visibility</p:attrName>
                                        </p:attrNameLst>
                                      </p:cBhvr>
                                      <p:to>
                                        <p:strVal val="visible"/>
                                      </p:to>
                                    </p:set>
                                  </p:childTnLst>
                                </p:cTn>
                              </p:par>
                              <p:par>
                                <p:cTn id="236" presetID="11" presetClass="entr" presetSubtype="0" fill="hold" nodeType="withEffect">
                                  <p:stCondLst>
                                    <p:cond delay="400"/>
                                  </p:stCondLst>
                                  <p:childTnLst>
                                    <p:set>
                                      <p:cBhvr>
                                        <p:cTn id="237" dur="100">
                                          <p:stCondLst>
                                            <p:cond delay="0"/>
                                          </p:stCondLst>
                                        </p:cTn>
                                        <p:tgtEl>
                                          <p:spTgt spid="253"/>
                                        </p:tgtEl>
                                        <p:attrNameLst>
                                          <p:attrName>style.visibility</p:attrName>
                                        </p:attrNameLst>
                                      </p:cBhvr>
                                      <p:to>
                                        <p:strVal val="visible"/>
                                      </p:to>
                                    </p:set>
                                  </p:childTnLst>
                                </p:cTn>
                              </p:par>
                              <p:par>
                                <p:cTn id="238" presetID="11" presetClass="entr" presetSubtype="0" fill="hold" nodeType="withEffect">
                                  <p:stCondLst>
                                    <p:cond delay="500"/>
                                  </p:stCondLst>
                                  <p:childTnLst>
                                    <p:set>
                                      <p:cBhvr>
                                        <p:cTn id="239" dur="100">
                                          <p:stCondLst>
                                            <p:cond delay="0"/>
                                          </p:stCondLst>
                                        </p:cTn>
                                        <p:tgtEl>
                                          <p:spTgt spid="273"/>
                                        </p:tgtEl>
                                        <p:attrNameLst>
                                          <p:attrName>style.visibility</p:attrName>
                                        </p:attrNameLst>
                                      </p:cBhvr>
                                      <p:to>
                                        <p:strVal val="visible"/>
                                      </p:to>
                                    </p:set>
                                  </p:childTnLst>
                                </p:cTn>
                              </p:par>
                              <p:par>
                                <p:cTn id="240" presetID="11" presetClass="entr" presetSubtype="0" fill="hold" nodeType="withEffect">
                                  <p:stCondLst>
                                    <p:cond delay="600"/>
                                  </p:stCondLst>
                                  <p:childTnLst>
                                    <p:set>
                                      <p:cBhvr>
                                        <p:cTn id="241" dur="100">
                                          <p:stCondLst>
                                            <p:cond delay="0"/>
                                          </p:stCondLst>
                                        </p:cTn>
                                        <p:tgtEl>
                                          <p:spTgt spid="235"/>
                                        </p:tgtEl>
                                        <p:attrNameLst>
                                          <p:attrName>style.visibility</p:attrName>
                                        </p:attrNameLst>
                                      </p:cBhvr>
                                      <p:to>
                                        <p:strVal val="visible"/>
                                      </p:to>
                                    </p:set>
                                  </p:childTnLst>
                                </p:cTn>
                              </p:par>
                              <p:par>
                                <p:cTn id="242" presetID="11" presetClass="entr" presetSubtype="0" fill="hold" nodeType="withEffect">
                                  <p:stCondLst>
                                    <p:cond delay="700"/>
                                  </p:stCondLst>
                                  <p:childTnLst>
                                    <p:set>
                                      <p:cBhvr>
                                        <p:cTn id="243" dur="100">
                                          <p:stCondLst>
                                            <p:cond delay="0"/>
                                          </p:stCondLst>
                                        </p:cTn>
                                        <p:tgtEl>
                                          <p:spTgt spid="253"/>
                                        </p:tgtEl>
                                        <p:attrNameLst>
                                          <p:attrName>style.visibility</p:attrName>
                                        </p:attrNameLst>
                                      </p:cBhvr>
                                      <p:to>
                                        <p:strVal val="visible"/>
                                      </p:to>
                                    </p:set>
                                  </p:childTnLst>
                                </p:cTn>
                              </p:par>
                              <p:par>
                                <p:cTn id="244" presetID="11" presetClass="entr" presetSubtype="0" fill="hold" nodeType="withEffect">
                                  <p:stCondLst>
                                    <p:cond delay="800"/>
                                  </p:stCondLst>
                                  <p:childTnLst>
                                    <p:set>
                                      <p:cBhvr>
                                        <p:cTn id="245" dur="100">
                                          <p:stCondLst>
                                            <p:cond delay="0"/>
                                          </p:stCondLst>
                                        </p:cTn>
                                        <p:tgtEl>
                                          <p:spTgt spid="273"/>
                                        </p:tgtEl>
                                        <p:attrNameLst>
                                          <p:attrName>style.visibility</p:attrName>
                                        </p:attrNameLst>
                                      </p:cBhvr>
                                      <p:to>
                                        <p:strVal val="visible"/>
                                      </p:to>
                                    </p:set>
                                  </p:childTnLst>
                                </p:cTn>
                              </p:par>
                              <p:par>
                                <p:cTn id="246" presetID="11" presetClass="entr" presetSubtype="0" fill="hold" nodeType="withEffect">
                                  <p:stCondLst>
                                    <p:cond delay="900"/>
                                  </p:stCondLst>
                                  <p:childTnLst>
                                    <p:set>
                                      <p:cBhvr>
                                        <p:cTn id="247" dur="100">
                                          <p:stCondLst>
                                            <p:cond delay="0"/>
                                          </p:stCondLst>
                                        </p:cTn>
                                        <p:tgtEl>
                                          <p:spTgt spid="235"/>
                                        </p:tgtEl>
                                        <p:attrNameLst>
                                          <p:attrName>style.visibility</p:attrName>
                                        </p:attrNameLst>
                                      </p:cBhvr>
                                      <p:to>
                                        <p:strVal val="visible"/>
                                      </p:to>
                                    </p:set>
                                  </p:childTnLst>
                                </p:cTn>
                              </p:par>
                              <p:par>
                                <p:cTn id="248" presetID="11" presetClass="entr" presetSubtype="0" fill="hold" nodeType="withEffect">
                                  <p:stCondLst>
                                    <p:cond delay="1000"/>
                                  </p:stCondLst>
                                  <p:childTnLst>
                                    <p:set>
                                      <p:cBhvr>
                                        <p:cTn id="249" dur="100">
                                          <p:stCondLst>
                                            <p:cond delay="0"/>
                                          </p:stCondLst>
                                        </p:cTn>
                                        <p:tgtEl>
                                          <p:spTgt spid="253"/>
                                        </p:tgtEl>
                                        <p:attrNameLst>
                                          <p:attrName>style.visibility</p:attrName>
                                        </p:attrNameLst>
                                      </p:cBhvr>
                                      <p:to>
                                        <p:strVal val="visible"/>
                                      </p:to>
                                    </p:set>
                                  </p:childTnLst>
                                </p:cTn>
                              </p:par>
                              <p:par>
                                <p:cTn id="250" presetID="11" presetClass="entr" presetSubtype="0" fill="hold" nodeType="withEffect">
                                  <p:stCondLst>
                                    <p:cond delay="1100"/>
                                  </p:stCondLst>
                                  <p:childTnLst>
                                    <p:set>
                                      <p:cBhvr>
                                        <p:cTn id="251" dur="100">
                                          <p:stCondLst>
                                            <p:cond delay="0"/>
                                          </p:stCondLst>
                                        </p:cTn>
                                        <p:tgtEl>
                                          <p:spTgt spid="273"/>
                                        </p:tgtEl>
                                        <p:attrNameLst>
                                          <p:attrName>style.visibility</p:attrName>
                                        </p:attrNameLst>
                                      </p:cBhvr>
                                      <p:to>
                                        <p:strVal val="visible"/>
                                      </p:to>
                                    </p:set>
                                  </p:childTnLst>
                                </p:cTn>
                              </p:par>
                              <p:par>
                                <p:cTn id="252" presetID="11" presetClass="entr" presetSubtype="0" fill="hold" nodeType="withEffect">
                                  <p:stCondLst>
                                    <p:cond delay="1200"/>
                                  </p:stCondLst>
                                  <p:childTnLst>
                                    <p:set>
                                      <p:cBhvr>
                                        <p:cTn id="253" dur="100">
                                          <p:stCondLst>
                                            <p:cond delay="0"/>
                                          </p:stCondLst>
                                        </p:cTn>
                                        <p:tgtEl>
                                          <p:spTgt spid="235"/>
                                        </p:tgtEl>
                                        <p:attrNameLst>
                                          <p:attrName>style.visibility</p:attrName>
                                        </p:attrNameLst>
                                      </p:cBhvr>
                                      <p:to>
                                        <p:strVal val="visible"/>
                                      </p:to>
                                    </p:set>
                                  </p:childTnLst>
                                </p:cTn>
                              </p:par>
                              <p:par>
                                <p:cTn id="254" presetID="0" presetClass="path" presetSubtype="0" accel="50000" fill="hold" nodeType="withEffect">
                                  <p:stCondLst>
                                    <p:cond delay="0"/>
                                  </p:stCondLst>
                                  <p:childTnLst>
                                    <p:animMotion origin="layout" path="M -1.66667E-6 2.96296E-6 L -1.96667 -1.35232 " pathEditMode="relative" rAng="0" ptsTypes="AA">
                                      <p:cBhvr>
                                        <p:cTn id="255" dur="1300" fill="hold"/>
                                        <p:tgtEl>
                                          <p:spTgt spid="235"/>
                                        </p:tgtEl>
                                        <p:attrNameLst>
                                          <p:attrName>ppt_x</p:attrName>
                                          <p:attrName>ppt_y</p:attrName>
                                        </p:attrNameLst>
                                      </p:cBhvr>
                                      <p:rCtr x="-983" y="-676"/>
                                    </p:animMotion>
                                  </p:childTnLst>
                                </p:cTn>
                              </p:par>
                              <p:par>
                                <p:cTn id="256" presetID="0" presetClass="path" presetSubtype="0" accel="50000" fill="hold" nodeType="withEffect">
                                  <p:stCondLst>
                                    <p:cond delay="0"/>
                                  </p:stCondLst>
                                  <p:childTnLst>
                                    <p:animMotion origin="layout" path="M -1.66667E-6 2.96296E-6 L -1.96667 -1.35232 " pathEditMode="relative" rAng="0" ptsTypes="AA">
                                      <p:cBhvr>
                                        <p:cTn id="257" dur="1300" fill="hold"/>
                                        <p:tgtEl>
                                          <p:spTgt spid="253"/>
                                        </p:tgtEl>
                                        <p:attrNameLst>
                                          <p:attrName>ppt_x</p:attrName>
                                          <p:attrName>ppt_y</p:attrName>
                                        </p:attrNameLst>
                                      </p:cBhvr>
                                      <p:rCtr x="-983" y="-676"/>
                                    </p:animMotion>
                                  </p:childTnLst>
                                </p:cTn>
                              </p:par>
                              <p:par>
                                <p:cTn id="258" presetID="0" presetClass="path" presetSubtype="0" accel="50000" fill="hold" nodeType="withEffect">
                                  <p:stCondLst>
                                    <p:cond delay="0"/>
                                  </p:stCondLst>
                                  <p:childTnLst>
                                    <p:animMotion origin="layout" path="M -1.66667E-6 2.96296E-6 L -1.96667 -1.35232 " pathEditMode="relative" rAng="0" ptsTypes="AA">
                                      <p:cBhvr>
                                        <p:cTn id="259" dur="1300" fill="hold"/>
                                        <p:tgtEl>
                                          <p:spTgt spid="273"/>
                                        </p:tgtEl>
                                        <p:attrNameLst>
                                          <p:attrName>ppt_x</p:attrName>
                                          <p:attrName>ppt_y</p:attrName>
                                        </p:attrNameLst>
                                      </p:cBhvr>
                                      <p:rCtr x="-983" y="-676"/>
                                    </p:animMotion>
                                  </p:childTnLst>
                                </p:cTn>
                              </p:par>
                              <p:par>
                                <p:cTn id="260" presetID="6" presetClass="emph" presetSubtype="0" fill="hold" nodeType="withEffect">
                                  <p:stCondLst>
                                    <p:cond delay="0"/>
                                  </p:stCondLst>
                                  <p:childTnLst>
                                    <p:animScale>
                                      <p:cBhvr>
                                        <p:cTn id="261" dur="2000" fill="hold"/>
                                        <p:tgtEl>
                                          <p:spTgt spid="235"/>
                                        </p:tgtEl>
                                      </p:cBhvr>
                                      <p:by x="400000" y="400000"/>
                                    </p:animScale>
                                  </p:childTnLst>
                                </p:cTn>
                              </p:par>
                              <p:par>
                                <p:cTn id="262" presetID="6" presetClass="emph" presetSubtype="0" fill="hold" nodeType="withEffect">
                                  <p:stCondLst>
                                    <p:cond delay="0"/>
                                  </p:stCondLst>
                                  <p:childTnLst>
                                    <p:animScale>
                                      <p:cBhvr>
                                        <p:cTn id="263" dur="2000" fill="hold"/>
                                        <p:tgtEl>
                                          <p:spTgt spid="253"/>
                                        </p:tgtEl>
                                      </p:cBhvr>
                                      <p:by x="400000" y="400000"/>
                                    </p:animScale>
                                  </p:childTnLst>
                                </p:cTn>
                              </p:par>
                              <p:par>
                                <p:cTn id="264" presetID="6" presetClass="emph" presetSubtype="0" fill="hold" nodeType="withEffect">
                                  <p:stCondLst>
                                    <p:cond delay="0"/>
                                  </p:stCondLst>
                                  <p:childTnLst>
                                    <p:animScale>
                                      <p:cBhvr>
                                        <p:cTn id="265" dur="2000" fill="hold"/>
                                        <p:tgtEl>
                                          <p:spTgt spid="273"/>
                                        </p:tgtEl>
                                      </p:cBhvr>
                                      <p:by x="400000" y="400000"/>
                                    </p:animScale>
                                  </p:childTnLst>
                                </p:cTn>
                              </p:par>
                              <p:par>
                                <p:cTn id="266" presetID="10" presetClass="exit" presetSubtype="0" fill="hold" nodeType="withEffect">
                                  <p:stCondLst>
                                    <p:cond delay="0"/>
                                  </p:stCondLst>
                                  <p:childTnLst>
                                    <p:animEffect transition="out" filter="fade">
                                      <p:cBhvr>
                                        <p:cTn id="267" dur="2000"/>
                                        <p:tgtEl>
                                          <p:spTgt spid="301"/>
                                        </p:tgtEl>
                                      </p:cBhvr>
                                    </p:animEffect>
                                    <p:set>
                                      <p:cBhvr>
                                        <p:cTn id="268" dur="1" fill="hold">
                                          <p:stCondLst>
                                            <p:cond delay="1999"/>
                                          </p:stCondLst>
                                        </p:cTn>
                                        <p:tgtEl>
                                          <p:spTgt spid="301"/>
                                        </p:tgtEl>
                                        <p:attrNameLst>
                                          <p:attrName>style.visibility</p:attrName>
                                        </p:attrNameLst>
                                      </p:cBhvr>
                                      <p:to>
                                        <p:strVal val="hidden"/>
                                      </p:to>
                                    </p:set>
                                  </p:childTnLst>
                                </p:cTn>
                              </p:par>
                              <p:par>
                                <p:cTn id="269" presetID="10" presetClass="entr" presetSubtype="0" fill="hold" grpId="0" nodeType="withEffect">
                                  <p:stCondLst>
                                    <p:cond delay="1200"/>
                                  </p:stCondLst>
                                  <p:childTnLst>
                                    <p:set>
                                      <p:cBhvr>
                                        <p:cTn id="270" dur="1" fill="hold">
                                          <p:stCondLst>
                                            <p:cond delay="0"/>
                                          </p:stCondLst>
                                        </p:cTn>
                                        <p:tgtEl>
                                          <p:spTgt spid="302"/>
                                        </p:tgtEl>
                                        <p:attrNameLst>
                                          <p:attrName>style.visibility</p:attrName>
                                        </p:attrNameLst>
                                      </p:cBhvr>
                                      <p:to>
                                        <p:strVal val="visible"/>
                                      </p:to>
                                    </p:set>
                                    <p:animEffect transition="in" filter="fade">
                                      <p:cBhvr>
                                        <p:cTn id="271" dur="1000"/>
                                        <p:tgtEl>
                                          <p:spTgt spid="302"/>
                                        </p:tgtEl>
                                      </p:cBhvr>
                                    </p:animEffect>
                                  </p:childTnLst>
                                </p:cTn>
                              </p:par>
                              <p:par>
                                <p:cTn id="272" presetID="63" presetClass="path" presetSubtype="0" accel="50000" decel="50000" fill="hold" grpId="1" nodeType="withEffect">
                                  <p:stCondLst>
                                    <p:cond delay="1200"/>
                                  </p:stCondLst>
                                  <p:childTnLst>
                                    <p:animMotion origin="layout" path="M -3.05556E-6 3.7037E-7 L 0.14861 0.15069 " pathEditMode="relative" rAng="0" ptsTypes="AA">
                                      <p:cBhvr>
                                        <p:cTn id="273" dur="1000" spd="-100000" fill="hold"/>
                                        <p:tgtEl>
                                          <p:spTgt spid="302"/>
                                        </p:tgtEl>
                                        <p:attrNameLst>
                                          <p:attrName>ppt_x</p:attrName>
                                          <p:attrName>ppt_y</p:attrName>
                                        </p:attrNameLst>
                                      </p:cBhvr>
                                      <p:rCtr x="7431" y="7523"/>
                                    </p:animMotion>
                                  </p:childTnLst>
                                </p:cTn>
                              </p:par>
                            </p:childTnLst>
                          </p:cTn>
                        </p:par>
                        <p:par>
                          <p:cTn id="274" fill="hold">
                            <p:stCondLst>
                              <p:cond delay="3500"/>
                            </p:stCondLst>
                            <p:childTnLst>
                              <p:par>
                                <p:cTn id="275" presetID="35" presetClass="path" presetSubtype="0" accel="50000" decel="50000" fill="hold" grpId="2" nodeType="afterEffect">
                                  <p:stCondLst>
                                    <p:cond delay="0"/>
                                  </p:stCondLst>
                                  <p:childTnLst>
                                    <p:animMotion origin="layout" path="M 0 1.48148E-6 L -0.12778 1.48148E-6 " pathEditMode="relative" rAng="0" ptsTypes="AA">
                                      <p:cBhvr>
                                        <p:cTn id="276" dur="1000" fill="hold"/>
                                        <p:tgtEl>
                                          <p:spTgt spid="302"/>
                                        </p:tgtEl>
                                        <p:attrNameLst>
                                          <p:attrName>ppt_x</p:attrName>
                                          <p:attrName>ppt_y</p:attrName>
                                        </p:attrNameLst>
                                      </p:cBhvr>
                                      <p:rCtr x="-64" y="0"/>
                                    </p:animMotion>
                                  </p:childTnLst>
                                </p:cTn>
                              </p:par>
                              <p:par>
                                <p:cTn id="277" presetID="10" presetClass="exit" presetSubtype="0" fill="hold" grpId="3" nodeType="withEffect">
                                  <p:stCondLst>
                                    <p:cond delay="0"/>
                                  </p:stCondLst>
                                  <p:childTnLst>
                                    <p:animEffect transition="out" filter="fade">
                                      <p:cBhvr>
                                        <p:cTn id="278" dur="1000"/>
                                        <p:tgtEl>
                                          <p:spTgt spid="302"/>
                                        </p:tgtEl>
                                      </p:cBhvr>
                                    </p:animEffect>
                                    <p:set>
                                      <p:cBhvr>
                                        <p:cTn id="279" dur="1" fill="hold">
                                          <p:stCondLst>
                                            <p:cond delay="999"/>
                                          </p:stCondLst>
                                        </p:cTn>
                                        <p:tgtEl>
                                          <p:spTgt spid="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animBg="1"/>
      <p:bldP spid="302" grpId="0"/>
      <p:bldP spid="302" grpId="1"/>
      <p:bldP spid="302" grpId="2"/>
      <p:bldP spid="302"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87"/>
          <p:cNvCxnSpPr/>
          <p:nvPr/>
        </p:nvCxnSpPr>
        <p:spPr>
          <a:xfrm>
            <a:off x="4211960" y="5577743"/>
            <a:ext cx="46131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211960" y="5634675"/>
            <a:ext cx="4597233" cy="369332"/>
          </a:xfrm>
          <a:prstGeom prst="rect">
            <a:avLst/>
          </a:prstGeom>
          <a:noFill/>
        </p:spPr>
        <p:txBody>
          <a:bodyPr wrap="square" rtlCol="0" anchor="b">
            <a:spAutoFit/>
          </a:bodyPr>
          <a:lstStyle/>
          <a:p>
            <a:pPr algn="r"/>
            <a:r>
              <a:rPr lang="en-US" altLang="zh-CN" dirty="0" smtClean="0">
                <a:solidFill>
                  <a:schemeClr val="tx1">
                    <a:lumMod val="65000"/>
                    <a:lumOff val="35000"/>
                  </a:schemeClr>
                </a:solidFill>
              </a:rPr>
              <a:t>Copyright </a:t>
            </a:r>
            <a:r>
              <a:rPr lang="en-US" altLang="zh-CN" sz="1600" dirty="0" smtClean="0">
                <a:solidFill>
                  <a:schemeClr val="tx1">
                    <a:lumMod val="65000"/>
                    <a:lumOff val="35000"/>
                  </a:schemeClr>
                </a:solidFill>
              </a:rPr>
              <a:t>©  Fashion Brand. All rights reserved</a:t>
            </a:r>
            <a:endParaRPr lang="zh-CN" altLang="en-US" sz="1600" dirty="0">
              <a:solidFill>
                <a:schemeClr val="tx1">
                  <a:lumMod val="65000"/>
                  <a:lumOff val="35000"/>
                </a:schemeClr>
              </a:solidFill>
            </a:endParaRPr>
          </a:p>
        </p:txBody>
      </p:sp>
      <p:grpSp>
        <p:nvGrpSpPr>
          <p:cNvPr id="2" name="组合 1"/>
          <p:cNvGrpSpPr/>
          <p:nvPr/>
        </p:nvGrpSpPr>
        <p:grpSpPr>
          <a:xfrm rot="662857">
            <a:off x="2753587" y="-21503"/>
            <a:ext cx="1292492" cy="5195761"/>
            <a:chOff x="3329251" y="-21503"/>
            <a:chExt cx="1292492" cy="5195761"/>
          </a:xfrm>
        </p:grpSpPr>
        <p:grpSp>
          <p:nvGrpSpPr>
            <p:cNvPr id="9" name="组合 8"/>
            <p:cNvGrpSpPr/>
            <p:nvPr/>
          </p:nvGrpSpPr>
          <p:grpSpPr>
            <a:xfrm>
              <a:off x="3329251" y="-21503"/>
              <a:ext cx="1292492" cy="5195761"/>
              <a:chOff x="3329251" y="-20538"/>
              <a:chExt cx="1292492" cy="5195761"/>
            </a:xfrm>
          </p:grpSpPr>
          <p:sp>
            <p:nvSpPr>
              <p:cNvPr id="65" name="圆角矩形 64"/>
              <p:cNvSpPr/>
              <p:nvPr/>
            </p:nvSpPr>
            <p:spPr>
              <a:xfrm>
                <a:off x="3394595" y="-20467"/>
                <a:ext cx="1227148" cy="5195690"/>
              </a:xfrm>
              <a:prstGeom prst="foldedCorner">
                <a:avLst>
                  <a:gd name="adj" fmla="val 48160"/>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3329251" y="-20538"/>
                <a:ext cx="1227148" cy="5142958"/>
              </a:xfrm>
              <a:custGeom>
                <a:avLst/>
                <a:gdLst/>
                <a:ahLst/>
                <a:cxnLst/>
                <a:rect l="l" t="t" r="r" b="b"/>
                <a:pathLst>
                  <a:path w="1227148" h="5142958">
                    <a:moveTo>
                      <a:pt x="234637" y="4752528"/>
                    </a:moveTo>
                    <a:cubicBezTo>
                      <a:pt x="194868" y="4752528"/>
                      <a:pt x="162629" y="4784767"/>
                      <a:pt x="162629" y="4824536"/>
                    </a:cubicBezTo>
                    <a:cubicBezTo>
                      <a:pt x="162629" y="4864305"/>
                      <a:pt x="194868" y="4896544"/>
                      <a:pt x="234637" y="4896544"/>
                    </a:cubicBezTo>
                    <a:cubicBezTo>
                      <a:pt x="274406" y="4896544"/>
                      <a:pt x="306645" y="4864305"/>
                      <a:pt x="306645" y="4824536"/>
                    </a:cubicBezTo>
                    <a:cubicBezTo>
                      <a:pt x="306645" y="4784767"/>
                      <a:pt x="274406" y="4752528"/>
                      <a:pt x="234637" y="4752528"/>
                    </a:cubicBezTo>
                    <a:close/>
                    <a:moveTo>
                      <a:pt x="494346" y="4464972"/>
                    </a:moveTo>
                    <a:cubicBezTo>
                      <a:pt x="444915" y="4464972"/>
                      <a:pt x="404843" y="4505044"/>
                      <a:pt x="404843" y="4554475"/>
                    </a:cubicBezTo>
                    <a:cubicBezTo>
                      <a:pt x="404843" y="4603906"/>
                      <a:pt x="444915" y="4643978"/>
                      <a:pt x="494346" y="4643978"/>
                    </a:cubicBezTo>
                    <a:cubicBezTo>
                      <a:pt x="543777" y="4643978"/>
                      <a:pt x="583849" y="4603906"/>
                      <a:pt x="583849" y="4554475"/>
                    </a:cubicBezTo>
                    <a:cubicBezTo>
                      <a:pt x="583849" y="4505044"/>
                      <a:pt x="543777" y="4464972"/>
                      <a:pt x="494346" y="4464972"/>
                    </a:cubicBezTo>
                    <a:close/>
                    <a:moveTo>
                      <a:pt x="727864" y="3888432"/>
                    </a:moveTo>
                    <a:cubicBezTo>
                      <a:pt x="648326" y="3888432"/>
                      <a:pt x="583848" y="3952910"/>
                      <a:pt x="583848" y="4032448"/>
                    </a:cubicBezTo>
                    <a:cubicBezTo>
                      <a:pt x="583848" y="4111986"/>
                      <a:pt x="648326" y="4176464"/>
                      <a:pt x="727864" y="4176464"/>
                    </a:cubicBezTo>
                    <a:cubicBezTo>
                      <a:pt x="807402" y="4176464"/>
                      <a:pt x="871880" y="4111986"/>
                      <a:pt x="871880" y="4032448"/>
                    </a:cubicBezTo>
                    <a:cubicBezTo>
                      <a:pt x="871880" y="3952910"/>
                      <a:pt x="807402" y="3888432"/>
                      <a:pt x="727864" y="3888432"/>
                    </a:cubicBezTo>
                    <a:close/>
                    <a:moveTo>
                      <a:pt x="0" y="0"/>
                    </a:moveTo>
                    <a:lnTo>
                      <a:pt x="1227148" y="0"/>
                    </a:lnTo>
                    <a:lnTo>
                      <a:pt x="1227148" y="4574543"/>
                    </a:lnTo>
                    <a:lnTo>
                      <a:pt x="658733" y="5142958"/>
                    </a:lnTo>
                    <a:lnTo>
                      <a:pt x="0" y="5142958"/>
                    </a:lnTo>
                    <a:close/>
                  </a:path>
                </a:pathLst>
              </a:cu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TextBox 76"/>
            <p:cNvSpPr txBox="1"/>
            <p:nvPr/>
          </p:nvSpPr>
          <p:spPr>
            <a:xfrm>
              <a:off x="3333284" y="32948"/>
              <a:ext cx="1280543" cy="646331"/>
            </a:xfrm>
            <a:prstGeom prst="rect">
              <a:avLst/>
            </a:prstGeom>
            <a:noFill/>
          </p:spPr>
          <p:txBody>
            <a:bodyPr wrap="square" rtlCol="0">
              <a:spAutoFit/>
            </a:bodyPr>
            <a:lstStyle/>
            <a:p>
              <a:pPr lvl="0"/>
              <a:r>
                <a:rPr lang="en-US" altLang="zh-CN" sz="2400" dirty="0" smtClean="0">
                  <a:solidFill>
                    <a:schemeClr val="bg1"/>
                  </a:solidFill>
                  <a:latin typeface="Broadway" pitchFamily="82" charset="0"/>
                  <a:cs typeface="Arial" pitchFamily="34" charset="0"/>
                </a:rPr>
                <a:t>Step</a:t>
              </a:r>
              <a:r>
                <a:rPr lang="en-US" altLang="zh-CN" dirty="0" smtClean="0">
                  <a:solidFill>
                    <a:schemeClr val="bg1"/>
                  </a:solidFill>
                  <a:latin typeface="Broadway" pitchFamily="82" charset="0"/>
                  <a:cs typeface="Arial" pitchFamily="34" charset="0"/>
                </a:rPr>
                <a:t> </a:t>
              </a:r>
              <a:r>
                <a:rPr lang="en-US" altLang="zh-CN" sz="3600" dirty="0" smtClean="0">
                  <a:solidFill>
                    <a:schemeClr val="bg1"/>
                  </a:solidFill>
                  <a:latin typeface="Broadway" pitchFamily="82" charset="0"/>
                  <a:cs typeface="Arial" pitchFamily="34" charset="0"/>
                </a:rPr>
                <a:t>1</a:t>
              </a:r>
              <a:endParaRPr lang="zh-CN" altLang="en-US" sz="3600" dirty="0">
                <a:solidFill>
                  <a:schemeClr val="bg1"/>
                </a:solidFill>
                <a:latin typeface="Broadway" pitchFamily="82" charset="0"/>
                <a:ea typeface="宋体" pitchFamily="2" charset="-122"/>
              </a:endParaRPr>
            </a:p>
          </p:txBody>
        </p:sp>
        <p:sp>
          <p:nvSpPr>
            <p:cNvPr id="4" name="TextBox 3"/>
            <p:cNvSpPr txBox="1"/>
            <p:nvPr/>
          </p:nvSpPr>
          <p:spPr>
            <a:xfrm>
              <a:off x="3809572" y="642163"/>
              <a:ext cx="738664" cy="3297739"/>
            </a:xfrm>
            <a:prstGeom prst="rect">
              <a:avLst/>
            </a:prstGeom>
            <a:noFill/>
          </p:spPr>
          <p:txBody>
            <a:bodyPr vert="eaVert" wrap="square" rtlCol="0">
              <a:spAutoFit/>
            </a:bodyPr>
            <a:lstStyle/>
            <a:p>
              <a:pPr algn="ctr">
                <a:tabLst>
                  <a:tab pos="1162050" algn="l"/>
                </a:tabLst>
              </a:pPr>
              <a:r>
                <a:rPr lang="zh-CN" altLang="en-US" sz="3600" dirty="0">
                  <a:solidFill>
                    <a:schemeClr val="bg1"/>
                  </a:solidFill>
                  <a:latin typeface="微软雅黑" pitchFamily="34" charset="-122"/>
                  <a:ea typeface="微软雅黑" pitchFamily="34" charset="-122"/>
                </a:rPr>
                <a:t>调查问卷</a:t>
              </a:r>
            </a:p>
          </p:txBody>
        </p:sp>
      </p:grpSp>
      <p:grpSp>
        <p:nvGrpSpPr>
          <p:cNvPr id="3" name="组合 2"/>
          <p:cNvGrpSpPr/>
          <p:nvPr/>
        </p:nvGrpSpPr>
        <p:grpSpPr>
          <a:xfrm rot="634383">
            <a:off x="4352379" y="-21503"/>
            <a:ext cx="1303650" cy="5195761"/>
            <a:chOff x="4751345" y="-21503"/>
            <a:chExt cx="1303650" cy="5195761"/>
          </a:xfrm>
        </p:grpSpPr>
        <p:grpSp>
          <p:nvGrpSpPr>
            <p:cNvPr id="95" name="组合 94"/>
            <p:cNvGrpSpPr/>
            <p:nvPr/>
          </p:nvGrpSpPr>
          <p:grpSpPr>
            <a:xfrm>
              <a:off x="4762503" y="-21503"/>
              <a:ext cx="1292492" cy="5195761"/>
              <a:chOff x="3329251" y="-20538"/>
              <a:chExt cx="1292492" cy="5195761"/>
            </a:xfrm>
          </p:grpSpPr>
          <p:sp>
            <p:nvSpPr>
              <p:cNvPr id="96" name="圆角矩形 64"/>
              <p:cNvSpPr/>
              <p:nvPr/>
            </p:nvSpPr>
            <p:spPr>
              <a:xfrm>
                <a:off x="3394595" y="-20467"/>
                <a:ext cx="1227148" cy="5195690"/>
              </a:xfrm>
              <a:prstGeom prst="foldedCorner">
                <a:avLst>
                  <a:gd name="adj" fmla="val 48160"/>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圆角矩形 65"/>
              <p:cNvSpPr/>
              <p:nvPr/>
            </p:nvSpPr>
            <p:spPr>
              <a:xfrm>
                <a:off x="3329251" y="-20538"/>
                <a:ext cx="1227148" cy="5142958"/>
              </a:xfrm>
              <a:custGeom>
                <a:avLst/>
                <a:gdLst/>
                <a:ahLst/>
                <a:cxnLst/>
                <a:rect l="l" t="t" r="r" b="b"/>
                <a:pathLst>
                  <a:path w="1227148" h="5142958">
                    <a:moveTo>
                      <a:pt x="234637" y="4752528"/>
                    </a:moveTo>
                    <a:cubicBezTo>
                      <a:pt x="194868" y="4752528"/>
                      <a:pt x="162629" y="4784767"/>
                      <a:pt x="162629" y="4824536"/>
                    </a:cubicBezTo>
                    <a:cubicBezTo>
                      <a:pt x="162629" y="4864305"/>
                      <a:pt x="194868" y="4896544"/>
                      <a:pt x="234637" y="4896544"/>
                    </a:cubicBezTo>
                    <a:cubicBezTo>
                      <a:pt x="274406" y="4896544"/>
                      <a:pt x="306645" y="4864305"/>
                      <a:pt x="306645" y="4824536"/>
                    </a:cubicBezTo>
                    <a:cubicBezTo>
                      <a:pt x="306645" y="4784767"/>
                      <a:pt x="274406" y="4752528"/>
                      <a:pt x="234637" y="4752528"/>
                    </a:cubicBezTo>
                    <a:close/>
                    <a:moveTo>
                      <a:pt x="494346" y="4464972"/>
                    </a:moveTo>
                    <a:cubicBezTo>
                      <a:pt x="444915" y="4464972"/>
                      <a:pt x="404843" y="4505044"/>
                      <a:pt x="404843" y="4554475"/>
                    </a:cubicBezTo>
                    <a:cubicBezTo>
                      <a:pt x="404843" y="4603906"/>
                      <a:pt x="444915" y="4643978"/>
                      <a:pt x="494346" y="4643978"/>
                    </a:cubicBezTo>
                    <a:cubicBezTo>
                      <a:pt x="543777" y="4643978"/>
                      <a:pt x="583849" y="4603906"/>
                      <a:pt x="583849" y="4554475"/>
                    </a:cubicBezTo>
                    <a:cubicBezTo>
                      <a:pt x="583849" y="4505044"/>
                      <a:pt x="543777" y="4464972"/>
                      <a:pt x="494346" y="4464972"/>
                    </a:cubicBezTo>
                    <a:close/>
                    <a:moveTo>
                      <a:pt x="727864" y="3888432"/>
                    </a:moveTo>
                    <a:cubicBezTo>
                      <a:pt x="648326" y="3888432"/>
                      <a:pt x="583848" y="3952910"/>
                      <a:pt x="583848" y="4032448"/>
                    </a:cubicBezTo>
                    <a:cubicBezTo>
                      <a:pt x="583848" y="4111986"/>
                      <a:pt x="648326" y="4176464"/>
                      <a:pt x="727864" y="4176464"/>
                    </a:cubicBezTo>
                    <a:cubicBezTo>
                      <a:pt x="807402" y="4176464"/>
                      <a:pt x="871880" y="4111986"/>
                      <a:pt x="871880" y="4032448"/>
                    </a:cubicBezTo>
                    <a:cubicBezTo>
                      <a:pt x="871880" y="3952910"/>
                      <a:pt x="807402" y="3888432"/>
                      <a:pt x="727864" y="3888432"/>
                    </a:cubicBezTo>
                    <a:close/>
                    <a:moveTo>
                      <a:pt x="0" y="0"/>
                    </a:moveTo>
                    <a:lnTo>
                      <a:pt x="1227148" y="0"/>
                    </a:lnTo>
                    <a:lnTo>
                      <a:pt x="1227148" y="4574543"/>
                    </a:lnTo>
                    <a:lnTo>
                      <a:pt x="658733" y="5142958"/>
                    </a:lnTo>
                    <a:lnTo>
                      <a:pt x="0" y="5142958"/>
                    </a:lnTo>
                    <a:close/>
                  </a:path>
                </a:pathLst>
              </a:cu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TextBox 89"/>
            <p:cNvSpPr txBox="1"/>
            <p:nvPr/>
          </p:nvSpPr>
          <p:spPr>
            <a:xfrm>
              <a:off x="5230196" y="642163"/>
              <a:ext cx="738664" cy="3297739"/>
            </a:xfrm>
            <a:prstGeom prst="rect">
              <a:avLst/>
            </a:prstGeom>
            <a:noFill/>
          </p:spPr>
          <p:txBody>
            <a:bodyPr vert="eaVert" wrap="square" rtlCol="0">
              <a:spAutoFit/>
            </a:bodyPr>
            <a:lstStyle/>
            <a:p>
              <a:pPr algn="ctr"/>
              <a:r>
                <a:rPr lang="zh-CN" altLang="en-US" sz="3600" dirty="0">
                  <a:solidFill>
                    <a:schemeClr val="bg1"/>
                  </a:solidFill>
                  <a:latin typeface="微软雅黑" pitchFamily="34" charset="-122"/>
                  <a:ea typeface="微软雅黑" pitchFamily="34" charset="-122"/>
                </a:rPr>
                <a:t>实地调研</a:t>
              </a:r>
            </a:p>
          </p:txBody>
        </p:sp>
        <p:sp>
          <p:nvSpPr>
            <p:cNvPr id="50" name="TextBox 49"/>
            <p:cNvSpPr txBox="1"/>
            <p:nvPr/>
          </p:nvSpPr>
          <p:spPr>
            <a:xfrm>
              <a:off x="4751345" y="125281"/>
              <a:ext cx="1280543" cy="461665"/>
            </a:xfrm>
            <a:prstGeom prst="rect">
              <a:avLst/>
            </a:prstGeom>
            <a:noFill/>
          </p:spPr>
          <p:txBody>
            <a:bodyPr wrap="square" rtlCol="0">
              <a:spAutoFit/>
            </a:bodyPr>
            <a:lstStyle/>
            <a:p>
              <a:pPr lvl="0"/>
              <a:r>
                <a:rPr lang="en-US" altLang="zh-CN" sz="2400" dirty="0" smtClean="0">
                  <a:solidFill>
                    <a:schemeClr val="bg1"/>
                  </a:solidFill>
                  <a:latin typeface="Broadway" pitchFamily="82" charset="0"/>
                  <a:cs typeface="Arial" pitchFamily="34" charset="0"/>
                </a:rPr>
                <a:t>Step2</a:t>
              </a:r>
              <a:endParaRPr lang="zh-CN" altLang="en-US" sz="2400" dirty="0">
                <a:solidFill>
                  <a:schemeClr val="bg1"/>
                </a:solidFill>
                <a:latin typeface="Broadway" pitchFamily="82" charset="0"/>
                <a:ea typeface="宋体" pitchFamily="2" charset="-122"/>
              </a:endParaRPr>
            </a:p>
          </p:txBody>
        </p:sp>
      </p:grpSp>
      <p:grpSp>
        <p:nvGrpSpPr>
          <p:cNvPr id="6" name="组合 5"/>
          <p:cNvGrpSpPr/>
          <p:nvPr/>
        </p:nvGrpSpPr>
        <p:grpSpPr>
          <a:xfrm rot="604782">
            <a:off x="7587469" y="-21503"/>
            <a:ext cx="1334031" cy="5195761"/>
            <a:chOff x="7587469" y="-21503"/>
            <a:chExt cx="1334031" cy="5195761"/>
          </a:xfrm>
        </p:grpSpPr>
        <p:grpSp>
          <p:nvGrpSpPr>
            <p:cNvPr id="63" name="组合 62"/>
            <p:cNvGrpSpPr/>
            <p:nvPr/>
          </p:nvGrpSpPr>
          <p:grpSpPr>
            <a:xfrm>
              <a:off x="7629008" y="-21503"/>
              <a:ext cx="1292492" cy="5195761"/>
              <a:chOff x="3329251" y="-20538"/>
              <a:chExt cx="1292492" cy="5195761"/>
            </a:xfrm>
          </p:grpSpPr>
          <p:sp>
            <p:nvSpPr>
              <p:cNvPr id="93" name="圆角矩形 64"/>
              <p:cNvSpPr/>
              <p:nvPr/>
            </p:nvSpPr>
            <p:spPr>
              <a:xfrm>
                <a:off x="3394595" y="-20467"/>
                <a:ext cx="1227148" cy="5195690"/>
              </a:xfrm>
              <a:prstGeom prst="foldedCorner">
                <a:avLst>
                  <a:gd name="adj" fmla="val 48160"/>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圆角矩形 65"/>
              <p:cNvSpPr/>
              <p:nvPr/>
            </p:nvSpPr>
            <p:spPr>
              <a:xfrm>
                <a:off x="3329251" y="-20538"/>
                <a:ext cx="1227148" cy="5142958"/>
              </a:xfrm>
              <a:custGeom>
                <a:avLst/>
                <a:gdLst/>
                <a:ahLst/>
                <a:cxnLst/>
                <a:rect l="l" t="t" r="r" b="b"/>
                <a:pathLst>
                  <a:path w="1227148" h="5142958">
                    <a:moveTo>
                      <a:pt x="234637" y="4752528"/>
                    </a:moveTo>
                    <a:cubicBezTo>
                      <a:pt x="194868" y="4752528"/>
                      <a:pt x="162629" y="4784767"/>
                      <a:pt x="162629" y="4824536"/>
                    </a:cubicBezTo>
                    <a:cubicBezTo>
                      <a:pt x="162629" y="4864305"/>
                      <a:pt x="194868" y="4896544"/>
                      <a:pt x="234637" y="4896544"/>
                    </a:cubicBezTo>
                    <a:cubicBezTo>
                      <a:pt x="274406" y="4896544"/>
                      <a:pt x="306645" y="4864305"/>
                      <a:pt x="306645" y="4824536"/>
                    </a:cubicBezTo>
                    <a:cubicBezTo>
                      <a:pt x="306645" y="4784767"/>
                      <a:pt x="274406" y="4752528"/>
                      <a:pt x="234637" y="4752528"/>
                    </a:cubicBezTo>
                    <a:close/>
                    <a:moveTo>
                      <a:pt x="494346" y="4464972"/>
                    </a:moveTo>
                    <a:cubicBezTo>
                      <a:pt x="444915" y="4464972"/>
                      <a:pt x="404843" y="4505044"/>
                      <a:pt x="404843" y="4554475"/>
                    </a:cubicBezTo>
                    <a:cubicBezTo>
                      <a:pt x="404843" y="4603906"/>
                      <a:pt x="444915" y="4643978"/>
                      <a:pt x="494346" y="4643978"/>
                    </a:cubicBezTo>
                    <a:cubicBezTo>
                      <a:pt x="543777" y="4643978"/>
                      <a:pt x="583849" y="4603906"/>
                      <a:pt x="583849" y="4554475"/>
                    </a:cubicBezTo>
                    <a:cubicBezTo>
                      <a:pt x="583849" y="4505044"/>
                      <a:pt x="543777" y="4464972"/>
                      <a:pt x="494346" y="4464972"/>
                    </a:cubicBezTo>
                    <a:close/>
                    <a:moveTo>
                      <a:pt x="727864" y="3888432"/>
                    </a:moveTo>
                    <a:cubicBezTo>
                      <a:pt x="648326" y="3888432"/>
                      <a:pt x="583848" y="3952910"/>
                      <a:pt x="583848" y="4032448"/>
                    </a:cubicBezTo>
                    <a:cubicBezTo>
                      <a:pt x="583848" y="4111986"/>
                      <a:pt x="648326" y="4176464"/>
                      <a:pt x="727864" y="4176464"/>
                    </a:cubicBezTo>
                    <a:cubicBezTo>
                      <a:pt x="807402" y="4176464"/>
                      <a:pt x="871880" y="4111986"/>
                      <a:pt x="871880" y="4032448"/>
                    </a:cubicBezTo>
                    <a:cubicBezTo>
                      <a:pt x="871880" y="3952910"/>
                      <a:pt x="807402" y="3888432"/>
                      <a:pt x="727864" y="3888432"/>
                    </a:cubicBezTo>
                    <a:close/>
                    <a:moveTo>
                      <a:pt x="0" y="0"/>
                    </a:moveTo>
                    <a:lnTo>
                      <a:pt x="1227148" y="0"/>
                    </a:lnTo>
                    <a:lnTo>
                      <a:pt x="1227148" y="4574543"/>
                    </a:lnTo>
                    <a:lnTo>
                      <a:pt x="658733" y="5142958"/>
                    </a:lnTo>
                    <a:lnTo>
                      <a:pt x="0" y="5142958"/>
                    </a:lnTo>
                    <a:close/>
                  </a:path>
                </a:pathLst>
              </a:cu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TextBox 91"/>
            <p:cNvSpPr txBox="1"/>
            <p:nvPr/>
          </p:nvSpPr>
          <p:spPr>
            <a:xfrm>
              <a:off x="8129348" y="642163"/>
              <a:ext cx="738664" cy="3297739"/>
            </a:xfrm>
            <a:prstGeom prst="rect">
              <a:avLst/>
            </a:prstGeom>
            <a:noFill/>
          </p:spPr>
          <p:txBody>
            <a:bodyPr vert="eaVert" wrap="square" rtlCol="0">
              <a:spAutoFit/>
            </a:bodyPr>
            <a:lstStyle/>
            <a:p>
              <a:pPr algn="ctr"/>
              <a:r>
                <a:rPr lang="zh-CN" altLang="en-US" sz="3600" dirty="0" smtClean="0">
                  <a:solidFill>
                    <a:schemeClr val="bg1"/>
                  </a:solidFill>
                  <a:latin typeface="微软雅黑" pitchFamily="34" charset="-122"/>
                  <a:ea typeface="微软雅黑" pitchFamily="34" charset="-122"/>
                </a:rPr>
                <a:t>分析展望</a:t>
              </a:r>
              <a:endParaRPr lang="zh-CN" altLang="en-US" sz="3600" dirty="0">
                <a:solidFill>
                  <a:schemeClr val="bg1"/>
                </a:solidFill>
                <a:latin typeface="微软雅黑" pitchFamily="34" charset="-122"/>
                <a:ea typeface="微软雅黑" pitchFamily="34" charset="-122"/>
              </a:endParaRPr>
            </a:p>
          </p:txBody>
        </p:sp>
        <p:sp>
          <p:nvSpPr>
            <p:cNvPr id="51" name="TextBox 50"/>
            <p:cNvSpPr txBox="1"/>
            <p:nvPr/>
          </p:nvSpPr>
          <p:spPr>
            <a:xfrm>
              <a:off x="7587469" y="32948"/>
              <a:ext cx="1280543" cy="646331"/>
            </a:xfrm>
            <a:prstGeom prst="rect">
              <a:avLst/>
            </a:prstGeom>
            <a:noFill/>
          </p:spPr>
          <p:txBody>
            <a:bodyPr wrap="square" rtlCol="0">
              <a:spAutoFit/>
            </a:bodyPr>
            <a:lstStyle/>
            <a:p>
              <a:pPr lvl="0"/>
              <a:r>
                <a:rPr lang="en-US" altLang="zh-CN" sz="2400" dirty="0" smtClean="0">
                  <a:solidFill>
                    <a:schemeClr val="bg1"/>
                  </a:solidFill>
                  <a:latin typeface="Broadway" pitchFamily="82" charset="0"/>
                  <a:cs typeface="Arial" pitchFamily="34" charset="0"/>
                </a:rPr>
                <a:t>Step</a:t>
              </a:r>
              <a:r>
                <a:rPr lang="en-US" altLang="zh-CN" dirty="0" smtClean="0">
                  <a:solidFill>
                    <a:schemeClr val="bg1"/>
                  </a:solidFill>
                  <a:latin typeface="Broadway" pitchFamily="82" charset="0"/>
                  <a:cs typeface="Arial" pitchFamily="34" charset="0"/>
                </a:rPr>
                <a:t> </a:t>
              </a:r>
              <a:r>
                <a:rPr lang="en-US" altLang="zh-CN" sz="3600" dirty="0" smtClean="0">
                  <a:solidFill>
                    <a:schemeClr val="bg1"/>
                  </a:solidFill>
                  <a:latin typeface="Broadway" pitchFamily="82" charset="0"/>
                  <a:cs typeface="Arial" pitchFamily="34" charset="0"/>
                </a:rPr>
                <a:t>4</a:t>
              </a:r>
              <a:endParaRPr lang="zh-CN" altLang="en-US" sz="3600" dirty="0">
                <a:solidFill>
                  <a:schemeClr val="bg1"/>
                </a:solidFill>
                <a:latin typeface="Broadway" pitchFamily="82" charset="0"/>
                <a:ea typeface="宋体" pitchFamily="2" charset="-122"/>
              </a:endParaRPr>
            </a:p>
          </p:txBody>
        </p:sp>
      </p:grpSp>
      <p:grpSp>
        <p:nvGrpSpPr>
          <p:cNvPr id="5" name="组合 4"/>
          <p:cNvGrpSpPr/>
          <p:nvPr/>
        </p:nvGrpSpPr>
        <p:grpSpPr>
          <a:xfrm rot="616756">
            <a:off x="5962330" y="-21503"/>
            <a:ext cx="1318839" cy="5195761"/>
            <a:chOff x="6169408" y="-21503"/>
            <a:chExt cx="1318839" cy="5195761"/>
          </a:xfrm>
        </p:grpSpPr>
        <p:grpSp>
          <p:nvGrpSpPr>
            <p:cNvPr id="98" name="组合 97"/>
            <p:cNvGrpSpPr/>
            <p:nvPr/>
          </p:nvGrpSpPr>
          <p:grpSpPr>
            <a:xfrm>
              <a:off x="6195755" y="-21503"/>
              <a:ext cx="1292492" cy="5195761"/>
              <a:chOff x="3329251" y="-20538"/>
              <a:chExt cx="1292492" cy="5195761"/>
            </a:xfrm>
          </p:grpSpPr>
          <p:sp>
            <p:nvSpPr>
              <p:cNvPr id="99" name="圆角矩形 64"/>
              <p:cNvSpPr/>
              <p:nvPr/>
            </p:nvSpPr>
            <p:spPr>
              <a:xfrm>
                <a:off x="3394595" y="-20467"/>
                <a:ext cx="1227148" cy="5195690"/>
              </a:xfrm>
              <a:prstGeom prst="foldedCorner">
                <a:avLst>
                  <a:gd name="adj" fmla="val 48160"/>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65"/>
              <p:cNvSpPr/>
              <p:nvPr/>
            </p:nvSpPr>
            <p:spPr>
              <a:xfrm>
                <a:off x="3329251" y="-20538"/>
                <a:ext cx="1227148" cy="5142958"/>
              </a:xfrm>
              <a:custGeom>
                <a:avLst/>
                <a:gdLst/>
                <a:ahLst/>
                <a:cxnLst/>
                <a:rect l="l" t="t" r="r" b="b"/>
                <a:pathLst>
                  <a:path w="1227148" h="5142958">
                    <a:moveTo>
                      <a:pt x="234637" y="4752528"/>
                    </a:moveTo>
                    <a:cubicBezTo>
                      <a:pt x="194868" y="4752528"/>
                      <a:pt x="162629" y="4784767"/>
                      <a:pt x="162629" y="4824536"/>
                    </a:cubicBezTo>
                    <a:cubicBezTo>
                      <a:pt x="162629" y="4864305"/>
                      <a:pt x="194868" y="4896544"/>
                      <a:pt x="234637" y="4896544"/>
                    </a:cubicBezTo>
                    <a:cubicBezTo>
                      <a:pt x="274406" y="4896544"/>
                      <a:pt x="306645" y="4864305"/>
                      <a:pt x="306645" y="4824536"/>
                    </a:cubicBezTo>
                    <a:cubicBezTo>
                      <a:pt x="306645" y="4784767"/>
                      <a:pt x="274406" y="4752528"/>
                      <a:pt x="234637" y="4752528"/>
                    </a:cubicBezTo>
                    <a:close/>
                    <a:moveTo>
                      <a:pt x="494346" y="4464972"/>
                    </a:moveTo>
                    <a:cubicBezTo>
                      <a:pt x="444915" y="4464972"/>
                      <a:pt x="404843" y="4505044"/>
                      <a:pt x="404843" y="4554475"/>
                    </a:cubicBezTo>
                    <a:cubicBezTo>
                      <a:pt x="404843" y="4603906"/>
                      <a:pt x="444915" y="4643978"/>
                      <a:pt x="494346" y="4643978"/>
                    </a:cubicBezTo>
                    <a:cubicBezTo>
                      <a:pt x="543777" y="4643978"/>
                      <a:pt x="583849" y="4603906"/>
                      <a:pt x="583849" y="4554475"/>
                    </a:cubicBezTo>
                    <a:cubicBezTo>
                      <a:pt x="583849" y="4505044"/>
                      <a:pt x="543777" y="4464972"/>
                      <a:pt x="494346" y="4464972"/>
                    </a:cubicBezTo>
                    <a:close/>
                    <a:moveTo>
                      <a:pt x="727864" y="3888432"/>
                    </a:moveTo>
                    <a:cubicBezTo>
                      <a:pt x="648326" y="3888432"/>
                      <a:pt x="583848" y="3952910"/>
                      <a:pt x="583848" y="4032448"/>
                    </a:cubicBezTo>
                    <a:cubicBezTo>
                      <a:pt x="583848" y="4111986"/>
                      <a:pt x="648326" y="4176464"/>
                      <a:pt x="727864" y="4176464"/>
                    </a:cubicBezTo>
                    <a:cubicBezTo>
                      <a:pt x="807402" y="4176464"/>
                      <a:pt x="871880" y="4111986"/>
                      <a:pt x="871880" y="4032448"/>
                    </a:cubicBezTo>
                    <a:cubicBezTo>
                      <a:pt x="871880" y="3952910"/>
                      <a:pt x="807402" y="3888432"/>
                      <a:pt x="727864" y="3888432"/>
                    </a:cubicBezTo>
                    <a:close/>
                    <a:moveTo>
                      <a:pt x="0" y="0"/>
                    </a:moveTo>
                    <a:lnTo>
                      <a:pt x="1227148" y="0"/>
                    </a:lnTo>
                    <a:lnTo>
                      <a:pt x="1227148" y="4574543"/>
                    </a:lnTo>
                    <a:lnTo>
                      <a:pt x="658733" y="5142958"/>
                    </a:lnTo>
                    <a:lnTo>
                      <a:pt x="0" y="5142958"/>
                    </a:lnTo>
                    <a:close/>
                  </a:path>
                </a:pathLst>
              </a:cu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TextBox 90"/>
            <p:cNvSpPr txBox="1"/>
            <p:nvPr/>
          </p:nvSpPr>
          <p:spPr>
            <a:xfrm>
              <a:off x="6662906" y="642163"/>
              <a:ext cx="738664" cy="3297739"/>
            </a:xfrm>
            <a:prstGeom prst="rect">
              <a:avLst/>
            </a:prstGeom>
            <a:noFill/>
          </p:spPr>
          <p:txBody>
            <a:bodyPr vert="eaVert" wrap="square" rtlCol="0">
              <a:spAutoFit/>
            </a:bodyPr>
            <a:lstStyle/>
            <a:p>
              <a:pPr algn="ctr"/>
              <a:r>
                <a:rPr lang="zh-CN" altLang="en-US" sz="3600" dirty="0">
                  <a:solidFill>
                    <a:schemeClr val="bg1"/>
                  </a:solidFill>
                  <a:latin typeface="微软雅黑" pitchFamily="34" charset="-122"/>
                  <a:ea typeface="微软雅黑" pitchFamily="34" charset="-122"/>
                </a:rPr>
                <a:t>人物访谈</a:t>
              </a:r>
            </a:p>
          </p:txBody>
        </p:sp>
        <p:sp>
          <p:nvSpPr>
            <p:cNvPr id="52" name="TextBox 51"/>
            <p:cNvSpPr txBox="1"/>
            <p:nvPr/>
          </p:nvSpPr>
          <p:spPr>
            <a:xfrm>
              <a:off x="6169408" y="32948"/>
              <a:ext cx="1280543" cy="646331"/>
            </a:xfrm>
            <a:prstGeom prst="rect">
              <a:avLst/>
            </a:prstGeom>
            <a:noFill/>
          </p:spPr>
          <p:txBody>
            <a:bodyPr wrap="square" rtlCol="0">
              <a:spAutoFit/>
            </a:bodyPr>
            <a:lstStyle/>
            <a:p>
              <a:pPr lvl="0"/>
              <a:r>
                <a:rPr lang="en-US" altLang="zh-CN" sz="2400" dirty="0" smtClean="0">
                  <a:solidFill>
                    <a:schemeClr val="bg1"/>
                  </a:solidFill>
                  <a:latin typeface="Broadway" pitchFamily="82" charset="0"/>
                  <a:cs typeface="Arial" pitchFamily="34" charset="0"/>
                </a:rPr>
                <a:t>Step</a:t>
              </a:r>
              <a:r>
                <a:rPr lang="en-US" altLang="zh-CN" dirty="0" smtClean="0">
                  <a:solidFill>
                    <a:schemeClr val="bg1"/>
                  </a:solidFill>
                  <a:latin typeface="Broadway" pitchFamily="82" charset="0"/>
                  <a:cs typeface="Arial" pitchFamily="34" charset="0"/>
                </a:rPr>
                <a:t> </a:t>
              </a:r>
              <a:r>
                <a:rPr lang="en-US" altLang="zh-CN" sz="3600" dirty="0" smtClean="0">
                  <a:solidFill>
                    <a:schemeClr val="bg1"/>
                  </a:solidFill>
                  <a:latin typeface="Broadway" pitchFamily="82" charset="0"/>
                  <a:cs typeface="Arial" pitchFamily="34" charset="0"/>
                </a:rPr>
                <a:t>3</a:t>
              </a:r>
              <a:endParaRPr lang="zh-CN" altLang="en-US" sz="3600" dirty="0">
                <a:solidFill>
                  <a:schemeClr val="bg1"/>
                </a:solidFill>
                <a:latin typeface="Broadway" pitchFamily="82" charset="0"/>
                <a:ea typeface="宋体" pitchFamily="2" charset="-122"/>
              </a:endParaRPr>
            </a:p>
          </p:txBody>
        </p:sp>
      </p:grpSp>
      <p:sp>
        <p:nvSpPr>
          <p:cNvPr id="7" name="竖卷形 6"/>
          <p:cNvSpPr/>
          <p:nvPr/>
        </p:nvSpPr>
        <p:spPr>
          <a:xfrm>
            <a:off x="243711" y="195486"/>
            <a:ext cx="1296144" cy="2582673"/>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8" name="文本框 7"/>
          <p:cNvSpPr txBox="1"/>
          <p:nvPr/>
        </p:nvSpPr>
        <p:spPr>
          <a:xfrm>
            <a:off x="531421" y="462788"/>
            <a:ext cx="800219" cy="2144177"/>
          </a:xfrm>
          <a:prstGeom prst="rect">
            <a:avLst/>
          </a:prstGeom>
          <a:noFill/>
        </p:spPr>
        <p:txBody>
          <a:bodyPr vert="eaVert" wrap="none" rtlCol="0">
            <a:spAutoFit/>
          </a:bodyPr>
          <a:lstStyle/>
          <a:p>
            <a:r>
              <a:rPr lang="zh-CN" altLang="en-US" sz="4000" b="1" dirty="0" smtClean="0">
                <a:solidFill>
                  <a:schemeClr val="tx2">
                    <a:lumMod val="50000"/>
                  </a:schemeClr>
                </a:solidFill>
                <a:latin typeface="微软雅黑" panose="020B0503020204020204" pitchFamily="34" charset="-122"/>
                <a:ea typeface="微软雅黑" panose="020B0503020204020204" pitchFamily="34" charset="-122"/>
              </a:rPr>
              <a:t>见死不救</a:t>
            </a:r>
            <a:endParaRPr lang="zh-CN" altLang="en-US" sz="40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864" y="1990927"/>
            <a:ext cx="857096" cy="1232076"/>
          </a:xfrm>
          <a:prstGeom prst="rect">
            <a:avLst/>
          </a:prstGeom>
        </p:spPr>
      </p:pic>
    </p:spTree>
    <p:extLst>
      <p:ext uri="{BB962C8B-B14F-4D97-AF65-F5344CB8AC3E}">
        <p14:creationId xmlns:p14="http://schemas.microsoft.com/office/powerpoint/2010/main" val="3881648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80">
                                          <p:stCondLst>
                                            <p:cond delay="0"/>
                                          </p:stCondLst>
                                        </p:cTn>
                                        <p:tgtEl>
                                          <p:spTgt spid="10"/>
                                        </p:tgtEl>
                                      </p:cBhvr>
                                    </p:animEffect>
                                    <p:anim calcmode="lin" valueType="num">
                                      <p:cBhvr>
                                        <p:cTn id="1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 dur="26">
                                          <p:stCondLst>
                                            <p:cond delay="650"/>
                                          </p:stCondLst>
                                        </p:cTn>
                                        <p:tgtEl>
                                          <p:spTgt spid="10"/>
                                        </p:tgtEl>
                                      </p:cBhvr>
                                      <p:to x="100000" y="60000"/>
                                    </p:animScale>
                                    <p:animScale>
                                      <p:cBhvr>
                                        <p:cTn id="24" dur="166" decel="50000">
                                          <p:stCondLst>
                                            <p:cond delay="676"/>
                                          </p:stCondLst>
                                        </p:cTn>
                                        <p:tgtEl>
                                          <p:spTgt spid="10"/>
                                        </p:tgtEl>
                                      </p:cBhvr>
                                      <p:to x="100000" y="100000"/>
                                    </p:animScale>
                                    <p:animScale>
                                      <p:cBhvr>
                                        <p:cTn id="25" dur="26">
                                          <p:stCondLst>
                                            <p:cond delay="1312"/>
                                          </p:stCondLst>
                                        </p:cTn>
                                        <p:tgtEl>
                                          <p:spTgt spid="10"/>
                                        </p:tgtEl>
                                      </p:cBhvr>
                                      <p:to x="100000" y="80000"/>
                                    </p:animScale>
                                    <p:animScale>
                                      <p:cBhvr>
                                        <p:cTn id="26" dur="166" decel="50000">
                                          <p:stCondLst>
                                            <p:cond delay="1338"/>
                                          </p:stCondLst>
                                        </p:cTn>
                                        <p:tgtEl>
                                          <p:spTgt spid="10"/>
                                        </p:tgtEl>
                                      </p:cBhvr>
                                      <p:to x="100000" y="100000"/>
                                    </p:animScale>
                                    <p:animScale>
                                      <p:cBhvr>
                                        <p:cTn id="27" dur="26">
                                          <p:stCondLst>
                                            <p:cond delay="1642"/>
                                          </p:stCondLst>
                                        </p:cTn>
                                        <p:tgtEl>
                                          <p:spTgt spid="10"/>
                                        </p:tgtEl>
                                      </p:cBhvr>
                                      <p:to x="100000" y="90000"/>
                                    </p:animScale>
                                    <p:animScale>
                                      <p:cBhvr>
                                        <p:cTn id="28" dur="166" decel="50000">
                                          <p:stCondLst>
                                            <p:cond delay="1668"/>
                                          </p:stCondLst>
                                        </p:cTn>
                                        <p:tgtEl>
                                          <p:spTgt spid="10"/>
                                        </p:tgtEl>
                                      </p:cBhvr>
                                      <p:to x="100000" y="100000"/>
                                    </p:animScale>
                                    <p:animScale>
                                      <p:cBhvr>
                                        <p:cTn id="29" dur="26">
                                          <p:stCondLst>
                                            <p:cond delay="1808"/>
                                          </p:stCondLst>
                                        </p:cTn>
                                        <p:tgtEl>
                                          <p:spTgt spid="10"/>
                                        </p:tgtEl>
                                      </p:cBhvr>
                                      <p:to x="100000" y="95000"/>
                                    </p:animScale>
                                    <p:animScale>
                                      <p:cBhvr>
                                        <p:cTn id="30" dur="166" decel="50000">
                                          <p:stCondLst>
                                            <p:cond delay="1834"/>
                                          </p:stCondLst>
                                        </p:cTn>
                                        <p:tgtEl>
                                          <p:spTgt spid="1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斜纹 11"/>
          <p:cNvSpPr/>
          <p:nvPr/>
        </p:nvSpPr>
        <p:spPr>
          <a:xfrm rot="16200000" flipV="1">
            <a:off x="3949099" y="-49320"/>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2A8FB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斜纹 11"/>
          <p:cNvSpPr/>
          <p:nvPr/>
        </p:nvSpPr>
        <p:spPr>
          <a:xfrm rot="16200000" flipH="1">
            <a:off x="3949100" y="-3986209"/>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2A8FB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斜纹 11"/>
          <p:cNvSpPr/>
          <p:nvPr/>
        </p:nvSpPr>
        <p:spPr>
          <a:xfrm rot="16200000" flipH="1">
            <a:off x="3949100" y="-3663680"/>
            <a:ext cx="1227148" cy="9158491"/>
          </a:xfrm>
          <a:prstGeom prst="diagStripe">
            <a:avLst/>
          </a:prstGeom>
          <a:solidFill>
            <a:srgbClr val="1E678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斜纹 11"/>
          <p:cNvSpPr/>
          <p:nvPr/>
        </p:nvSpPr>
        <p:spPr>
          <a:xfrm rot="16200000" flipH="1">
            <a:off x="3949100" y="-3341150"/>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E448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斜纹 11"/>
          <p:cNvSpPr/>
          <p:nvPr/>
        </p:nvSpPr>
        <p:spPr>
          <a:xfrm rot="16200000" flipV="1">
            <a:off x="3949099" y="-356107"/>
            <a:ext cx="1227148" cy="9158491"/>
          </a:xfrm>
          <a:prstGeom prst="diagStripe">
            <a:avLst/>
          </a:prstGeom>
          <a:solidFill>
            <a:srgbClr val="1E678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斜纹 11"/>
          <p:cNvSpPr/>
          <p:nvPr/>
        </p:nvSpPr>
        <p:spPr>
          <a:xfrm rot="16200000" flipV="1">
            <a:off x="3949099" y="-662895"/>
            <a:ext cx="1227148" cy="9158491"/>
          </a:xfrm>
          <a:custGeom>
            <a:avLst/>
            <a:gdLst/>
            <a:ahLst/>
            <a:cxnLst/>
            <a:rect l="l" t="t" r="r" b="b"/>
            <a:pathLst>
              <a:path w="1227148" h="9158491">
                <a:moveTo>
                  <a:pt x="867109" y="556322"/>
                </a:moveTo>
                <a:cubicBezTo>
                  <a:pt x="867109" y="496669"/>
                  <a:pt x="915468" y="448310"/>
                  <a:pt x="975121" y="448310"/>
                </a:cubicBezTo>
                <a:cubicBezTo>
                  <a:pt x="1034774" y="448310"/>
                  <a:pt x="1083133" y="496669"/>
                  <a:pt x="1083133" y="556322"/>
                </a:cubicBezTo>
                <a:cubicBezTo>
                  <a:pt x="1083133" y="615975"/>
                  <a:pt x="1034774" y="664334"/>
                  <a:pt x="975121" y="664334"/>
                </a:cubicBezTo>
                <a:cubicBezTo>
                  <a:pt x="915468" y="664334"/>
                  <a:pt x="867109" y="615975"/>
                  <a:pt x="867109" y="556322"/>
                </a:cubicBezTo>
                <a:close/>
                <a:moveTo>
                  <a:pt x="723093" y="1708847"/>
                </a:moveTo>
                <a:cubicBezTo>
                  <a:pt x="723093" y="1649194"/>
                  <a:pt x="771452" y="1600835"/>
                  <a:pt x="831105" y="1600835"/>
                </a:cubicBezTo>
                <a:cubicBezTo>
                  <a:pt x="890758" y="1600835"/>
                  <a:pt x="939117" y="1649194"/>
                  <a:pt x="939117" y="1708847"/>
                </a:cubicBezTo>
                <a:cubicBezTo>
                  <a:pt x="939117" y="1768500"/>
                  <a:pt x="890758" y="1816859"/>
                  <a:pt x="831105" y="1816859"/>
                </a:cubicBezTo>
                <a:cubicBezTo>
                  <a:pt x="771452" y="1816859"/>
                  <a:pt x="723093" y="1768500"/>
                  <a:pt x="723093" y="1708847"/>
                </a:cubicBezTo>
                <a:close/>
                <a:moveTo>
                  <a:pt x="506428" y="1130767"/>
                </a:moveTo>
                <a:cubicBezTo>
                  <a:pt x="506428" y="1071114"/>
                  <a:pt x="554787" y="1022755"/>
                  <a:pt x="614440" y="1022755"/>
                </a:cubicBezTo>
                <a:cubicBezTo>
                  <a:pt x="674093" y="1022755"/>
                  <a:pt x="722452" y="1071114"/>
                  <a:pt x="722452" y="1130767"/>
                </a:cubicBezTo>
                <a:cubicBezTo>
                  <a:pt x="722452" y="1190420"/>
                  <a:pt x="674093" y="1238779"/>
                  <a:pt x="614440" y="1238779"/>
                </a:cubicBezTo>
                <a:cubicBezTo>
                  <a:pt x="554787" y="1238779"/>
                  <a:pt x="506428" y="1190420"/>
                  <a:pt x="506428" y="1130767"/>
                </a:cubicBezTo>
                <a:close/>
                <a:moveTo>
                  <a:pt x="363052" y="2285110"/>
                </a:moveTo>
                <a:cubicBezTo>
                  <a:pt x="363053" y="2225457"/>
                  <a:pt x="411412" y="2177098"/>
                  <a:pt x="471065" y="2177098"/>
                </a:cubicBezTo>
                <a:cubicBezTo>
                  <a:pt x="530718" y="2177098"/>
                  <a:pt x="579077" y="2225457"/>
                  <a:pt x="579077" y="2285110"/>
                </a:cubicBezTo>
                <a:cubicBezTo>
                  <a:pt x="579077" y="2344763"/>
                  <a:pt x="530718" y="2393122"/>
                  <a:pt x="471065" y="2393122"/>
                </a:cubicBezTo>
                <a:cubicBezTo>
                  <a:pt x="411412" y="2393122"/>
                  <a:pt x="363053" y="2344763"/>
                  <a:pt x="363052" y="2285110"/>
                </a:cubicBezTo>
                <a:close/>
                <a:moveTo>
                  <a:pt x="0" y="4579246"/>
                </a:moveTo>
                <a:lnTo>
                  <a:pt x="0" y="9158491"/>
                </a:lnTo>
                <a:lnTo>
                  <a:pt x="1227148" y="0"/>
                </a:lnTo>
                <a:lnTo>
                  <a:pt x="613574" y="0"/>
                </a:lnTo>
                <a:close/>
              </a:path>
            </a:pathLst>
          </a:custGeom>
          <a:solidFill>
            <a:srgbClr val="E448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195736" y="1968391"/>
            <a:ext cx="5472608" cy="1323439"/>
          </a:xfrm>
          <a:prstGeom prst="rect">
            <a:avLst/>
          </a:prstGeom>
          <a:noFill/>
        </p:spPr>
        <p:txBody>
          <a:bodyPr wrap="square" rtlCol="0">
            <a:spAutoFit/>
          </a:bodyPr>
          <a:lstStyle/>
          <a:p>
            <a:r>
              <a:rPr lang="en-US" altLang="zh-CN" sz="8000" b="1" dirty="0" smtClean="0">
                <a:solidFill>
                  <a:srgbClr val="435258"/>
                </a:solidFill>
                <a:latin typeface="Matura MT Script Capitals" pitchFamily="66" charset="0"/>
              </a:rPr>
              <a:t>Thank </a:t>
            </a:r>
            <a:r>
              <a:rPr lang="en-US" altLang="zh-CN" sz="8000" b="1" dirty="0">
                <a:solidFill>
                  <a:srgbClr val="435258"/>
                </a:solidFill>
                <a:latin typeface="Matura MT Script Capitals" pitchFamily="66" charset="0"/>
              </a:rPr>
              <a:t>You</a:t>
            </a:r>
            <a:endParaRPr lang="zh-CN" altLang="en-US" sz="8000" b="1" dirty="0">
              <a:solidFill>
                <a:srgbClr val="435258"/>
              </a:solidFill>
              <a:latin typeface="Matura MT Script Capitals" pitchFamily="66" charset="0"/>
            </a:endParaRPr>
          </a:p>
        </p:txBody>
      </p:sp>
    </p:spTree>
    <p:extLst>
      <p:ext uri="{BB962C8B-B14F-4D97-AF65-F5344CB8AC3E}">
        <p14:creationId xmlns:p14="http://schemas.microsoft.com/office/powerpoint/2010/main" val="1760239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89761" y="1865"/>
            <a:ext cx="1238611" cy="1280963"/>
            <a:chOff x="24859" y="-79188"/>
            <a:chExt cx="1268440" cy="1311813"/>
          </a:xfrm>
        </p:grpSpPr>
        <p:grpSp>
          <p:nvGrpSpPr>
            <p:cNvPr id="5" name="组合 4"/>
            <p:cNvGrpSpPr/>
            <p:nvPr userDrawn="1"/>
          </p:nvGrpSpPr>
          <p:grpSpPr>
            <a:xfrm>
              <a:off x="66154" y="-79188"/>
              <a:ext cx="1227145" cy="131181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40"/>
            <p:cNvSpPr txBox="1"/>
            <p:nvPr userDrawn="1"/>
          </p:nvSpPr>
          <p:spPr>
            <a:xfrm>
              <a:off x="44452" y="44712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01</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7" name="TextBox 44"/>
            <p:cNvSpPr txBox="1"/>
            <p:nvPr userDrawn="1"/>
          </p:nvSpPr>
          <p:spPr>
            <a:xfrm>
              <a:off x="24859" y="688642"/>
              <a:ext cx="1254698" cy="378227"/>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7" name="组合 46"/>
          <p:cNvGrpSpPr/>
          <p:nvPr/>
        </p:nvGrpSpPr>
        <p:grpSpPr>
          <a:xfrm>
            <a:off x="-1276650" y="1323053"/>
            <a:ext cx="1441524" cy="1278368"/>
            <a:chOff x="68624" y="1323053"/>
            <a:chExt cx="1441524" cy="1278368"/>
          </a:xfrm>
        </p:grpSpPr>
        <p:grpSp>
          <p:nvGrpSpPr>
            <p:cNvPr id="10" name="组合 9"/>
            <p:cNvGrpSpPr/>
            <p:nvPr/>
          </p:nvGrpSpPr>
          <p:grpSpPr>
            <a:xfrm>
              <a:off x="68624" y="1323053"/>
              <a:ext cx="1441524" cy="1278368"/>
              <a:chOff x="17006" y="1330121"/>
              <a:chExt cx="1476241" cy="1309155"/>
            </a:xfrm>
          </p:grpSpPr>
          <p:grpSp>
            <p:nvGrpSpPr>
              <p:cNvPr id="11" name="组合 10"/>
              <p:cNvGrpSpPr/>
              <p:nvPr userDrawn="1"/>
            </p:nvGrpSpPr>
            <p:grpSpPr>
              <a:xfrm>
                <a:off x="64855" y="1330121"/>
                <a:ext cx="1207165" cy="1309155"/>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41"/>
              <p:cNvSpPr txBox="1"/>
              <p:nvPr userDrawn="1"/>
            </p:nvSpPr>
            <p:spPr>
              <a:xfrm>
                <a:off x="54305" y="186480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02</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13" name="TextBox 45"/>
              <p:cNvSpPr txBox="1"/>
              <p:nvPr userDrawn="1"/>
            </p:nvSpPr>
            <p:spPr>
              <a:xfrm>
                <a:off x="17006" y="2086847"/>
                <a:ext cx="1476241"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16" name="TextBox 44"/>
            <p:cNvSpPr txBox="1"/>
            <p:nvPr/>
          </p:nvSpPr>
          <p:spPr>
            <a:xfrm>
              <a:off x="107504" y="2067694"/>
              <a:ext cx="1225191" cy="369332"/>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8" name="组合 47"/>
          <p:cNvGrpSpPr/>
          <p:nvPr/>
        </p:nvGrpSpPr>
        <p:grpSpPr>
          <a:xfrm>
            <a:off x="-1270629" y="2628009"/>
            <a:ext cx="1225191" cy="1277452"/>
            <a:chOff x="115348" y="2633870"/>
            <a:chExt cx="1225191" cy="1277452"/>
          </a:xfrm>
        </p:grpSpPr>
        <p:grpSp>
          <p:nvGrpSpPr>
            <p:cNvPr id="17" name="组合 16"/>
            <p:cNvGrpSpPr/>
            <p:nvPr/>
          </p:nvGrpSpPr>
          <p:grpSpPr>
            <a:xfrm>
              <a:off x="153991" y="2633870"/>
              <a:ext cx="1178704" cy="1277452"/>
              <a:chOff x="45363" y="2724408"/>
              <a:chExt cx="1207091" cy="1308217"/>
            </a:xfrm>
          </p:grpSpPr>
          <p:grpSp>
            <p:nvGrpSpPr>
              <p:cNvPr id="18" name="组合 17"/>
              <p:cNvGrpSpPr/>
              <p:nvPr userDrawn="1"/>
            </p:nvGrpSpPr>
            <p:grpSpPr>
              <a:xfrm>
                <a:off x="45363" y="2724408"/>
                <a:ext cx="1207091" cy="1308217"/>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42"/>
              <p:cNvSpPr txBox="1"/>
              <p:nvPr userDrawn="1"/>
            </p:nvSpPr>
            <p:spPr>
              <a:xfrm>
                <a:off x="56508" y="3321127"/>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03</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22" name="TextBox 44"/>
            <p:cNvSpPr txBox="1"/>
            <p:nvPr/>
          </p:nvSpPr>
          <p:spPr>
            <a:xfrm>
              <a:off x="115348" y="3465981"/>
              <a:ext cx="1225191" cy="369332"/>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p:nvGrpSpPr>
        <p:grpSpPr>
          <a:xfrm>
            <a:off x="-1282045" y="3947658"/>
            <a:ext cx="1225191" cy="1277226"/>
            <a:chOff x="123283" y="3926379"/>
            <a:chExt cx="1225191" cy="1277226"/>
          </a:xfrm>
        </p:grpSpPr>
        <p:grpSp>
          <p:nvGrpSpPr>
            <p:cNvPr id="23" name="组合 22"/>
            <p:cNvGrpSpPr/>
            <p:nvPr/>
          </p:nvGrpSpPr>
          <p:grpSpPr>
            <a:xfrm>
              <a:off x="169051" y="3926379"/>
              <a:ext cx="1172588" cy="1277226"/>
              <a:chOff x="12617" y="3795886"/>
              <a:chExt cx="1200828" cy="1307986"/>
            </a:xfrm>
          </p:grpSpPr>
          <p:grpSp>
            <p:nvGrpSpPr>
              <p:cNvPr id="24" name="组合 23"/>
              <p:cNvGrpSpPr/>
              <p:nvPr userDrawn="1"/>
            </p:nvGrpSpPr>
            <p:grpSpPr>
              <a:xfrm>
                <a:off x="12617" y="3795886"/>
                <a:ext cx="1200828" cy="130798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43"/>
              <p:cNvSpPr txBox="1"/>
              <p:nvPr userDrawn="1"/>
            </p:nvSpPr>
            <p:spPr>
              <a:xfrm>
                <a:off x="30579" y="4330729"/>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04</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0" name="TextBox 44"/>
            <p:cNvSpPr txBox="1"/>
            <p:nvPr/>
          </p:nvSpPr>
          <p:spPr>
            <a:xfrm>
              <a:off x="123283" y="4666068"/>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微软雅黑" panose="020B0503020204020204" pitchFamily="34" charset="-122"/>
                <a:ea typeface="微软雅黑" panose="020B0503020204020204" pitchFamily="34" charset="-122"/>
              </a:rPr>
              <a:t>调查问卷</a:t>
            </a:r>
            <a:endParaRPr lang="zh-CN" altLang="en-US" sz="2200" kern="1200" dirty="0">
              <a:latin typeface="微软雅黑" panose="020B0503020204020204" pitchFamily="34" charset="-122"/>
              <a:ea typeface="微软雅黑" panose="020B0503020204020204" pitchFamily="34" charset="-122"/>
            </a:endParaRP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897721"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aphicFrame>
        <p:nvGraphicFramePr>
          <p:cNvPr id="45" name="图表 44"/>
          <p:cNvGraphicFramePr/>
          <p:nvPr>
            <p:extLst>
              <p:ext uri="{D42A27DB-BD31-4B8C-83A1-F6EECF244321}">
                <p14:modId xmlns:p14="http://schemas.microsoft.com/office/powerpoint/2010/main" val="79431077"/>
              </p:ext>
            </p:extLst>
          </p:nvPr>
        </p:nvGraphicFramePr>
        <p:xfrm>
          <a:off x="4860032" y="1550150"/>
          <a:ext cx="3613967" cy="2482306"/>
        </p:xfrm>
        <a:graphic>
          <a:graphicData uri="http://schemas.openxmlformats.org/drawingml/2006/chart">
            <c:chart xmlns:c="http://schemas.openxmlformats.org/drawingml/2006/chart" xmlns:r="http://schemas.openxmlformats.org/officeDocument/2006/relationships" r:id="rId2"/>
          </a:graphicData>
        </a:graphic>
      </p:graphicFrame>
      <p:sp>
        <p:nvSpPr>
          <p:cNvPr id="50" name="线形标注 3(带边框和强调线) 49"/>
          <p:cNvSpPr/>
          <p:nvPr/>
        </p:nvSpPr>
        <p:spPr>
          <a:xfrm>
            <a:off x="1978736" y="1323053"/>
            <a:ext cx="2448272" cy="357071"/>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dirty="0" smtClean="0"/>
              <a:t>您的性别</a:t>
            </a:r>
            <a:endParaRPr lang="zh-CN" altLang="en-US" dirty="0"/>
          </a:p>
        </p:txBody>
      </p:sp>
      <p:sp>
        <p:nvSpPr>
          <p:cNvPr id="38" name="线形标注 3(带边框和强调线) 37"/>
          <p:cNvSpPr/>
          <p:nvPr/>
        </p:nvSpPr>
        <p:spPr>
          <a:xfrm>
            <a:off x="1978736" y="2061983"/>
            <a:ext cx="2448272" cy="357071"/>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dirty="0" smtClean="0"/>
              <a:t>您的</a:t>
            </a:r>
            <a:r>
              <a:rPr lang="zh-CN" altLang="en-US" dirty="0"/>
              <a:t>年龄</a:t>
            </a:r>
          </a:p>
        </p:txBody>
      </p:sp>
      <p:graphicFrame>
        <p:nvGraphicFramePr>
          <p:cNvPr id="36" name="图表 35"/>
          <p:cNvGraphicFramePr/>
          <p:nvPr>
            <p:extLst>
              <p:ext uri="{D42A27DB-BD31-4B8C-83A1-F6EECF244321}">
                <p14:modId xmlns:p14="http://schemas.microsoft.com/office/powerpoint/2010/main" val="2884758161"/>
              </p:ext>
            </p:extLst>
          </p:nvPr>
        </p:nvGraphicFramePr>
        <p:xfrm>
          <a:off x="4499992" y="1530127"/>
          <a:ext cx="4363092" cy="2692757"/>
        </p:xfrm>
        <a:graphic>
          <a:graphicData uri="http://schemas.openxmlformats.org/drawingml/2006/chart">
            <c:chart xmlns:c="http://schemas.openxmlformats.org/drawingml/2006/chart" xmlns:r="http://schemas.openxmlformats.org/officeDocument/2006/relationships" r:id="rId3"/>
          </a:graphicData>
        </a:graphic>
      </p:graphicFrame>
      <p:sp>
        <p:nvSpPr>
          <p:cNvPr id="37" name="线形标注 3(带边框和强调线) 36"/>
          <p:cNvSpPr/>
          <p:nvPr/>
        </p:nvSpPr>
        <p:spPr>
          <a:xfrm>
            <a:off x="1979712" y="2787774"/>
            <a:ext cx="2447296" cy="1186271"/>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t>您认为现在社会上见“死”不救行为（看到路边老人摔倒不扶、对公交车上乘客突发心脏病或触电、溺水者漠然置之</a:t>
            </a:r>
            <a:r>
              <a:rPr lang="en-US" altLang="zh-CN" sz="1400" dirty="0" smtClean="0"/>
              <a:t>·····</a:t>
            </a:r>
            <a:r>
              <a:rPr lang="zh-CN" altLang="en-US" sz="1400" dirty="0" smtClean="0"/>
              <a:t>）普遍吗？</a:t>
            </a:r>
            <a:endParaRPr lang="zh-CN" altLang="en-US" sz="1400" dirty="0"/>
          </a:p>
        </p:txBody>
      </p:sp>
      <p:graphicFrame>
        <p:nvGraphicFramePr>
          <p:cNvPr id="42" name="图表 41"/>
          <p:cNvGraphicFramePr/>
          <p:nvPr>
            <p:extLst>
              <p:ext uri="{D42A27DB-BD31-4B8C-83A1-F6EECF244321}">
                <p14:modId xmlns:p14="http://schemas.microsoft.com/office/powerpoint/2010/main" val="225144822"/>
              </p:ext>
            </p:extLst>
          </p:nvPr>
        </p:nvGraphicFramePr>
        <p:xfrm>
          <a:off x="4499992" y="1655638"/>
          <a:ext cx="4344144" cy="2753644"/>
        </p:xfrm>
        <a:graphic>
          <a:graphicData uri="http://schemas.openxmlformats.org/drawingml/2006/chart">
            <c:chart xmlns:c="http://schemas.openxmlformats.org/drawingml/2006/chart" xmlns:r="http://schemas.openxmlformats.org/officeDocument/2006/relationships" r:id="rId4"/>
          </a:graphicData>
        </a:graphic>
      </p:graphicFrame>
      <p:sp>
        <p:nvSpPr>
          <p:cNvPr id="51" name="线形标注 3(带边框和强调线) 50"/>
          <p:cNvSpPr/>
          <p:nvPr/>
        </p:nvSpPr>
        <p:spPr>
          <a:xfrm>
            <a:off x="1978736" y="4299942"/>
            <a:ext cx="2448272" cy="681760"/>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600" dirty="0"/>
              <a:t>您</a:t>
            </a:r>
            <a:r>
              <a:rPr lang="zh-CN" altLang="en-US" sz="1600" dirty="0" smtClean="0"/>
              <a:t>认为见死不救出现的原因有哪些？</a:t>
            </a:r>
            <a:endParaRPr lang="zh-CN" altLang="en-US" sz="1600" dirty="0"/>
          </a:p>
        </p:txBody>
      </p:sp>
      <p:graphicFrame>
        <p:nvGraphicFramePr>
          <p:cNvPr id="56" name="图表 55"/>
          <p:cNvGraphicFramePr/>
          <p:nvPr>
            <p:extLst>
              <p:ext uri="{D42A27DB-BD31-4B8C-83A1-F6EECF244321}">
                <p14:modId xmlns:p14="http://schemas.microsoft.com/office/powerpoint/2010/main" val="1116737723"/>
              </p:ext>
            </p:extLst>
          </p:nvPr>
        </p:nvGraphicFramePr>
        <p:xfrm>
          <a:off x="4644008" y="1530127"/>
          <a:ext cx="4344144" cy="2923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58089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38889E-6 2.34568E-6 L -2.5E-6 -1.11111E-6 " pathEditMode="relative" rAng="0" ptsTypes="AA">
                                      <p:cBhvr>
                                        <p:cTn id="6" dur="250" accel="50000" decel="50000" autoRev="1" fill="hold">
                                          <p:stCondLst>
                                            <p:cond delay="0"/>
                                          </p:stCondLst>
                                        </p:cTn>
                                        <p:tgtEl>
                                          <p:spTgt spid="32"/>
                                        </p:tgtEl>
                                        <p:attrNameLst>
                                          <p:attrName>ppt_x</p:attrName>
                                          <p:attrName>ppt_y</p:attrName>
                                        </p:attrNameLst>
                                      </p:cBhvr>
                                      <p:rCtr x="-69" y="-2994"/>
                                    </p:animMotion>
                                    <p:animRot by="1500000">
                                      <p:cBhvr>
                                        <p:cTn id="7" dur="125" fill="hold">
                                          <p:stCondLst>
                                            <p:cond delay="0"/>
                                          </p:stCondLst>
                                        </p:cTn>
                                        <p:tgtEl>
                                          <p:spTgt spid="32"/>
                                        </p:tgtEl>
                                        <p:attrNameLst>
                                          <p:attrName>r</p:attrName>
                                        </p:attrNameLst>
                                      </p:cBhvr>
                                    </p:animRot>
                                    <p:animRot by="-1500000">
                                      <p:cBhvr>
                                        <p:cTn id="8" dur="125" fill="hold">
                                          <p:stCondLst>
                                            <p:cond delay="125"/>
                                          </p:stCondLst>
                                        </p:cTn>
                                        <p:tgtEl>
                                          <p:spTgt spid="32"/>
                                        </p:tgtEl>
                                        <p:attrNameLst>
                                          <p:attrName>r</p:attrName>
                                        </p:attrNameLst>
                                      </p:cBhvr>
                                    </p:animRot>
                                    <p:animRot by="-1500000">
                                      <p:cBhvr>
                                        <p:cTn id="9" dur="125" fill="hold">
                                          <p:stCondLst>
                                            <p:cond delay="250"/>
                                          </p:stCondLst>
                                        </p:cTn>
                                        <p:tgtEl>
                                          <p:spTgt spid="32"/>
                                        </p:tgtEl>
                                        <p:attrNameLst>
                                          <p:attrName>r</p:attrName>
                                        </p:attrNameLst>
                                      </p:cBhvr>
                                    </p:animRot>
                                    <p:animRot by="1500000">
                                      <p:cBhvr>
                                        <p:cTn id="10" dur="125" fill="hold">
                                          <p:stCondLst>
                                            <p:cond delay="375"/>
                                          </p:stCondLst>
                                        </p:cTn>
                                        <p:tgtEl>
                                          <p:spTgt spid="3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88889E-6 -1.35802E-6 L 0.15764 0.00525 " pathEditMode="relative" rAng="0" ptsTypes="AA">
                                      <p:cBhvr>
                                        <p:cTn id="14" dur="2000" fill="hold"/>
                                        <p:tgtEl>
                                          <p:spTgt spid="4"/>
                                        </p:tgtEl>
                                        <p:attrNameLst>
                                          <p:attrName>ppt_x</p:attrName>
                                          <p:attrName>ppt_y</p:attrName>
                                        </p:attrNameLst>
                                      </p:cBhvr>
                                      <p:rCtr x="7882" y="247"/>
                                    </p:animMotion>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randombar(horizontal)">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3.88889E-6 -1.48148E-6 L 0.15121 0.00648 " pathEditMode="relative" rAng="0" ptsTypes="AA">
                                      <p:cBhvr>
                                        <p:cTn id="35" dur="2000" fill="hold"/>
                                        <p:tgtEl>
                                          <p:spTgt spid="47"/>
                                        </p:tgtEl>
                                        <p:attrNameLst>
                                          <p:attrName>ppt_x</p:attrName>
                                          <p:attrName>ppt_y</p:attrName>
                                        </p:attrNameLst>
                                      </p:cBhvr>
                                      <p:rCtr x="7552" y="309"/>
                                    </p:animMotion>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6"/>
                                        </p:tgtEl>
                                      </p:cBhvr>
                                    </p:animEffect>
                                    <p:set>
                                      <p:cBhvr>
                                        <p:cTn id="52" dur="1" fill="hold">
                                          <p:stCondLst>
                                            <p:cond delay="499"/>
                                          </p:stCondLst>
                                        </p:cTn>
                                        <p:tgtEl>
                                          <p:spTgt spid="3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5E-6 3.45679E-6 L 0.15452 0.00463 " pathEditMode="relative" rAng="0" ptsTypes="AA">
                                      <p:cBhvr>
                                        <p:cTn id="56" dur="2000" fill="hold"/>
                                        <p:tgtEl>
                                          <p:spTgt spid="48"/>
                                        </p:tgtEl>
                                        <p:attrNameLst>
                                          <p:attrName>ppt_x</p:attrName>
                                          <p:attrName>ppt_y</p:attrName>
                                        </p:attrNameLst>
                                      </p:cBhvr>
                                      <p:rCtr x="7726" y="216"/>
                                    </p:animMotion>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randombar(horizont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42"/>
                                        </p:tgtEl>
                                      </p:cBhvr>
                                    </p:animEffect>
                                    <p:set>
                                      <p:cBhvr>
                                        <p:cTn id="73" dur="1" fill="hold">
                                          <p:stCondLst>
                                            <p:cond delay="499"/>
                                          </p:stCondLst>
                                        </p:cTn>
                                        <p:tgtEl>
                                          <p:spTgt spid="4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63" presetClass="path" presetSubtype="0" accel="50000" decel="50000" fill="hold" nodeType="clickEffect">
                                  <p:stCondLst>
                                    <p:cond delay="0"/>
                                  </p:stCondLst>
                                  <p:childTnLst>
                                    <p:animMotion origin="layout" path="M 3.88889E-6 3.33333E-6 L 0.1559 -0.0034 " pathEditMode="relative" rAng="0" ptsTypes="AA">
                                      <p:cBhvr>
                                        <p:cTn id="77" dur="2000" fill="hold"/>
                                        <p:tgtEl>
                                          <p:spTgt spid="49"/>
                                        </p:tgtEl>
                                        <p:attrNameLst>
                                          <p:attrName>ppt_x</p:attrName>
                                          <p:attrName>ppt_y</p:attrName>
                                        </p:attrNameLst>
                                      </p:cBhvr>
                                      <p:rCtr x="7795" y="-185"/>
                                    </p:animMotion>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randombar(horizontal)">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56"/>
                                        </p:tgtEl>
                                      </p:cBhvr>
                                    </p:animEffect>
                                    <p:set>
                                      <p:cBhvr>
                                        <p:cTn id="94"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Graphic spid="45" grpId="0">
        <p:bldAsOne/>
      </p:bldGraphic>
      <p:bldGraphic spid="45" grpId="1">
        <p:bldAsOne/>
      </p:bldGraphic>
      <p:bldP spid="50" grpId="0" animBg="1"/>
      <p:bldP spid="38" grpId="0" animBg="1"/>
      <p:bldGraphic spid="36" grpId="0">
        <p:bldAsOne/>
      </p:bldGraphic>
      <p:bldGraphic spid="36" grpId="1">
        <p:bldAsOne/>
      </p:bldGraphic>
      <p:bldP spid="37" grpId="0" animBg="1"/>
      <p:bldGraphic spid="42" grpId="0">
        <p:bldAsOne/>
      </p:bldGraphic>
      <p:bldGraphic spid="42" grpId="1">
        <p:bldAsOne/>
      </p:bldGraphic>
      <p:bldP spid="51" grpId="0" animBg="1"/>
      <p:bldGraphic spid="56" grpId="0">
        <p:bldAsOne/>
      </p:bldGraphic>
      <p:bldGraphic spid="56"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89761" y="1865"/>
            <a:ext cx="1238611" cy="1280963"/>
            <a:chOff x="24859" y="-79188"/>
            <a:chExt cx="1268440" cy="1311813"/>
          </a:xfrm>
        </p:grpSpPr>
        <p:grpSp>
          <p:nvGrpSpPr>
            <p:cNvPr id="5" name="组合 4"/>
            <p:cNvGrpSpPr/>
            <p:nvPr userDrawn="1"/>
          </p:nvGrpSpPr>
          <p:grpSpPr>
            <a:xfrm>
              <a:off x="66154" y="-79188"/>
              <a:ext cx="1227145" cy="131181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40"/>
            <p:cNvSpPr txBox="1"/>
            <p:nvPr userDrawn="1"/>
          </p:nvSpPr>
          <p:spPr>
            <a:xfrm>
              <a:off x="44452" y="447120"/>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05</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7" name="TextBox 44"/>
            <p:cNvSpPr txBox="1"/>
            <p:nvPr userDrawn="1"/>
          </p:nvSpPr>
          <p:spPr>
            <a:xfrm>
              <a:off x="24859" y="688642"/>
              <a:ext cx="1254698" cy="378227"/>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7" name="组合 46"/>
          <p:cNvGrpSpPr/>
          <p:nvPr/>
        </p:nvGrpSpPr>
        <p:grpSpPr>
          <a:xfrm>
            <a:off x="-1276650" y="1323053"/>
            <a:ext cx="1441524" cy="1278368"/>
            <a:chOff x="68624" y="1323053"/>
            <a:chExt cx="1441524" cy="1278368"/>
          </a:xfrm>
        </p:grpSpPr>
        <p:grpSp>
          <p:nvGrpSpPr>
            <p:cNvPr id="10" name="组合 9"/>
            <p:cNvGrpSpPr/>
            <p:nvPr/>
          </p:nvGrpSpPr>
          <p:grpSpPr>
            <a:xfrm>
              <a:off x="68624" y="1323053"/>
              <a:ext cx="1441524" cy="1278368"/>
              <a:chOff x="17006" y="1330121"/>
              <a:chExt cx="1476241" cy="1309155"/>
            </a:xfrm>
          </p:grpSpPr>
          <p:grpSp>
            <p:nvGrpSpPr>
              <p:cNvPr id="11" name="组合 10"/>
              <p:cNvGrpSpPr/>
              <p:nvPr userDrawn="1"/>
            </p:nvGrpSpPr>
            <p:grpSpPr>
              <a:xfrm>
                <a:off x="64855" y="1330121"/>
                <a:ext cx="1207165" cy="1309155"/>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41"/>
              <p:cNvSpPr txBox="1"/>
              <p:nvPr userDrawn="1"/>
            </p:nvSpPr>
            <p:spPr>
              <a:xfrm>
                <a:off x="54305" y="1864800"/>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06</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13" name="TextBox 45"/>
              <p:cNvSpPr txBox="1"/>
              <p:nvPr userDrawn="1"/>
            </p:nvSpPr>
            <p:spPr>
              <a:xfrm>
                <a:off x="17006" y="2086847"/>
                <a:ext cx="1476241"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16" name="TextBox 44"/>
            <p:cNvSpPr txBox="1"/>
            <p:nvPr/>
          </p:nvSpPr>
          <p:spPr>
            <a:xfrm>
              <a:off x="107504" y="2067694"/>
              <a:ext cx="1225191" cy="369332"/>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8" name="组合 47"/>
          <p:cNvGrpSpPr/>
          <p:nvPr/>
        </p:nvGrpSpPr>
        <p:grpSpPr>
          <a:xfrm>
            <a:off x="-1270629" y="2628009"/>
            <a:ext cx="1225191" cy="1277452"/>
            <a:chOff x="115348" y="2633870"/>
            <a:chExt cx="1225191" cy="1277452"/>
          </a:xfrm>
        </p:grpSpPr>
        <p:grpSp>
          <p:nvGrpSpPr>
            <p:cNvPr id="17" name="组合 16"/>
            <p:cNvGrpSpPr/>
            <p:nvPr/>
          </p:nvGrpSpPr>
          <p:grpSpPr>
            <a:xfrm>
              <a:off x="153991" y="2633870"/>
              <a:ext cx="1178704" cy="1277452"/>
              <a:chOff x="45363" y="2724408"/>
              <a:chExt cx="1207091" cy="1308217"/>
            </a:xfrm>
          </p:grpSpPr>
          <p:grpSp>
            <p:nvGrpSpPr>
              <p:cNvPr id="18" name="组合 17"/>
              <p:cNvGrpSpPr/>
              <p:nvPr userDrawn="1"/>
            </p:nvGrpSpPr>
            <p:grpSpPr>
              <a:xfrm>
                <a:off x="45363" y="2724408"/>
                <a:ext cx="1207091" cy="1308217"/>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42"/>
              <p:cNvSpPr txBox="1"/>
              <p:nvPr userDrawn="1"/>
            </p:nvSpPr>
            <p:spPr>
              <a:xfrm>
                <a:off x="56508" y="3321127"/>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07</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22" name="TextBox 44"/>
            <p:cNvSpPr txBox="1"/>
            <p:nvPr/>
          </p:nvSpPr>
          <p:spPr>
            <a:xfrm>
              <a:off x="115348" y="3465981"/>
              <a:ext cx="1225191" cy="369332"/>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p:nvGrpSpPr>
        <p:grpSpPr>
          <a:xfrm>
            <a:off x="-1282045" y="3947658"/>
            <a:ext cx="1225191" cy="1277226"/>
            <a:chOff x="123283" y="3926379"/>
            <a:chExt cx="1225191" cy="1277226"/>
          </a:xfrm>
        </p:grpSpPr>
        <p:grpSp>
          <p:nvGrpSpPr>
            <p:cNvPr id="23" name="组合 22"/>
            <p:cNvGrpSpPr/>
            <p:nvPr/>
          </p:nvGrpSpPr>
          <p:grpSpPr>
            <a:xfrm>
              <a:off x="169051" y="3926379"/>
              <a:ext cx="1172588" cy="1277226"/>
              <a:chOff x="12617" y="3795886"/>
              <a:chExt cx="1200828" cy="1307986"/>
            </a:xfrm>
          </p:grpSpPr>
          <p:grpSp>
            <p:nvGrpSpPr>
              <p:cNvPr id="24" name="组合 23"/>
              <p:cNvGrpSpPr/>
              <p:nvPr userDrawn="1"/>
            </p:nvGrpSpPr>
            <p:grpSpPr>
              <a:xfrm>
                <a:off x="12617" y="3795886"/>
                <a:ext cx="1200828" cy="130798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43"/>
              <p:cNvSpPr txBox="1"/>
              <p:nvPr userDrawn="1"/>
            </p:nvSpPr>
            <p:spPr>
              <a:xfrm>
                <a:off x="30579" y="4330729"/>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08</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0" name="TextBox 44"/>
            <p:cNvSpPr txBox="1"/>
            <p:nvPr/>
          </p:nvSpPr>
          <p:spPr>
            <a:xfrm>
              <a:off x="123283" y="4666068"/>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31" name="组合 30"/>
          <p:cNvGrpSpPr/>
          <p:nvPr/>
        </p:nvGrpSpPr>
        <p:grpSpPr>
          <a:xfrm>
            <a:off x="1762976" y="314421"/>
            <a:ext cx="7035293" cy="615934"/>
            <a:chOff x="1763687" y="186269"/>
            <a:chExt cx="7035293" cy="615934"/>
          </a:xfrm>
        </p:grpSpPr>
        <p:sp>
          <p:nvSpPr>
            <p:cNvPr id="32" name="任意多边形 31"/>
            <p:cNvSpPr/>
            <p:nvPr/>
          </p:nvSpPr>
          <p:spPr>
            <a:xfrm>
              <a:off x="1763687" y="186269"/>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微软雅黑" panose="020B0503020204020204" pitchFamily="34" charset="-122"/>
                  <a:ea typeface="微软雅黑" panose="020B0503020204020204" pitchFamily="34" charset="-122"/>
                </a:rPr>
                <a:t>调查问卷</a:t>
              </a:r>
              <a:endParaRPr lang="zh-CN" altLang="en-US" sz="2200" kern="1200" dirty="0">
                <a:latin typeface="微软雅黑" panose="020B0503020204020204" pitchFamily="34" charset="-122"/>
                <a:ea typeface="微软雅黑" panose="020B0503020204020204" pitchFamily="34" charset="-122"/>
              </a:endParaRPr>
            </a:p>
          </p:txBody>
        </p:sp>
        <p:sp>
          <p:nvSpPr>
            <p:cNvPr id="33" name="任意多边形 32"/>
            <p:cNvSpPr/>
            <p:nvPr/>
          </p:nvSpPr>
          <p:spPr>
            <a:xfrm>
              <a:off x="3477445" y="186269"/>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939" y="186269"/>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898432" y="186269"/>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pSp>
      <p:sp>
        <p:nvSpPr>
          <p:cNvPr id="50" name="线形标注 3(带边框和强调线) 49"/>
          <p:cNvSpPr/>
          <p:nvPr/>
        </p:nvSpPr>
        <p:spPr>
          <a:xfrm>
            <a:off x="1978736" y="1323053"/>
            <a:ext cx="2448272" cy="672633"/>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600" dirty="0"/>
              <a:t>您</a:t>
            </a:r>
            <a:r>
              <a:rPr lang="zh-CN" altLang="en-US" sz="1600" dirty="0" smtClean="0"/>
              <a:t>认为见“死”不救有必要列入违法行为吗？</a:t>
            </a:r>
            <a:endParaRPr lang="zh-CN" altLang="en-US" sz="1600" dirty="0"/>
          </a:p>
        </p:txBody>
      </p:sp>
      <p:sp>
        <p:nvSpPr>
          <p:cNvPr id="28" name="线形标注 1(无边框) 27"/>
          <p:cNvSpPr/>
          <p:nvPr/>
        </p:nvSpPr>
        <p:spPr>
          <a:xfrm>
            <a:off x="1979712" y="2443245"/>
            <a:ext cx="2448272" cy="422756"/>
          </a:xfrm>
          <a:prstGeom prst="callout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sz="1600" dirty="0" smtClean="0"/>
              <a:t>25.61%</a:t>
            </a:r>
            <a:r>
              <a:rPr lang="zh-CN" altLang="en-US" sz="1600" dirty="0" smtClean="0"/>
              <a:t>（</a:t>
            </a:r>
            <a:r>
              <a:rPr lang="en-US" altLang="zh-CN" sz="1600" dirty="0" smtClean="0"/>
              <a:t>63</a:t>
            </a:r>
            <a:r>
              <a:rPr lang="zh-CN" altLang="en-US" sz="1600" dirty="0" smtClean="0"/>
              <a:t>人）有必要</a:t>
            </a:r>
            <a:endParaRPr lang="zh-CN" altLang="en-US" sz="1600" dirty="0"/>
          </a:p>
        </p:txBody>
      </p:sp>
      <p:sp>
        <p:nvSpPr>
          <p:cNvPr id="52" name="线形标注 1(无边框) 51"/>
          <p:cNvSpPr/>
          <p:nvPr/>
        </p:nvSpPr>
        <p:spPr>
          <a:xfrm>
            <a:off x="1979712" y="3644786"/>
            <a:ext cx="2448272" cy="422756"/>
          </a:xfrm>
          <a:prstGeom prst="callout1">
            <a:avLst>
              <a:gd name="adj1" fmla="val 18750"/>
              <a:gd name="adj2" fmla="val -8333"/>
              <a:gd name="adj3" fmla="val -69771"/>
              <a:gd name="adj4" fmla="val -3749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sz="1600" dirty="0" smtClean="0"/>
              <a:t>72.76%</a:t>
            </a:r>
            <a:r>
              <a:rPr lang="zh-CN" altLang="en-US" sz="1600" dirty="0" smtClean="0"/>
              <a:t>（</a:t>
            </a:r>
            <a:r>
              <a:rPr lang="en-US" altLang="zh-CN" sz="1600" dirty="0" smtClean="0"/>
              <a:t>179</a:t>
            </a:r>
            <a:r>
              <a:rPr lang="zh-CN" altLang="en-US" sz="1600" dirty="0" smtClean="0"/>
              <a:t>人）没必要</a:t>
            </a:r>
            <a:endParaRPr lang="zh-CN" altLang="en-US" sz="1600" dirty="0"/>
          </a:p>
        </p:txBody>
      </p:sp>
      <p:sp>
        <p:nvSpPr>
          <p:cNvPr id="29" name="流程图: 过程 28"/>
          <p:cNvSpPr/>
          <p:nvPr/>
        </p:nvSpPr>
        <p:spPr>
          <a:xfrm>
            <a:off x="1979712" y="4566730"/>
            <a:ext cx="2448272" cy="381284"/>
          </a:xfrm>
          <a:prstGeom prst="flowChartProcess">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CN" sz="1600" dirty="0" smtClean="0"/>
              <a:t>1</a:t>
            </a:r>
            <a:r>
              <a:rPr lang="en-US" altLang="zh-CN" sz="1600" dirty="0"/>
              <a:t>.</a:t>
            </a:r>
            <a:r>
              <a:rPr lang="en-US" altLang="zh-CN" sz="1600" dirty="0" smtClean="0"/>
              <a:t>63%</a:t>
            </a:r>
            <a:r>
              <a:rPr lang="zh-CN" altLang="en-US" sz="1600" dirty="0" smtClean="0"/>
              <a:t>（</a:t>
            </a:r>
            <a:r>
              <a:rPr lang="en-US" altLang="zh-CN" sz="1600" dirty="0" smtClean="0"/>
              <a:t>4</a:t>
            </a:r>
            <a:r>
              <a:rPr lang="zh-CN" altLang="en-US" sz="1600" dirty="0" smtClean="0"/>
              <a:t>人）未发表意见</a:t>
            </a:r>
            <a:endParaRPr lang="zh-CN" altLang="en-US" sz="1600" dirty="0"/>
          </a:p>
        </p:txBody>
      </p:sp>
      <p:graphicFrame>
        <p:nvGraphicFramePr>
          <p:cNvPr id="53" name="图表 52"/>
          <p:cNvGraphicFramePr/>
          <p:nvPr>
            <p:extLst>
              <p:ext uri="{D42A27DB-BD31-4B8C-83A1-F6EECF244321}">
                <p14:modId xmlns:p14="http://schemas.microsoft.com/office/powerpoint/2010/main" val="2036918497"/>
              </p:ext>
            </p:extLst>
          </p:nvPr>
        </p:nvGraphicFramePr>
        <p:xfrm>
          <a:off x="4317043" y="1017559"/>
          <a:ext cx="5161355" cy="4047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图表 58"/>
          <p:cNvGraphicFramePr/>
          <p:nvPr>
            <p:extLst>
              <p:ext uri="{D42A27DB-BD31-4B8C-83A1-F6EECF244321}">
                <p14:modId xmlns:p14="http://schemas.microsoft.com/office/powerpoint/2010/main" val="1367766950"/>
              </p:ext>
            </p:extLst>
          </p:nvPr>
        </p:nvGraphicFramePr>
        <p:xfrm>
          <a:off x="3923928" y="102161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0" name="线形标注 3(带边框和强调线) 59"/>
          <p:cNvSpPr/>
          <p:nvPr/>
        </p:nvSpPr>
        <p:spPr>
          <a:xfrm>
            <a:off x="1978736" y="2291692"/>
            <a:ext cx="2448272" cy="672633"/>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600" dirty="0"/>
              <a:t>您</a:t>
            </a:r>
            <a:r>
              <a:rPr lang="zh-CN" altLang="en-US" sz="1600" dirty="0" smtClean="0"/>
              <a:t>认现在社会上见义勇为行为普遍吗？</a:t>
            </a:r>
            <a:endParaRPr lang="zh-CN" altLang="en-US" sz="1600" dirty="0"/>
          </a:p>
        </p:txBody>
      </p:sp>
      <p:graphicFrame>
        <p:nvGraphicFramePr>
          <p:cNvPr id="67" name="图表 66"/>
          <p:cNvGraphicFramePr/>
          <p:nvPr>
            <p:extLst>
              <p:ext uri="{D42A27DB-BD31-4B8C-83A1-F6EECF244321}">
                <p14:modId xmlns:p14="http://schemas.microsoft.com/office/powerpoint/2010/main" val="1165360002"/>
              </p:ext>
            </p:extLst>
          </p:nvPr>
        </p:nvGraphicFramePr>
        <p:xfrm>
          <a:off x="4809489" y="1240008"/>
          <a:ext cx="4176464" cy="2907361"/>
        </p:xfrm>
        <a:graphic>
          <a:graphicData uri="http://schemas.openxmlformats.org/drawingml/2006/chart">
            <c:chart xmlns:c="http://schemas.openxmlformats.org/drawingml/2006/chart" xmlns:r="http://schemas.openxmlformats.org/officeDocument/2006/relationships" r:id="rId5"/>
          </a:graphicData>
        </a:graphic>
      </p:graphicFrame>
      <p:sp>
        <p:nvSpPr>
          <p:cNvPr id="68" name="线形标注 3(带边框和强调线) 67"/>
          <p:cNvSpPr/>
          <p:nvPr/>
        </p:nvSpPr>
        <p:spPr>
          <a:xfrm>
            <a:off x="1979712" y="3301412"/>
            <a:ext cx="2448272" cy="766130"/>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zh-CN" sz="1500" dirty="0"/>
              <a:t>您个人是否经历过人工呼吸、</a:t>
            </a:r>
            <a:r>
              <a:rPr lang="en-US" altLang="zh-CN" sz="1500" dirty="0"/>
              <a:t>CPR</a:t>
            </a:r>
            <a:r>
              <a:rPr lang="zh-CN" altLang="zh-CN" sz="1500" dirty="0"/>
              <a:t>（心肺复苏）技能等技能的培训？ </a:t>
            </a:r>
            <a:endParaRPr lang="zh-CN" altLang="en-US" sz="1500" dirty="0"/>
          </a:p>
        </p:txBody>
      </p:sp>
      <p:graphicFrame>
        <p:nvGraphicFramePr>
          <p:cNvPr id="73" name="图表 72"/>
          <p:cNvGraphicFramePr/>
          <p:nvPr>
            <p:extLst>
              <p:ext uri="{D42A27DB-BD31-4B8C-83A1-F6EECF244321}">
                <p14:modId xmlns:p14="http://schemas.microsoft.com/office/powerpoint/2010/main" val="3606165732"/>
              </p:ext>
            </p:extLst>
          </p:nvPr>
        </p:nvGraphicFramePr>
        <p:xfrm>
          <a:off x="4280521" y="1317034"/>
          <a:ext cx="4863479" cy="3802782"/>
        </p:xfrm>
        <a:graphic>
          <a:graphicData uri="http://schemas.openxmlformats.org/drawingml/2006/chart">
            <c:chart xmlns:c="http://schemas.openxmlformats.org/drawingml/2006/chart" xmlns:r="http://schemas.openxmlformats.org/officeDocument/2006/relationships" r:id="rId6"/>
          </a:graphicData>
        </a:graphic>
      </p:graphicFrame>
      <p:sp>
        <p:nvSpPr>
          <p:cNvPr id="74" name="线形标注 3(带边框和强调线) 73"/>
          <p:cNvSpPr/>
          <p:nvPr/>
        </p:nvSpPr>
        <p:spPr>
          <a:xfrm>
            <a:off x="1968551" y="4318272"/>
            <a:ext cx="2448272" cy="672633"/>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700" dirty="0"/>
              <a:t>如果</a:t>
            </a:r>
            <a:r>
              <a:rPr lang="zh-CN" altLang="en-US" sz="1700" dirty="0" smtClean="0"/>
              <a:t>遇见陌生人呼救，您会怎么做？</a:t>
            </a:r>
            <a:endParaRPr lang="zh-CN" altLang="en-US" sz="1700" dirty="0"/>
          </a:p>
        </p:txBody>
      </p:sp>
      <p:graphicFrame>
        <p:nvGraphicFramePr>
          <p:cNvPr id="79" name="图表 78"/>
          <p:cNvGraphicFramePr/>
          <p:nvPr>
            <p:extLst>
              <p:ext uri="{D42A27DB-BD31-4B8C-83A1-F6EECF244321}">
                <p14:modId xmlns:p14="http://schemas.microsoft.com/office/powerpoint/2010/main" val="4185677944"/>
              </p:ext>
            </p:extLst>
          </p:nvPr>
        </p:nvGraphicFramePr>
        <p:xfrm>
          <a:off x="4618544" y="1457735"/>
          <a:ext cx="4497261" cy="31134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63263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88889E-6 -1.35802E-6 L 0.14809 -0.00185 " pathEditMode="relative" rAng="0" ptsTypes="AA">
                                      <p:cBhvr>
                                        <p:cTn id="6" dur="2000" fill="hold"/>
                                        <p:tgtEl>
                                          <p:spTgt spid="4"/>
                                        </p:tgtEl>
                                        <p:attrNameLst>
                                          <p:attrName>ppt_x</p:attrName>
                                          <p:attrName>ppt_y</p:attrName>
                                        </p:attrNameLst>
                                      </p:cBhvr>
                                      <p:rCtr x="7396" y="-9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randombar(horizontal)">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3"/>
                                        </p:tgtEl>
                                      </p:cBhvr>
                                    </p:animEffect>
                                    <p:set>
                                      <p:cBhvr>
                                        <p:cTn id="28" dur="1" fill="hold">
                                          <p:stCondLst>
                                            <p:cond delay="499"/>
                                          </p:stCondLst>
                                        </p:cTn>
                                        <p:tgtEl>
                                          <p:spTgt spid="5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randombar(horizontal)">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59"/>
                                        </p:tgtEl>
                                      </p:cBhvr>
                                    </p:animEffect>
                                    <p:set>
                                      <p:cBhvr>
                                        <p:cTn id="43" dur="1" fill="hold">
                                          <p:stCondLst>
                                            <p:cond delay="499"/>
                                          </p:stCondLst>
                                        </p:cTn>
                                        <p:tgtEl>
                                          <p:spTgt spid="5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52"/>
                                        </p:tgtEl>
                                      </p:cBhvr>
                                    </p:animEffect>
                                    <p:set>
                                      <p:cBhvr>
                                        <p:cTn id="58" dur="1" fill="hold">
                                          <p:stCondLst>
                                            <p:cond delay="499"/>
                                          </p:stCondLst>
                                        </p:cTn>
                                        <p:tgtEl>
                                          <p:spTgt spid="5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1" nodeType="clickEffect">
                                  <p:stCondLst>
                                    <p:cond delay="0"/>
                                  </p:stCondLst>
                                  <p:childTnLst>
                                    <p:animEffect transition="out" filter="dissolve">
                                      <p:cBhvr>
                                        <p:cTn id="62" dur="500"/>
                                        <p:tgtEl>
                                          <p:spTgt spid="29"/>
                                        </p:tgtEl>
                                      </p:cBhvr>
                                    </p:animEffect>
                                    <p:set>
                                      <p:cBhvr>
                                        <p:cTn id="63" dur="1" fill="hold">
                                          <p:stCondLst>
                                            <p:cond delay="499"/>
                                          </p:stCondLst>
                                        </p:cTn>
                                        <p:tgtEl>
                                          <p:spTgt spid="2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3.88889E-6 -1.48148E-6 L 0.1434 -0.00555 " pathEditMode="relative" rAng="0" ptsTypes="AA">
                                      <p:cBhvr>
                                        <p:cTn id="67" dur="2000" fill="hold"/>
                                        <p:tgtEl>
                                          <p:spTgt spid="47"/>
                                        </p:tgtEl>
                                        <p:attrNameLst>
                                          <p:attrName>ppt_x</p:attrName>
                                          <p:attrName>ppt_y</p:attrName>
                                        </p:attrNameLst>
                                      </p:cBhvr>
                                      <p:rCtr x="7170" y="-278"/>
                                    </p:animMotion>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1000"/>
                                        <p:tgtEl>
                                          <p:spTgt spid="60"/>
                                        </p:tgtEl>
                                      </p:cBhvr>
                                    </p:animEffect>
                                    <p:anim calcmode="lin" valueType="num">
                                      <p:cBhvr>
                                        <p:cTn id="73" dur="1000" fill="hold"/>
                                        <p:tgtEl>
                                          <p:spTgt spid="60"/>
                                        </p:tgtEl>
                                        <p:attrNameLst>
                                          <p:attrName>ppt_x</p:attrName>
                                        </p:attrNameLst>
                                      </p:cBhvr>
                                      <p:tavLst>
                                        <p:tav tm="0">
                                          <p:val>
                                            <p:strVal val="#ppt_x"/>
                                          </p:val>
                                        </p:tav>
                                        <p:tav tm="100000">
                                          <p:val>
                                            <p:strVal val="#ppt_x"/>
                                          </p:val>
                                        </p:tav>
                                      </p:tavLst>
                                    </p:anim>
                                    <p:anim calcmode="lin" valueType="num">
                                      <p:cBhvr>
                                        <p:cTn id="7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randombar(horizontal)">
                                      <p:cBhvr>
                                        <p:cTn id="79" dur="500"/>
                                        <p:tgtEl>
                                          <p:spTgt spid="6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67"/>
                                        </p:tgtEl>
                                      </p:cBhvr>
                                    </p:animEffect>
                                    <p:set>
                                      <p:cBhvr>
                                        <p:cTn id="84" dur="1" fill="hold">
                                          <p:stCondLst>
                                            <p:cond delay="499"/>
                                          </p:stCondLst>
                                        </p:cTn>
                                        <p:tgtEl>
                                          <p:spTgt spid="6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63" presetClass="path" presetSubtype="0" accel="50000" decel="50000" fill="hold" nodeType="clickEffect">
                                  <p:stCondLst>
                                    <p:cond delay="0"/>
                                  </p:stCondLst>
                                  <p:childTnLst>
                                    <p:animMotion origin="layout" path="M -5E-6 3.45679E-6 L 0.14671 -0.00031 " pathEditMode="relative" rAng="0" ptsTypes="AA">
                                      <p:cBhvr>
                                        <p:cTn id="88" dur="2000" fill="hold"/>
                                        <p:tgtEl>
                                          <p:spTgt spid="48"/>
                                        </p:tgtEl>
                                        <p:attrNameLst>
                                          <p:attrName>ppt_x</p:attrName>
                                          <p:attrName>ppt_y</p:attrName>
                                        </p:attrNameLst>
                                      </p:cBhvr>
                                      <p:rCtr x="7326" y="-31"/>
                                    </p:animMotion>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1000"/>
                                        <p:tgtEl>
                                          <p:spTgt spid="68"/>
                                        </p:tgtEl>
                                      </p:cBhvr>
                                    </p:animEffect>
                                    <p:anim calcmode="lin" valueType="num">
                                      <p:cBhvr>
                                        <p:cTn id="94" dur="1000" fill="hold"/>
                                        <p:tgtEl>
                                          <p:spTgt spid="68"/>
                                        </p:tgtEl>
                                        <p:attrNameLst>
                                          <p:attrName>ppt_x</p:attrName>
                                        </p:attrNameLst>
                                      </p:cBhvr>
                                      <p:tavLst>
                                        <p:tav tm="0">
                                          <p:val>
                                            <p:strVal val="#ppt_x"/>
                                          </p:val>
                                        </p:tav>
                                        <p:tav tm="100000">
                                          <p:val>
                                            <p:strVal val="#ppt_x"/>
                                          </p:val>
                                        </p:tav>
                                      </p:tavLst>
                                    </p:anim>
                                    <p:anim calcmode="lin" valueType="num">
                                      <p:cBhvr>
                                        <p:cTn id="9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randombar(horizontal)">
                                      <p:cBhvr>
                                        <p:cTn id="100" dur="500"/>
                                        <p:tgtEl>
                                          <p:spTgt spid="7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73"/>
                                        </p:tgtEl>
                                      </p:cBhvr>
                                    </p:animEffect>
                                    <p:set>
                                      <p:cBhvr>
                                        <p:cTn id="105" dur="1" fill="hold">
                                          <p:stCondLst>
                                            <p:cond delay="499"/>
                                          </p:stCondLst>
                                        </p:cTn>
                                        <p:tgtEl>
                                          <p:spTgt spid="7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63" presetClass="path" presetSubtype="0" accel="50000" decel="50000" fill="hold" nodeType="clickEffect">
                                  <p:stCondLst>
                                    <p:cond delay="0"/>
                                  </p:stCondLst>
                                  <p:childTnLst>
                                    <p:animMotion origin="layout" path="M 3.88889E-6 3.33333E-6 L 0.14809 -0.00371 " pathEditMode="relative" rAng="0" ptsTypes="AA">
                                      <p:cBhvr>
                                        <p:cTn id="109" dur="2000" fill="hold"/>
                                        <p:tgtEl>
                                          <p:spTgt spid="49"/>
                                        </p:tgtEl>
                                        <p:attrNameLst>
                                          <p:attrName>ppt_x</p:attrName>
                                          <p:attrName>ppt_y</p:attrName>
                                        </p:attrNameLst>
                                      </p:cBhvr>
                                      <p:rCtr x="7396" y="-185"/>
                                    </p:animMotion>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1000"/>
                                        <p:tgtEl>
                                          <p:spTgt spid="74"/>
                                        </p:tgtEl>
                                      </p:cBhvr>
                                    </p:animEffect>
                                    <p:anim calcmode="lin" valueType="num">
                                      <p:cBhvr>
                                        <p:cTn id="115" dur="1000" fill="hold"/>
                                        <p:tgtEl>
                                          <p:spTgt spid="74"/>
                                        </p:tgtEl>
                                        <p:attrNameLst>
                                          <p:attrName>ppt_x</p:attrName>
                                        </p:attrNameLst>
                                      </p:cBhvr>
                                      <p:tavLst>
                                        <p:tav tm="0">
                                          <p:val>
                                            <p:strVal val="#ppt_x"/>
                                          </p:val>
                                        </p:tav>
                                        <p:tav tm="100000">
                                          <p:val>
                                            <p:strVal val="#ppt_x"/>
                                          </p:val>
                                        </p:tav>
                                      </p:tavLst>
                                    </p:anim>
                                    <p:anim calcmode="lin" valueType="num">
                                      <p:cBhvr>
                                        <p:cTn id="1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randombar(horizontal)">
                                      <p:cBhvr>
                                        <p:cTn id="121" dur="500"/>
                                        <p:tgtEl>
                                          <p:spTgt spid="7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79"/>
                                        </p:tgtEl>
                                      </p:cBhvr>
                                    </p:animEffect>
                                    <p:set>
                                      <p:cBhvr>
                                        <p:cTn id="126"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8" grpId="0" animBg="1"/>
      <p:bldP spid="28" grpId="1" animBg="1"/>
      <p:bldP spid="52" grpId="0" animBg="1"/>
      <p:bldP spid="52" grpId="1" animBg="1"/>
      <p:bldP spid="29" grpId="0" animBg="1"/>
      <p:bldP spid="29" grpId="1" animBg="1"/>
      <p:bldGraphic spid="53" grpId="0">
        <p:bldAsOne/>
      </p:bldGraphic>
      <p:bldGraphic spid="53" grpId="1">
        <p:bldAsOne/>
      </p:bldGraphic>
      <p:bldGraphic spid="59" grpId="0">
        <p:bldAsOne/>
      </p:bldGraphic>
      <p:bldGraphic spid="59" grpId="1">
        <p:bldAsOne/>
      </p:bldGraphic>
      <p:bldP spid="60" grpId="0" animBg="1"/>
      <p:bldGraphic spid="67" grpId="0">
        <p:bldAsOne/>
      </p:bldGraphic>
      <p:bldGraphic spid="67" grpId="1">
        <p:bldAsOne/>
      </p:bldGraphic>
      <p:bldP spid="68" grpId="0" animBg="1"/>
      <p:bldGraphic spid="73" grpId="0">
        <p:bldAsOne/>
      </p:bldGraphic>
      <p:bldGraphic spid="73" grpId="1">
        <p:bldAsOne/>
      </p:bldGraphic>
      <p:bldP spid="74" grpId="0" animBg="1"/>
      <p:bldGraphic spid="79" grpId="0">
        <p:bldAsOne/>
      </p:bldGraphic>
      <p:bldGraphic spid="79"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89761" y="282675"/>
            <a:ext cx="1238611" cy="1280963"/>
            <a:chOff x="24859" y="-79188"/>
            <a:chExt cx="1268440" cy="1311813"/>
          </a:xfrm>
        </p:grpSpPr>
        <p:grpSp>
          <p:nvGrpSpPr>
            <p:cNvPr id="5" name="组合 4"/>
            <p:cNvGrpSpPr/>
            <p:nvPr userDrawn="1"/>
          </p:nvGrpSpPr>
          <p:grpSpPr>
            <a:xfrm>
              <a:off x="66154" y="-79188"/>
              <a:ext cx="1227145" cy="131181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40"/>
            <p:cNvSpPr txBox="1"/>
            <p:nvPr userDrawn="1"/>
          </p:nvSpPr>
          <p:spPr>
            <a:xfrm>
              <a:off x="44452" y="447120"/>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09</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7" name="TextBox 44"/>
            <p:cNvSpPr txBox="1"/>
            <p:nvPr userDrawn="1"/>
          </p:nvSpPr>
          <p:spPr>
            <a:xfrm>
              <a:off x="24859" y="688642"/>
              <a:ext cx="1254698" cy="378227"/>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7" name="组合 46"/>
          <p:cNvGrpSpPr/>
          <p:nvPr/>
        </p:nvGrpSpPr>
        <p:grpSpPr>
          <a:xfrm>
            <a:off x="-1310168" y="1725430"/>
            <a:ext cx="1441524" cy="1278368"/>
            <a:chOff x="68624" y="1323053"/>
            <a:chExt cx="1441524" cy="1278368"/>
          </a:xfrm>
        </p:grpSpPr>
        <p:grpSp>
          <p:nvGrpSpPr>
            <p:cNvPr id="10" name="组合 9"/>
            <p:cNvGrpSpPr/>
            <p:nvPr/>
          </p:nvGrpSpPr>
          <p:grpSpPr>
            <a:xfrm>
              <a:off x="68624" y="1323053"/>
              <a:ext cx="1441524" cy="1278368"/>
              <a:chOff x="17006" y="1330121"/>
              <a:chExt cx="1476241" cy="1309155"/>
            </a:xfrm>
          </p:grpSpPr>
          <p:grpSp>
            <p:nvGrpSpPr>
              <p:cNvPr id="11" name="组合 10"/>
              <p:cNvGrpSpPr/>
              <p:nvPr userDrawn="1"/>
            </p:nvGrpSpPr>
            <p:grpSpPr>
              <a:xfrm>
                <a:off x="64855" y="1330121"/>
                <a:ext cx="1207165" cy="1309155"/>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41"/>
              <p:cNvSpPr txBox="1"/>
              <p:nvPr userDrawn="1"/>
            </p:nvSpPr>
            <p:spPr>
              <a:xfrm>
                <a:off x="54305" y="1864800"/>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10</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13" name="TextBox 45"/>
              <p:cNvSpPr txBox="1"/>
              <p:nvPr userDrawn="1"/>
            </p:nvSpPr>
            <p:spPr>
              <a:xfrm>
                <a:off x="17006" y="2086847"/>
                <a:ext cx="1476241"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16" name="TextBox 44"/>
            <p:cNvSpPr txBox="1"/>
            <p:nvPr/>
          </p:nvSpPr>
          <p:spPr>
            <a:xfrm>
              <a:off x="107504" y="2067694"/>
              <a:ext cx="1225191" cy="369332"/>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p:nvGrpSpPr>
        <p:grpSpPr>
          <a:xfrm>
            <a:off x="-1310168" y="3166732"/>
            <a:ext cx="1225191" cy="1277226"/>
            <a:chOff x="123283" y="3926379"/>
            <a:chExt cx="1225191" cy="1277226"/>
          </a:xfrm>
        </p:grpSpPr>
        <p:grpSp>
          <p:nvGrpSpPr>
            <p:cNvPr id="23" name="组合 22"/>
            <p:cNvGrpSpPr/>
            <p:nvPr/>
          </p:nvGrpSpPr>
          <p:grpSpPr>
            <a:xfrm>
              <a:off x="169051" y="3926379"/>
              <a:ext cx="1172588" cy="1277226"/>
              <a:chOff x="12617" y="3795886"/>
              <a:chExt cx="1200828" cy="1307986"/>
            </a:xfrm>
          </p:grpSpPr>
          <p:grpSp>
            <p:nvGrpSpPr>
              <p:cNvPr id="24" name="组合 23"/>
              <p:cNvGrpSpPr/>
              <p:nvPr userDrawn="1"/>
            </p:nvGrpSpPr>
            <p:grpSpPr>
              <a:xfrm>
                <a:off x="12617" y="3795886"/>
                <a:ext cx="1200828" cy="130798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43"/>
              <p:cNvSpPr txBox="1"/>
              <p:nvPr userDrawn="1"/>
            </p:nvSpPr>
            <p:spPr>
              <a:xfrm>
                <a:off x="30579" y="4330729"/>
                <a:ext cx="533716" cy="378227"/>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11</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0" name="TextBox 44"/>
            <p:cNvSpPr txBox="1"/>
            <p:nvPr/>
          </p:nvSpPr>
          <p:spPr>
            <a:xfrm>
              <a:off x="123283" y="4666068"/>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31" name="组合 30"/>
          <p:cNvGrpSpPr/>
          <p:nvPr/>
        </p:nvGrpSpPr>
        <p:grpSpPr>
          <a:xfrm>
            <a:off x="1762976" y="314421"/>
            <a:ext cx="7035293" cy="615934"/>
            <a:chOff x="1763687" y="186269"/>
            <a:chExt cx="7035293" cy="615934"/>
          </a:xfrm>
        </p:grpSpPr>
        <p:sp>
          <p:nvSpPr>
            <p:cNvPr id="32" name="任意多边形 31"/>
            <p:cNvSpPr/>
            <p:nvPr/>
          </p:nvSpPr>
          <p:spPr>
            <a:xfrm>
              <a:off x="1763687" y="186269"/>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微软雅黑" panose="020B0503020204020204" pitchFamily="34" charset="-122"/>
                  <a:ea typeface="微软雅黑" panose="020B0503020204020204" pitchFamily="34" charset="-122"/>
                </a:rPr>
                <a:t>调查问卷</a:t>
              </a:r>
              <a:endParaRPr lang="zh-CN" altLang="en-US" sz="2200" kern="1200" dirty="0">
                <a:latin typeface="微软雅黑" panose="020B0503020204020204" pitchFamily="34" charset="-122"/>
                <a:ea typeface="微软雅黑" panose="020B0503020204020204" pitchFamily="34" charset="-122"/>
              </a:endParaRPr>
            </a:p>
          </p:txBody>
        </p:sp>
        <p:sp>
          <p:nvSpPr>
            <p:cNvPr id="33" name="任意多边形 32"/>
            <p:cNvSpPr/>
            <p:nvPr/>
          </p:nvSpPr>
          <p:spPr>
            <a:xfrm>
              <a:off x="3477445" y="186269"/>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5187939" y="186269"/>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898432" y="186269"/>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pSp>
      <p:sp>
        <p:nvSpPr>
          <p:cNvPr id="50" name="线形标注 3(带边框和强调线) 49"/>
          <p:cNvSpPr/>
          <p:nvPr/>
        </p:nvSpPr>
        <p:spPr>
          <a:xfrm>
            <a:off x="1978736" y="1217114"/>
            <a:ext cx="2737280" cy="1141307"/>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zh-CN" sz="1600" dirty="0" smtClean="0"/>
              <a:t>在以下情况中您是否会进行援救（假设您有施救的能力）：呼救人遇到的情况并未威胁生命</a:t>
            </a:r>
            <a:endParaRPr lang="zh-CN" altLang="en-US" sz="1600" dirty="0"/>
          </a:p>
        </p:txBody>
      </p:sp>
      <p:graphicFrame>
        <p:nvGraphicFramePr>
          <p:cNvPr id="46" name="表格 45"/>
          <p:cNvGraphicFramePr>
            <a:graphicFrameLocks noGrp="1"/>
          </p:cNvGraphicFramePr>
          <p:nvPr>
            <p:extLst>
              <p:ext uri="{D42A27DB-BD31-4B8C-83A1-F6EECF244321}">
                <p14:modId xmlns:p14="http://schemas.microsoft.com/office/powerpoint/2010/main" val="1449453669"/>
              </p:ext>
            </p:extLst>
          </p:nvPr>
        </p:nvGraphicFramePr>
        <p:xfrm>
          <a:off x="2050616" y="2586129"/>
          <a:ext cx="6096000" cy="2205736"/>
        </p:xfrm>
        <a:graphic>
          <a:graphicData uri="http://schemas.openxmlformats.org/drawingml/2006/table">
            <a:tbl>
              <a:tblPr firstRow="1" bandRow="1">
                <a:tableStyleId>{5C22544A-7EE6-4342-B048-85BDC9FD1C3A}</a:tableStyleId>
              </a:tblPr>
              <a:tblGrid>
                <a:gridCol w="2032000"/>
                <a:gridCol w="2032000"/>
                <a:gridCol w="2032000"/>
              </a:tblGrid>
              <a:tr h="380421">
                <a:tc>
                  <a:txBody>
                    <a:bodyPr/>
                    <a:lstStyle/>
                    <a:p>
                      <a:pPr algn="ctr"/>
                      <a:r>
                        <a:rPr lang="zh-CN" altLang="en-US" dirty="0" smtClean="0"/>
                        <a:t>题目</a:t>
                      </a:r>
                      <a:r>
                        <a:rPr lang="en-US" altLang="zh-CN" dirty="0" smtClean="0"/>
                        <a:t>/</a:t>
                      </a:r>
                      <a:r>
                        <a:rPr lang="zh-CN" altLang="en-US" dirty="0" smtClean="0"/>
                        <a:t>选项</a:t>
                      </a:r>
                      <a:endParaRPr lang="zh-CN" altLang="en-US" dirty="0"/>
                    </a:p>
                  </a:txBody>
                  <a:tcPr/>
                </a:tc>
                <a:tc>
                  <a:txBody>
                    <a:bodyPr/>
                    <a:lstStyle/>
                    <a:p>
                      <a:pPr algn="ctr"/>
                      <a:r>
                        <a:rPr lang="zh-CN" altLang="en-US" dirty="0" smtClean="0"/>
                        <a:t>是</a:t>
                      </a:r>
                      <a:endParaRPr lang="zh-CN" altLang="en-US" dirty="0"/>
                    </a:p>
                  </a:txBody>
                  <a:tcPr/>
                </a:tc>
                <a:tc>
                  <a:txBody>
                    <a:bodyPr/>
                    <a:lstStyle/>
                    <a:p>
                      <a:pPr algn="ctr"/>
                      <a:r>
                        <a:rPr lang="zh-CN" altLang="en-US" dirty="0" smtClean="0"/>
                        <a:t>否</a:t>
                      </a:r>
                      <a:endParaRPr lang="zh-CN" altLang="en-US" dirty="0"/>
                    </a:p>
                  </a:txBody>
                  <a:tcPr/>
                </a:tc>
              </a:tr>
              <a:tr h="545155">
                <a:tc>
                  <a:txBody>
                    <a:bodyPr/>
                    <a:lstStyle/>
                    <a:p>
                      <a:r>
                        <a:rPr lang="zh-CN" altLang="en-US" sz="1200" dirty="0" smtClean="0"/>
                        <a:t>周围人烟稀少，只有你能施救，但无目击者，难以保证自身安全</a:t>
                      </a:r>
                      <a:endParaRPr lang="zh-CN" altLang="en-US" sz="1200" dirty="0"/>
                    </a:p>
                  </a:txBody>
                  <a:tcPr/>
                </a:tc>
                <a:tc>
                  <a:txBody>
                    <a:bodyPr/>
                    <a:lstStyle/>
                    <a:p>
                      <a:pPr algn="ctr"/>
                      <a:r>
                        <a:rPr lang="en-US" altLang="zh-CN" dirty="0" smtClean="0"/>
                        <a:t>21.14%</a:t>
                      </a:r>
                      <a:r>
                        <a:rPr lang="zh-CN" altLang="en-US" dirty="0" smtClean="0"/>
                        <a:t>（</a:t>
                      </a:r>
                      <a:r>
                        <a:rPr lang="en-US" altLang="zh-CN" dirty="0" smtClean="0"/>
                        <a:t>54</a:t>
                      </a:r>
                      <a:r>
                        <a:rPr lang="zh-CN" altLang="en-US" dirty="0" smtClean="0"/>
                        <a:t>人）</a:t>
                      </a:r>
                      <a:endParaRPr lang="zh-CN" altLang="en-US" dirty="0"/>
                    </a:p>
                  </a:txBody>
                  <a:tcPr anchor="ctr"/>
                </a:tc>
                <a:tc>
                  <a:txBody>
                    <a:bodyPr/>
                    <a:lstStyle/>
                    <a:p>
                      <a:pPr algn="ctr"/>
                      <a:r>
                        <a:rPr lang="en-US" altLang="zh-CN" dirty="0" smtClean="0"/>
                        <a:t>78.86%</a:t>
                      </a:r>
                      <a:r>
                        <a:rPr lang="zh-CN" altLang="en-US" dirty="0" smtClean="0"/>
                        <a:t>（</a:t>
                      </a:r>
                      <a:r>
                        <a:rPr lang="en-US" altLang="zh-CN" dirty="0" smtClean="0"/>
                        <a:t>194</a:t>
                      </a:r>
                      <a:r>
                        <a:rPr lang="zh-CN" altLang="en-US" dirty="0" smtClean="0"/>
                        <a:t>人）</a:t>
                      </a:r>
                      <a:endParaRPr lang="zh-CN" altLang="en-US" dirty="0"/>
                    </a:p>
                  </a:txBody>
                  <a:tcPr anchor="ctr"/>
                </a:tc>
              </a:tr>
              <a:tr h="545155">
                <a:tc>
                  <a:txBody>
                    <a:bodyPr/>
                    <a:lstStyle/>
                    <a:p>
                      <a:r>
                        <a:rPr lang="zh-CN" altLang="en-US" sz="1200" dirty="0" smtClean="0"/>
                        <a:t>周围有其他人请求你一起进行援助</a:t>
                      </a:r>
                      <a:endParaRPr lang="zh-CN" altLang="en-US" sz="1200" dirty="0"/>
                    </a:p>
                  </a:txBody>
                  <a:tcPr/>
                </a:tc>
                <a:tc>
                  <a:txBody>
                    <a:bodyPr/>
                    <a:lstStyle/>
                    <a:p>
                      <a:pPr algn="ctr"/>
                      <a:r>
                        <a:rPr lang="en-US" altLang="zh-CN" dirty="0" smtClean="0"/>
                        <a:t>81.3%</a:t>
                      </a:r>
                      <a:r>
                        <a:rPr lang="zh-CN" altLang="en-US" dirty="0" smtClean="0"/>
                        <a:t>（</a:t>
                      </a:r>
                      <a:r>
                        <a:rPr lang="en-US" altLang="zh-CN" dirty="0" smtClean="0"/>
                        <a:t>200</a:t>
                      </a:r>
                      <a:r>
                        <a:rPr lang="zh-CN" altLang="en-US" dirty="0" smtClean="0"/>
                        <a:t>人）</a:t>
                      </a:r>
                      <a:endParaRPr lang="zh-CN" altLang="en-US" dirty="0"/>
                    </a:p>
                  </a:txBody>
                  <a:tcPr anchor="ctr"/>
                </a:tc>
                <a:tc>
                  <a:txBody>
                    <a:bodyPr/>
                    <a:lstStyle/>
                    <a:p>
                      <a:pPr algn="ctr"/>
                      <a:r>
                        <a:rPr lang="en-US" altLang="zh-CN" dirty="0" smtClean="0"/>
                        <a:t>18.7%</a:t>
                      </a:r>
                      <a:r>
                        <a:rPr lang="zh-CN" altLang="en-US" dirty="0" smtClean="0"/>
                        <a:t>（</a:t>
                      </a:r>
                      <a:r>
                        <a:rPr lang="en-US" altLang="zh-CN" dirty="0" smtClean="0"/>
                        <a:t>46</a:t>
                      </a:r>
                      <a:r>
                        <a:rPr lang="zh-CN" altLang="en-US" dirty="0" smtClean="0"/>
                        <a:t>人）</a:t>
                      </a:r>
                      <a:endParaRPr lang="zh-CN" altLang="en-US" dirty="0"/>
                    </a:p>
                  </a:txBody>
                  <a:tcPr anchor="ctr"/>
                </a:tc>
              </a:tr>
              <a:tr h="545155">
                <a:tc>
                  <a:txBody>
                    <a:bodyPr/>
                    <a:lstStyle/>
                    <a:p>
                      <a:r>
                        <a:rPr lang="zh-CN" altLang="en-US" sz="1200" dirty="0" smtClean="0"/>
                        <a:t>周围有很多人围观，但没有人主动上前援助，在场的你是否会去施救？</a:t>
                      </a:r>
                      <a:endParaRPr lang="zh-CN" altLang="en-US" sz="1200" dirty="0"/>
                    </a:p>
                  </a:txBody>
                  <a:tcPr/>
                </a:tc>
                <a:tc>
                  <a:txBody>
                    <a:bodyPr/>
                    <a:lstStyle/>
                    <a:p>
                      <a:pPr algn="ctr"/>
                      <a:r>
                        <a:rPr lang="en-US" altLang="zh-CN" dirty="0" smtClean="0"/>
                        <a:t>46.34%</a:t>
                      </a:r>
                      <a:r>
                        <a:rPr lang="zh-CN" altLang="en-US" dirty="0" smtClean="0"/>
                        <a:t>（</a:t>
                      </a:r>
                      <a:r>
                        <a:rPr lang="en-US" altLang="zh-CN" dirty="0" smtClean="0"/>
                        <a:t>114</a:t>
                      </a:r>
                      <a:r>
                        <a:rPr lang="zh-CN" altLang="en-US" dirty="0" smtClean="0"/>
                        <a:t>人）</a:t>
                      </a:r>
                      <a:endParaRPr lang="zh-CN" altLang="en-US" dirty="0"/>
                    </a:p>
                  </a:txBody>
                  <a:tcPr anchor="ctr"/>
                </a:tc>
                <a:tc>
                  <a:txBody>
                    <a:bodyPr/>
                    <a:lstStyle/>
                    <a:p>
                      <a:pPr algn="ctr"/>
                      <a:r>
                        <a:rPr lang="en-US" altLang="zh-CN" dirty="0" smtClean="0"/>
                        <a:t>53.66%</a:t>
                      </a:r>
                      <a:r>
                        <a:rPr lang="zh-CN" altLang="en-US" dirty="0" smtClean="0"/>
                        <a:t>（</a:t>
                      </a:r>
                      <a:r>
                        <a:rPr lang="en-US" altLang="zh-CN" dirty="0" smtClean="0"/>
                        <a:t>132</a:t>
                      </a:r>
                      <a:r>
                        <a:rPr lang="zh-CN" altLang="en-US" dirty="0" smtClean="0"/>
                        <a:t>人）</a:t>
                      </a:r>
                      <a:endParaRPr lang="zh-CN" altLang="en-US" dirty="0"/>
                    </a:p>
                  </a:txBody>
                  <a:tcPr anchor="ctr"/>
                </a:tc>
              </a:tr>
            </a:tbl>
          </a:graphicData>
        </a:graphic>
      </p:graphicFrame>
      <p:sp>
        <p:nvSpPr>
          <p:cNvPr id="53" name="线形标注 3(带边框和强调线) 52"/>
          <p:cNvSpPr/>
          <p:nvPr/>
        </p:nvSpPr>
        <p:spPr>
          <a:xfrm>
            <a:off x="5580112" y="1203194"/>
            <a:ext cx="2737280" cy="1141307"/>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zh-CN" sz="1600" dirty="0" smtClean="0"/>
              <a:t>在以下情况中您是否会进行援救（假设您有施救的能力）：呼救人</a:t>
            </a:r>
            <a:r>
              <a:rPr lang="zh-CN" altLang="en-US" sz="1600" dirty="0" smtClean="0"/>
              <a:t>的</a:t>
            </a:r>
            <a:r>
              <a:rPr lang="zh-CN" altLang="zh-CN" sz="1600" dirty="0" smtClean="0"/>
              <a:t>情况</a:t>
            </a:r>
            <a:r>
              <a:rPr lang="zh-CN" altLang="en-US" sz="1600" dirty="0"/>
              <a:t>确实</a:t>
            </a:r>
            <a:r>
              <a:rPr lang="zh-CN" altLang="en-US" sz="1600" dirty="0" smtClean="0"/>
              <a:t>十分危险，甚至</a:t>
            </a:r>
            <a:r>
              <a:rPr lang="zh-CN" altLang="zh-CN" sz="1600" dirty="0" smtClean="0"/>
              <a:t>威胁生命</a:t>
            </a:r>
            <a:endParaRPr lang="zh-CN" altLang="en-US" sz="1600" dirty="0"/>
          </a:p>
        </p:txBody>
      </p:sp>
      <p:graphicFrame>
        <p:nvGraphicFramePr>
          <p:cNvPr id="52" name="表格 51"/>
          <p:cNvGraphicFramePr>
            <a:graphicFrameLocks noGrp="1"/>
          </p:cNvGraphicFramePr>
          <p:nvPr>
            <p:extLst>
              <p:ext uri="{D42A27DB-BD31-4B8C-83A1-F6EECF244321}">
                <p14:modId xmlns:p14="http://schemas.microsoft.com/office/powerpoint/2010/main" val="3223793811"/>
              </p:ext>
            </p:extLst>
          </p:nvPr>
        </p:nvGraphicFramePr>
        <p:xfrm>
          <a:off x="2050616" y="2619694"/>
          <a:ext cx="6096000" cy="2108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zh-CN" altLang="en-US" sz="1600" dirty="0" smtClean="0"/>
                        <a:t>题目</a:t>
                      </a:r>
                      <a:r>
                        <a:rPr lang="en-US" altLang="zh-CN" sz="1600" dirty="0" smtClean="0"/>
                        <a:t>/</a:t>
                      </a:r>
                      <a:r>
                        <a:rPr lang="zh-CN" altLang="en-US" sz="1600" dirty="0" smtClean="0"/>
                        <a:t>选项</a:t>
                      </a:r>
                      <a:endParaRPr lang="zh-CN" altLang="en-US" sz="1600" dirty="0"/>
                    </a:p>
                  </a:txBody>
                  <a:tcPr anchor="ctr"/>
                </a:tc>
                <a:tc>
                  <a:txBody>
                    <a:bodyPr/>
                    <a:lstStyle/>
                    <a:p>
                      <a:pPr algn="ctr"/>
                      <a:r>
                        <a:rPr lang="zh-CN" altLang="en-US" sz="1600" dirty="0" smtClean="0"/>
                        <a:t>是</a:t>
                      </a:r>
                      <a:endParaRPr lang="zh-CN" altLang="en-US" sz="1600" dirty="0"/>
                    </a:p>
                  </a:txBody>
                  <a:tcPr anchor="ctr"/>
                </a:tc>
                <a:tc>
                  <a:txBody>
                    <a:bodyPr/>
                    <a:lstStyle/>
                    <a:p>
                      <a:pPr algn="ctr"/>
                      <a:r>
                        <a:rPr lang="zh-CN" altLang="en-US" sz="1600" dirty="0" smtClean="0"/>
                        <a:t>否</a:t>
                      </a:r>
                      <a:endParaRPr lang="zh-CN" altLang="en-US" sz="16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t>周围人烟稀少，只有你能施救，但无目击者，难以保证自身安全</a:t>
                      </a:r>
                    </a:p>
                  </a:txBody>
                  <a:tcPr anchor="ctr"/>
                </a:tc>
                <a:tc>
                  <a:txBody>
                    <a:bodyPr/>
                    <a:lstStyle/>
                    <a:p>
                      <a:pPr algn="ctr"/>
                      <a:r>
                        <a:rPr lang="en-US" altLang="zh-CN" dirty="0" smtClean="0"/>
                        <a:t>50.81%</a:t>
                      </a:r>
                      <a:r>
                        <a:rPr lang="zh-CN" altLang="en-US" dirty="0" smtClean="0"/>
                        <a:t>（</a:t>
                      </a:r>
                      <a:r>
                        <a:rPr lang="en-US" altLang="zh-CN" dirty="0" smtClean="0"/>
                        <a:t>125</a:t>
                      </a:r>
                      <a:r>
                        <a:rPr lang="zh-CN" altLang="en-US" dirty="0" smtClean="0"/>
                        <a:t>人）</a:t>
                      </a:r>
                      <a:endParaRPr lang="zh-CN" altLang="en-US" dirty="0"/>
                    </a:p>
                  </a:txBody>
                  <a:tcPr anchor="ctr"/>
                </a:tc>
                <a:tc>
                  <a:txBody>
                    <a:bodyPr/>
                    <a:lstStyle/>
                    <a:p>
                      <a:pPr algn="ctr"/>
                      <a:r>
                        <a:rPr lang="en-US" altLang="zh-CN" dirty="0" smtClean="0"/>
                        <a:t>49.19%</a:t>
                      </a:r>
                      <a:r>
                        <a:rPr lang="zh-CN" altLang="en-US" dirty="0" smtClean="0"/>
                        <a:t>（</a:t>
                      </a:r>
                      <a:r>
                        <a:rPr lang="en-US" altLang="zh-CN" dirty="0" smtClean="0"/>
                        <a:t>121</a:t>
                      </a:r>
                      <a:r>
                        <a:rPr lang="zh-CN" altLang="en-US" dirty="0" smtClean="0"/>
                        <a:t>人）</a:t>
                      </a:r>
                      <a:endParaRPr lang="zh-CN" alt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t>周围有其他人请求你一起进行援助</a:t>
                      </a:r>
                    </a:p>
                  </a:txBody>
                  <a:tcPr anchor="ctr"/>
                </a:tc>
                <a:tc>
                  <a:txBody>
                    <a:bodyPr/>
                    <a:lstStyle/>
                    <a:p>
                      <a:pPr algn="ctr"/>
                      <a:r>
                        <a:rPr lang="en-US" altLang="zh-CN" dirty="0" smtClean="0"/>
                        <a:t>92.28%</a:t>
                      </a:r>
                      <a:r>
                        <a:rPr lang="zh-CN" altLang="en-US" dirty="0" smtClean="0"/>
                        <a:t>（</a:t>
                      </a:r>
                      <a:r>
                        <a:rPr lang="en-US" altLang="zh-CN" dirty="0" smtClean="0"/>
                        <a:t>227</a:t>
                      </a:r>
                      <a:r>
                        <a:rPr lang="zh-CN" altLang="en-US" dirty="0" smtClean="0"/>
                        <a:t>人）</a:t>
                      </a:r>
                      <a:endParaRPr lang="zh-CN" altLang="en-US" dirty="0"/>
                    </a:p>
                  </a:txBody>
                  <a:tcPr anchor="ctr"/>
                </a:tc>
                <a:tc>
                  <a:txBody>
                    <a:bodyPr/>
                    <a:lstStyle/>
                    <a:p>
                      <a:pPr algn="ctr"/>
                      <a:r>
                        <a:rPr lang="en-US" altLang="zh-CN" dirty="0" smtClean="0"/>
                        <a:t>7.72%</a:t>
                      </a:r>
                      <a:r>
                        <a:rPr lang="zh-CN" altLang="en-US" dirty="0" smtClean="0"/>
                        <a:t>（</a:t>
                      </a:r>
                      <a:r>
                        <a:rPr lang="en-US" altLang="zh-CN" dirty="0" smtClean="0"/>
                        <a:t>19</a:t>
                      </a:r>
                      <a:r>
                        <a:rPr lang="zh-CN" altLang="en-US" dirty="0" smtClean="0"/>
                        <a:t>人）</a:t>
                      </a:r>
                      <a:endParaRPr lang="zh-CN" alt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t>周围有很多人围观，但没有人主动上前援助，在场的你是否会去施救？</a:t>
                      </a:r>
                    </a:p>
                  </a:txBody>
                  <a:tcPr anchor="ctr"/>
                </a:tc>
                <a:tc>
                  <a:txBody>
                    <a:bodyPr/>
                    <a:lstStyle/>
                    <a:p>
                      <a:pPr algn="ctr"/>
                      <a:r>
                        <a:rPr lang="en-US" altLang="zh-CN" dirty="0" smtClean="0"/>
                        <a:t>76.02%</a:t>
                      </a:r>
                      <a:r>
                        <a:rPr lang="zh-CN" altLang="en-US" dirty="0" smtClean="0"/>
                        <a:t>（</a:t>
                      </a:r>
                      <a:r>
                        <a:rPr lang="en-US" altLang="zh-CN" dirty="0" smtClean="0"/>
                        <a:t>187</a:t>
                      </a:r>
                      <a:r>
                        <a:rPr lang="zh-CN" altLang="en-US" dirty="0" smtClean="0"/>
                        <a:t>人）</a:t>
                      </a:r>
                      <a:endParaRPr lang="zh-CN" altLang="en-US" dirty="0"/>
                    </a:p>
                  </a:txBody>
                  <a:tcPr anchor="ctr"/>
                </a:tc>
                <a:tc>
                  <a:txBody>
                    <a:bodyPr/>
                    <a:lstStyle/>
                    <a:p>
                      <a:pPr algn="ctr"/>
                      <a:r>
                        <a:rPr lang="en-US" altLang="zh-CN" dirty="0" smtClean="0"/>
                        <a:t>23.98%</a:t>
                      </a:r>
                      <a:r>
                        <a:rPr lang="zh-CN" altLang="en-US" dirty="0" smtClean="0"/>
                        <a:t>（</a:t>
                      </a:r>
                      <a:r>
                        <a:rPr lang="en-US" altLang="zh-CN" dirty="0" smtClean="0"/>
                        <a:t>59</a:t>
                      </a:r>
                      <a:r>
                        <a:rPr lang="zh-CN" altLang="en-US" dirty="0" smtClean="0"/>
                        <a:t>人）</a:t>
                      </a:r>
                      <a:endParaRPr lang="zh-CN" altLang="en-US" dirty="0"/>
                    </a:p>
                  </a:txBody>
                  <a:tcPr anchor="ctr"/>
                </a:tc>
              </a:tr>
            </a:tbl>
          </a:graphicData>
        </a:graphic>
      </p:graphicFrame>
      <p:sp>
        <p:nvSpPr>
          <p:cNvPr id="55" name="线形标注 3(带边框和强调线) 54"/>
          <p:cNvSpPr/>
          <p:nvPr/>
        </p:nvSpPr>
        <p:spPr>
          <a:xfrm>
            <a:off x="1957388" y="2724010"/>
            <a:ext cx="2713976" cy="885443"/>
          </a:xfrm>
          <a:prstGeom prst="accentBorderCallout3">
            <a:avLst/>
          </a:prstGeom>
        </p:spPr>
        <p:style>
          <a:lnRef idx="1">
            <a:schemeClr val="dk1"/>
          </a:lnRef>
          <a:fillRef idx="2">
            <a:schemeClr val="dk1"/>
          </a:fillRef>
          <a:effectRef idx="1">
            <a:schemeClr val="dk1"/>
          </a:effectRef>
          <a:fontRef idx="minor">
            <a:schemeClr val="dk1"/>
          </a:fontRef>
        </p:style>
        <p:txBody>
          <a:bodyPr rtlCol="0" anchor="ctr"/>
          <a:lstStyle/>
          <a:p>
            <a:r>
              <a:rPr lang="zh-CN" altLang="zh-CN" sz="1600" dirty="0"/>
              <a:t>如果您独自一人遇到疾病、受伤等紧急状况，会选择向陌生人求助吗？</a:t>
            </a:r>
            <a:endParaRPr lang="zh-CN" altLang="en-US" sz="1600" dirty="0"/>
          </a:p>
        </p:txBody>
      </p:sp>
      <p:graphicFrame>
        <p:nvGraphicFramePr>
          <p:cNvPr id="61" name="图表 60"/>
          <p:cNvGraphicFramePr/>
          <p:nvPr>
            <p:extLst>
              <p:ext uri="{D42A27DB-BD31-4B8C-83A1-F6EECF244321}">
                <p14:modId xmlns:p14="http://schemas.microsoft.com/office/powerpoint/2010/main" val="1377307172"/>
              </p:ext>
            </p:extLst>
          </p:nvPr>
        </p:nvGraphicFramePr>
        <p:xfrm>
          <a:off x="4552214" y="2280939"/>
          <a:ext cx="4591786" cy="2939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399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88889E-6 -9.87654E-7 L 0.15764 0.00525 " pathEditMode="relative" rAng="0" ptsTypes="AA">
                                      <p:cBhvr>
                                        <p:cTn id="6" dur="2000" fill="hold"/>
                                        <p:tgtEl>
                                          <p:spTgt spid="4"/>
                                        </p:tgtEl>
                                        <p:attrNameLst>
                                          <p:attrName>ppt_x</p:attrName>
                                          <p:attrName>ppt_y</p:attrName>
                                        </p:attrNameLst>
                                      </p:cBhvr>
                                      <p:rCtr x="7882" y="247"/>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p:tgtEl>
                                          <p:spTgt spid="46"/>
                                        </p:tgtEl>
                                        <p:attrNameLst>
                                          <p:attrName>ppt_y</p:attrName>
                                        </p:attrNameLst>
                                      </p:cBhvr>
                                      <p:tavLst>
                                        <p:tav tm="0">
                                          <p:val>
                                            <p:strVal val="#ppt_y+#ppt_h*1.125000"/>
                                          </p:val>
                                        </p:tav>
                                        <p:tav tm="100000">
                                          <p:val>
                                            <p:strVal val="#ppt_y"/>
                                          </p:val>
                                        </p:tav>
                                      </p:tavLst>
                                    </p:anim>
                                    <p:animEffect transition="in" filter="wipe(up)">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nodeType="clickEffect">
                                  <p:stCondLst>
                                    <p:cond delay="0"/>
                                  </p:stCondLst>
                                  <p:childTnLst>
                                    <p:anim calcmode="lin" valueType="num">
                                      <p:cBhvr additive="base">
                                        <p:cTn id="23" dur="500"/>
                                        <p:tgtEl>
                                          <p:spTgt spid="46"/>
                                        </p:tgtEl>
                                        <p:attrNameLst>
                                          <p:attrName>ppt_y</p:attrName>
                                        </p:attrNameLst>
                                      </p:cBhvr>
                                      <p:tavLst>
                                        <p:tav tm="0">
                                          <p:val>
                                            <p:strVal val="#ppt_y"/>
                                          </p:val>
                                        </p:tav>
                                        <p:tav tm="100000">
                                          <p:val>
                                            <p:strVal val="#ppt_y+#ppt_h*1.125000"/>
                                          </p:val>
                                        </p:tav>
                                      </p:tavLst>
                                    </p:anim>
                                    <p:animEffect transition="out" filter="wipe(down)">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2.77778E-7 2.09877E-6 L 0.15486 -0.00093 " pathEditMode="relative" rAng="0" ptsTypes="AA">
                                      <p:cBhvr>
                                        <p:cTn id="29" dur="2000" fill="hold"/>
                                        <p:tgtEl>
                                          <p:spTgt spid="47"/>
                                        </p:tgtEl>
                                        <p:attrNameLst>
                                          <p:attrName>ppt_x</p:attrName>
                                          <p:attrName>ppt_y</p:attrName>
                                        </p:attrNameLst>
                                      </p:cBhvr>
                                      <p:rCtr x="7743" y="-62"/>
                                    </p:animMotion>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ppt_x</p:attrName>
                                        </p:attrNameLst>
                                      </p:cBhvr>
                                      <p:tavLst>
                                        <p:tav tm="0">
                                          <p:val>
                                            <p:strVal val="#ppt_x"/>
                                          </p:val>
                                        </p:tav>
                                        <p:tav tm="100000">
                                          <p:val>
                                            <p:strVal val="#ppt_x"/>
                                          </p:val>
                                        </p:tav>
                                      </p:tavLst>
                                    </p:anim>
                                    <p:anim calcmode="lin" valueType="num">
                                      <p:cBhvr>
                                        <p:cTn id="3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p:tgtEl>
                                          <p:spTgt spid="52"/>
                                        </p:tgtEl>
                                        <p:attrNameLst>
                                          <p:attrName>ppt_y</p:attrName>
                                        </p:attrNameLst>
                                      </p:cBhvr>
                                      <p:tavLst>
                                        <p:tav tm="0">
                                          <p:val>
                                            <p:strVal val="#ppt_y+#ppt_h*1.125000"/>
                                          </p:val>
                                        </p:tav>
                                        <p:tav tm="100000">
                                          <p:val>
                                            <p:strVal val="#ppt_y"/>
                                          </p:val>
                                        </p:tav>
                                      </p:tavLst>
                                    </p:anim>
                                    <p:animEffect transition="in" filter="wipe(up)">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xit" presetSubtype="4" fill="hold" nodeType="clickEffect">
                                  <p:stCondLst>
                                    <p:cond delay="0"/>
                                  </p:stCondLst>
                                  <p:childTnLst>
                                    <p:anim calcmode="lin" valueType="num">
                                      <p:cBhvr additive="base">
                                        <p:cTn id="46" dur="500"/>
                                        <p:tgtEl>
                                          <p:spTgt spid="52"/>
                                        </p:tgtEl>
                                        <p:attrNameLst>
                                          <p:attrName>ppt_y</p:attrName>
                                        </p:attrNameLst>
                                      </p:cBhvr>
                                      <p:tavLst>
                                        <p:tav tm="0">
                                          <p:val>
                                            <p:strVal val="#ppt_y"/>
                                          </p:val>
                                        </p:tav>
                                        <p:tav tm="100000">
                                          <p:val>
                                            <p:strVal val="#ppt_y+#ppt_h*1.125000"/>
                                          </p:val>
                                        </p:tav>
                                      </p:tavLst>
                                    </p:anim>
                                    <p:animEffect transition="out" filter="wipe(down)">
                                      <p:cBhvr>
                                        <p:cTn id="47" dur="500"/>
                                        <p:tgtEl>
                                          <p:spTgt spid="52"/>
                                        </p:tgtEl>
                                      </p:cBhvr>
                                    </p:animEffect>
                                    <p:set>
                                      <p:cBhvr>
                                        <p:cTn id="48" dur="1" fill="hold">
                                          <p:stCondLst>
                                            <p:cond delay="499"/>
                                          </p:stCondLst>
                                        </p:cTn>
                                        <p:tgtEl>
                                          <p:spTgt spid="5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nodeType="clickEffect">
                                  <p:stCondLst>
                                    <p:cond delay="0"/>
                                  </p:stCondLst>
                                  <p:childTnLst>
                                    <p:animMotion origin="layout" path="M -4.72222E-6 -4.81481E-6 L 0.15105 -0.00185 " pathEditMode="relative" rAng="0" ptsTypes="AA">
                                      <p:cBhvr>
                                        <p:cTn id="52" dur="2000" fill="hold"/>
                                        <p:tgtEl>
                                          <p:spTgt spid="49"/>
                                        </p:tgtEl>
                                        <p:attrNameLst>
                                          <p:attrName>ppt_x</p:attrName>
                                          <p:attrName>ppt_y</p:attrName>
                                        </p:attrNameLst>
                                      </p:cBhvr>
                                      <p:rCtr x="7552" y="-93"/>
                                    </p:animMotion>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1000"/>
                                        <p:tgtEl>
                                          <p:spTgt spid="55"/>
                                        </p:tgtEl>
                                      </p:cBhvr>
                                    </p:animEffect>
                                    <p:anim calcmode="lin" valueType="num">
                                      <p:cBhvr>
                                        <p:cTn id="58" dur="1000" fill="hold"/>
                                        <p:tgtEl>
                                          <p:spTgt spid="55"/>
                                        </p:tgtEl>
                                        <p:attrNameLst>
                                          <p:attrName>ppt_x</p:attrName>
                                        </p:attrNameLst>
                                      </p:cBhvr>
                                      <p:tavLst>
                                        <p:tav tm="0">
                                          <p:val>
                                            <p:strVal val="#ppt_x"/>
                                          </p:val>
                                        </p:tav>
                                        <p:tav tm="100000">
                                          <p:val>
                                            <p:strVal val="#ppt_x"/>
                                          </p:val>
                                        </p:tav>
                                      </p:tavLst>
                                    </p:anim>
                                    <p:anim calcmode="lin" valueType="num">
                                      <p:cBhvr>
                                        <p:cTn id="5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randombar(horizontal)">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61"/>
                                        </p:tgtEl>
                                      </p:cBhvr>
                                    </p:animEffect>
                                    <p:set>
                                      <p:cBhvr>
                                        <p:cTn id="69"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5" grpId="0" animBg="1"/>
      <p:bldGraphic spid="61" grpId="0">
        <p:bldAsOne/>
      </p:bldGraphic>
      <p:bldGraphic spid="61"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1259632"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微软雅黑" panose="020B0503020204020204" pitchFamily="34" charset="-122"/>
                <a:ea typeface="微软雅黑" panose="020B0503020204020204" pitchFamily="34" charset="-122"/>
              </a:rPr>
              <a:t>调查问卷</a:t>
            </a:r>
            <a:endParaRPr lang="zh-CN" altLang="en-US" sz="2200" kern="1200" dirty="0">
              <a:latin typeface="微软雅黑" panose="020B0503020204020204" pitchFamily="34" charset="-122"/>
              <a:ea typeface="微软雅黑" panose="020B0503020204020204" pitchFamily="34" charset="-122"/>
            </a:endParaRPr>
          </a:p>
        </p:txBody>
      </p:sp>
      <p:sp>
        <p:nvSpPr>
          <p:cNvPr id="33" name="任意多边形 32"/>
          <p:cNvSpPr/>
          <p:nvPr/>
        </p:nvSpPr>
        <p:spPr>
          <a:xfrm>
            <a:off x="2973390"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实地调研</a:t>
            </a:r>
          </a:p>
        </p:txBody>
      </p:sp>
      <p:sp>
        <p:nvSpPr>
          <p:cNvPr id="34" name="任意多边形 33"/>
          <p:cNvSpPr/>
          <p:nvPr/>
        </p:nvSpPr>
        <p:spPr>
          <a:xfrm>
            <a:off x="468388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394377"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sp>
        <p:nvSpPr>
          <p:cNvPr id="3" name="横卷形 2"/>
          <p:cNvSpPr/>
          <p:nvPr/>
        </p:nvSpPr>
        <p:spPr>
          <a:xfrm>
            <a:off x="395536" y="2427734"/>
            <a:ext cx="1584176" cy="504056"/>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数据分析</a:t>
            </a:r>
            <a:endParaRPr lang="zh-CN" altLang="en-US" dirty="0">
              <a:latin typeface="微软雅黑" panose="020B0503020204020204" pitchFamily="34" charset="-122"/>
              <a:ea typeface="微软雅黑" panose="020B0503020204020204" pitchFamily="34" charset="-122"/>
            </a:endParaRPr>
          </a:p>
        </p:txBody>
      </p:sp>
      <p:sp>
        <p:nvSpPr>
          <p:cNvPr id="17" name="横卷形 16"/>
          <p:cNvSpPr/>
          <p:nvPr/>
        </p:nvSpPr>
        <p:spPr>
          <a:xfrm>
            <a:off x="2411760" y="1995686"/>
            <a:ext cx="5883165" cy="288032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zh-CN" altLang="zh-CN" sz="1600" dirty="0"/>
              <a:t>半数人</a:t>
            </a:r>
            <a:r>
              <a:rPr lang="en-US" altLang="zh-CN" sz="1600" dirty="0"/>
              <a:t>(54%)</a:t>
            </a:r>
            <a:r>
              <a:rPr lang="zh-CN" altLang="zh-CN" sz="1600" dirty="0"/>
              <a:t>认为见死不救行为较为普遍 其余</a:t>
            </a:r>
            <a:r>
              <a:rPr lang="en-US" altLang="zh-CN" sz="1600" dirty="0"/>
              <a:t>24%</a:t>
            </a:r>
            <a:r>
              <a:rPr lang="zh-CN" altLang="zh-CN" sz="1600" dirty="0"/>
              <a:t>的人认为见死不救不普遍</a:t>
            </a:r>
            <a:r>
              <a:rPr lang="en-US" altLang="zh-CN" sz="1600" dirty="0"/>
              <a:t>,22%</a:t>
            </a:r>
            <a:r>
              <a:rPr lang="zh-CN" altLang="zh-CN" sz="1600" dirty="0"/>
              <a:t>的人认为不好说</a:t>
            </a:r>
            <a:r>
              <a:rPr lang="en-US" altLang="zh-CN" sz="1600" dirty="0"/>
              <a:t>;</a:t>
            </a:r>
            <a:r>
              <a:rPr lang="zh-CN" altLang="zh-CN" sz="1600" dirty="0"/>
              <a:t>与之相对比的是认为见义勇为普遍的人数同样占</a:t>
            </a:r>
            <a:r>
              <a:rPr lang="en-US" altLang="zh-CN" sz="1600" dirty="0"/>
              <a:t>56%,</a:t>
            </a:r>
            <a:r>
              <a:rPr lang="zh-CN" altLang="zh-CN" sz="1600" dirty="0"/>
              <a:t>不普遍的占</a:t>
            </a:r>
            <a:r>
              <a:rPr lang="en-US" altLang="zh-CN" sz="1600" dirty="0"/>
              <a:t>25%,</a:t>
            </a:r>
            <a:r>
              <a:rPr lang="zh-CN" altLang="zh-CN" sz="1600" dirty="0"/>
              <a:t>不好说</a:t>
            </a:r>
            <a:r>
              <a:rPr lang="en-US" altLang="zh-CN" sz="1600" dirty="0"/>
              <a:t>19%.</a:t>
            </a:r>
            <a:r>
              <a:rPr lang="zh-CN" altLang="zh-CN" sz="1600" dirty="0"/>
              <a:t>这两组数据分布几乎相同。根据这一结果我们可以认为，虽然只看见死不救行为，确实会觉得社会冷漠，但是与见义勇为行为的出现结合，就会发现社会上依旧存在许多“正能量”</a:t>
            </a:r>
            <a:r>
              <a:rPr lang="zh-CN" altLang="zh-CN" sz="1600" dirty="0" smtClean="0"/>
              <a:t>。</a:t>
            </a:r>
            <a:endParaRPr lang="zh-CN" altLang="zh-CN" sz="1600" dirty="0"/>
          </a:p>
        </p:txBody>
      </p:sp>
      <p:sp>
        <p:nvSpPr>
          <p:cNvPr id="37" name="横卷形 36"/>
          <p:cNvSpPr/>
          <p:nvPr/>
        </p:nvSpPr>
        <p:spPr>
          <a:xfrm>
            <a:off x="2411760" y="1707654"/>
            <a:ext cx="5987874" cy="3397871"/>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zh-CN" altLang="zh-CN" sz="1500" dirty="0"/>
              <a:t>见死不救原因中排在第一的是救人反被讹的事件太多（</a:t>
            </a:r>
            <a:r>
              <a:rPr lang="en-US" altLang="zh-CN" sz="1500" dirty="0"/>
              <a:t>78%</a:t>
            </a:r>
            <a:r>
              <a:rPr lang="zh-CN" altLang="zh-CN" sz="1500" dirty="0"/>
              <a:t>），体现了某些事件的恶劣影响。应当在处理此类案件的时候考虑社会影响，保障救助者的权益。</a:t>
            </a:r>
          </a:p>
          <a:p>
            <a:r>
              <a:rPr lang="zh-CN" altLang="zh-CN" sz="1500" dirty="0"/>
              <a:t>其次的原因是自身缺乏施救能力（</a:t>
            </a:r>
            <a:r>
              <a:rPr lang="en-US" altLang="zh-CN" sz="1500" dirty="0"/>
              <a:t>69%</a:t>
            </a:r>
            <a:r>
              <a:rPr lang="zh-CN" altLang="zh-CN" sz="1500" dirty="0"/>
              <a:t>），结合</a:t>
            </a:r>
            <a:r>
              <a:rPr lang="en-US" altLang="zh-CN" sz="1500" dirty="0"/>
              <a:t>65%</a:t>
            </a:r>
            <a:r>
              <a:rPr lang="zh-CN" altLang="zh-CN" sz="1500" dirty="0"/>
              <a:t>的人表示“接受过急救培训，但不熟练”以及</a:t>
            </a:r>
            <a:r>
              <a:rPr lang="en-US" altLang="zh-CN" sz="1500" dirty="0"/>
              <a:t>33%</a:t>
            </a:r>
            <a:r>
              <a:rPr lang="zh-CN" altLang="zh-CN" sz="1500" dirty="0"/>
              <a:t>“没有接受过急救培训”，暴露了我国急救技能知识普及上的不足。</a:t>
            </a:r>
          </a:p>
          <a:p>
            <a:r>
              <a:rPr lang="zh-CN" altLang="zh-CN" sz="1500" dirty="0"/>
              <a:t>见死不救的原因还有“太麻烦，多一事不如少一事（</a:t>
            </a:r>
            <a:r>
              <a:rPr lang="en-US" altLang="zh-CN" sz="1500" dirty="0"/>
              <a:t>64%</a:t>
            </a:r>
            <a:r>
              <a:rPr lang="zh-CN" altLang="zh-CN" sz="1500" dirty="0"/>
              <a:t>）”以及“周围有其他人，不一定要我行动（</a:t>
            </a:r>
            <a:r>
              <a:rPr lang="en-US" altLang="zh-CN" sz="1500" dirty="0"/>
              <a:t>29%</a:t>
            </a:r>
            <a:r>
              <a:rPr lang="zh-CN" altLang="zh-CN" sz="1500" dirty="0"/>
              <a:t>）”。减少这些顾虑，我认为可以从引导社会价值观、对见义勇为者进行表彰奖励等方式来入手</a:t>
            </a:r>
            <a:r>
              <a:rPr lang="zh-CN" altLang="zh-CN" sz="1500" dirty="0" smtClean="0"/>
              <a:t>。</a:t>
            </a:r>
            <a:endParaRPr lang="zh-CN" altLang="zh-CN" sz="1500" dirty="0"/>
          </a:p>
        </p:txBody>
      </p:sp>
      <p:sp>
        <p:nvSpPr>
          <p:cNvPr id="39" name="横卷形 38"/>
          <p:cNvSpPr/>
          <p:nvPr/>
        </p:nvSpPr>
        <p:spPr>
          <a:xfrm>
            <a:off x="2420730" y="1883481"/>
            <a:ext cx="5978903" cy="304621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zh-CN" altLang="zh-CN" sz="1600" dirty="0"/>
              <a:t>多数人</a:t>
            </a:r>
            <a:r>
              <a:rPr lang="en-US" altLang="zh-CN" sz="1600" dirty="0"/>
              <a:t>(73%)</a:t>
            </a:r>
            <a:r>
              <a:rPr lang="zh-CN" altLang="zh-CN" sz="1600" dirty="0"/>
              <a:t>认为见死不救没必要列入违法行为</a:t>
            </a:r>
            <a:r>
              <a:rPr lang="en-US" altLang="zh-CN" sz="1600" dirty="0"/>
              <a:t>,</a:t>
            </a:r>
            <a:r>
              <a:rPr lang="zh-CN" altLang="zh-CN" sz="1600" dirty="0"/>
              <a:t>最大的理由是不能强人所难（</a:t>
            </a:r>
            <a:r>
              <a:rPr lang="en-US" altLang="zh-CN" sz="1600" dirty="0"/>
              <a:t>84%</a:t>
            </a:r>
            <a:r>
              <a:rPr lang="zh-CN" altLang="zh-CN" sz="1600" dirty="0"/>
              <a:t>）、立法过于死板（</a:t>
            </a:r>
            <a:r>
              <a:rPr lang="en-US" altLang="zh-CN" sz="1600" dirty="0"/>
              <a:t>61%</a:t>
            </a:r>
            <a:r>
              <a:rPr lang="zh-CN" altLang="zh-CN" sz="1600" dirty="0"/>
              <a:t>）等。而认为见死不救有必要列入违法行为的人（</a:t>
            </a:r>
            <a:r>
              <a:rPr lang="en-US" altLang="zh-CN" sz="1600" dirty="0"/>
              <a:t>26%</a:t>
            </a:r>
            <a:r>
              <a:rPr lang="zh-CN" altLang="zh-CN" sz="1600" dirty="0"/>
              <a:t>）主要原因在于立法能有效减少见死不救行为的发生（</a:t>
            </a:r>
            <a:r>
              <a:rPr lang="en-US" altLang="zh-CN" sz="1600" dirty="0"/>
              <a:t>95%</a:t>
            </a:r>
            <a:r>
              <a:rPr lang="zh-CN" altLang="zh-CN" sz="1600" dirty="0"/>
              <a:t>）</a:t>
            </a:r>
          </a:p>
          <a:p>
            <a:r>
              <a:rPr lang="zh-CN" altLang="zh-CN" sz="1600" dirty="0"/>
              <a:t>可见人们一般认为目前要对见死不救立法还有些操之过急，应当先从舆论、价值观教育、普及急救知识、奖励帮助他人者方面努力减少见死不救现象的发生。</a:t>
            </a:r>
          </a:p>
          <a:p>
            <a:pPr lvl="0"/>
            <a:endParaRPr lang="zh-CN" altLang="zh-CN" sz="1500" dirty="0"/>
          </a:p>
        </p:txBody>
      </p:sp>
      <p:sp>
        <p:nvSpPr>
          <p:cNvPr id="40" name="横卷形 39"/>
          <p:cNvSpPr/>
          <p:nvPr/>
        </p:nvSpPr>
        <p:spPr>
          <a:xfrm>
            <a:off x="2445337" y="1976740"/>
            <a:ext cx="5813829" cy="230184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zh-CN" sz="1600" dirty="0"/>
              <a:t>遇到陌生人呼救，会选择直接视而不见的人所占比例非常少（</a:t>
            </a:r>
            <a:r>
              <a:rPr lang="en-US" altLang="zh-CN" sz="1600" dirty="0"/>
              <a:t>4%</a:t>
            </a:r>
            <a:r>
              <a:rPr lang="zh-CN" altLang="zh-CN" sz="1600" dirty="0"/>
              <a:t>），多数人选择视情况而定，体现了目前人们总体善良的现状，以及在助人方面较为谨慎的态度。我认为谨慎的态度并不能说是一个坏情况，只要加以合适的引导，就能营造出和谐的社会风气。</a:t>
            </a:r>
          </a:p>
          <a:p>
            <a:pPr lvl="0"/>
            <a:endParaRPr lang="zh-CN" altLang="zh-CN" sz="1500" dirty="0"/>
          </a:p>
        </p:txBody>
      </p:sp>
      <p:sp>
        <p:nvSpPr>
          <p:cNvPr id="41" name="横卷形 40"/>
          <p:cNvSpPr/>
          <p:nvPr/>
        </p:nvSpPr>
        <p:spPr>
          <a:xfrm>
            <a:off x="2429700" y="2172095"/>
            <a:ext cx="5838436" cy="1234493"/>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zh-CN" sz="1600" dirty="0" smtClean="0"/>
              <a:t>调查</a:t>
            </a:r>
            <a:r>
              <a:rPr lang="zh-CN" altLang="zh-CN" sz="1600" dirty="0"/>
              <a:t>结果表明，呼救人的情况越紧急，愿意出手帮助的人越多，这一点符合人性规律的预期</a:t>
            </a:r>
          </a:p>
          <a:p>
            <a:pPr lvl="0"/>
            <a:endParaRPr lang="zh-CN" altLang="zh-CN" sz="1500" dirty="0"/>
          </a:p>
        </p:txBody>
      </p:sp>
      <p:sp>
        <p:nvSpPr>
          <p:cNvPr id="42" name="横卷形 41"/>
          <p:cNvSpPr/>
          <p:nvPr/>
        </p:nvSpPr>
        <p:spPr>
          <a:xfrm>
            <a:off x="2406078" y="2154668"/>
            <a:ext cx="5838436" cy="1234493"/>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zh-CN" sz="1600" dirty="0"/>
              <a:t>在周围有人请求一起进行帮助的情况下，愿意帮助的人数大大提高。因此在遇到类似情况时，我们可以考虑邀请身边的人一起，以此规避风险</a:t>
            </a:r>
            <a:r>
              <a:rPr lang="zh-CN" altLang="zh-CN" sz="1600" dirty="0" smtClean="0"/>
              <a:t>。</a:t>
            </a:r>
            <a:endParaRPr lang="zh-CN" altLang="zh-CN" sz="1600" dirty="0"/>
          </a:p>
        </p:txBody>
      </p:sp>
      <p:sp>
        <p:nvSpPr>
          <p:cNvPr id="43" name="横卷形 42"/>
          <p:cNvSpPr/>
          <p:nvPr/>
        </p:nvSpPr>
        <p:spPr>
          <a:xfrm>
            <a:off x="2558478" y="2307068"/>
            <a:ext cx="5838436" cy="1234493"/>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zh-CN" altLang="zh-CN" sz="1600" dirty="0"/>
              <a:t>在周围没有目击者时，进行援助的比例是最低的，这也说明了一些社会事件对社会风气的不利影响。应当在处理此类案件的时候考虑社会影响，保障救助者的权益</a:t>
            </a:r>
            <a:r>
              <a:rPr lang="zh-CN" altLang="zh-CN" sz="1600" dirty="0" smtClean="0"/>
              <a:t>。</a:t>
            </a:r>
            <a:endParaRPr lang="zh-CN" altLang="zh-CN" sz="1600" dirty="0"/>
          </a:p>
        </p:txBody>
      </p:sp>
    </p:spTree>
    <p:extLst>
      <p:ext uri="{BB962C8B-B14F-4D97-AF65-F5344CB8AC3E}">
        <p14:creationId xmlns:p14="http://schemas.microsoft.com/office/powerpoint/2010/main" val="1387158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2"/>
                                        </p:tgtEl>
                                        <p:attrNameLst>
                                          <p:attrName>style.color</p:attrName>
                                        </p:attrNameLst>
                                      </p:cBhvr>
                                      <p:to>
                                        <a:schemeClr val="bg1"/>
                                      </p:to>
                                    </p:animClr>
                                    <p:animClr clrSpc="rgb" dir="cw">
                                      <p:cBhvr>
                                        <p:cTn id="7" dur="250" autoRev="1" fill="remove"/>
                                        <p:tgtEl>
                                          <p:spTgt spid="32"/>
                                        </p:tgtEl>
                                        <p:attrNameLst>
                                          <p:attrName>fillcolor</p:attrName>
                                        </p:attrNameLst>
                                      </p:cBhvr>
                                      <p:to>
                                        <a:schemeClr val="bg1"/>
                                      </p:to>
                                    </p:animClr>
                                    <p:set>
                                      <p:cBhvr>
                                        <p:cTn id="8" dur="250" autoRev="1" fill="remove"/>
                                        <p:tgtEl>
                                          <p:spTgt spid="32"/>
                                        </p:tgtEl>
                                        <p:attrNameLst>
                                          <p:attrName>fill.type</p:attrName>
                                        </p:attrNameLst>
                                      </p:cBhvr>
                                      <p:to>
                                        <p:strVal val="solid"/>
                                      </p:to>
                                    </p:set>
                                    <p:set>
                                      <p:cBhvr>
                                        <p:cTn id="9" dur="250" autoRev="1" fill="remove"/>
                                        <p:tgtEl>
                                          <p:spTgt spid="3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2" presetClass="path" presetSubtype="0" accel="50000" decel="50000" fill="hold" grpId="1" nodeType="clickEffect">
                                  <p:stCondLst>
                                    <p:cond delay="0"/>
                                  </p:stCondLst>
                                  <p:childTnLst>
                                    <p:animMotion origin="layout" path="M 3.33333E-6 2.34568E-6 L 0.03854 2.34568E-6 L 0.03854 0.02994 L 0.07708 0.02994 L 0.07708 0.06018 L 0.11562 0.06018 L 0.11562 0.09043 L 0.15434 0.09043 L 0.15434 0.12037 L 0.19288 0.12037 L 0.19288 0.15061 L 0.23142 0.15061 L 0.23142 0.18086 L 0.27014 0.18086 L 0.27014 0.21111 " pathEditMode="relative" rAng="0" ptsTypes="AAAAAAAAAAAAAAA">
                                      <p:cBhvr>
                                        <p:cTn id="13" dur="2000" fill="hold"/>
                                        <p:tgtEl>
                                          <p:spTgt spid="32"/>
                                        </p:tgtEl>
                                        <p:attrNameLst>
                                          <p:attrName>ppt_x</p:attrName>
                                          <p:attrName>ppt_y</p:attrName>
                                        </p:attrNameLst>
                                      </p:cBhvr>
                                      <p:rCtr x="13507" y="10556"/>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40"/>
                                        </p:tgtEl>
                                      </p:cBhvr>
                                    </p:animEffect>
                                    <p:set>
                                      <p:cBhvr>
                                        <p:cTn id="58" dur="1" fill="hold">
                                          <p:stCondLst>
                                            <p:cond delay="499"/>
                                          </p:stCondLst>
                                        </p:cTn>
                                        <p:tgtEl>
                                          <p:spTgt spid="4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41"/>
                                        </p:tgtEl>
                                      </p:cBhvr>
                                    </p:animEffect>
                                    <p:set>
                                      <p:cBhvr>
                                        <p:cTn id="68" dur="1" fill="hold">
                                          <p:stCondLst>
                                            <p:cond delay="499"/>
                                          </p:stCondLst>
                                        </p:cTn>
                                        <p:tgtEl>
                                          <p:spTgt spid="4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down)">
                                      <p:cBhvr>
                                        <p:cTn id="73" dur="5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43"/>
                                        </p:tgtEl>
                                      </p:cBhvr>
                                    </p:animEffect>
                                    <p:set>
                                      <p:cBhvr>
                                        <p:cTn id="88"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 grpId="0" animBg="1"/>
      <p:bldP spid="17" grpId="0" animBg="1"/>
      <p:bldP spid="17" grpId="1" animBg="1"/>
      <p:bldP spid="37" grpId="0" animBg="1"/>
      <p:bldP spid="37"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89761" y="1865"/>
            <a:ext cx="1238611" cy="1280963"/>
            <a:chOff x="24859" y="-79188"/>
            <a:chExt cx="1268440" cy="1311813"/>
          </a:xfrm>
        </p:grpSpPr>
        <p:grpSp>
          <p:nvGrpSpPr>
            <p:cNvPr id="5" name="组合 4"/>
            <p:cNvGrpSpPr/>
            <p:nvPr userDrawn="1"/>
          </p:nvGrpSpPr>
          <p:grpSpPr>
            <a:xfrm>
              <a:off x="66154" y="-79188"/>
              <a:ext cx="1227145" cy="131181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40"/>
            <p:cNvSpPr txBox="1"/>
            <p:nvPr userDrawn="1"/>
          </p:nvSpPr>
          <p:spPr>
            <a:xfrm>
              <a:off x="44452" y="44712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01</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7" name="TextBox 44"/>
            <p:cNvSpPr txBox="1"/>
            <p:nvPr userDrawn="1"/>
          </p:nvSpPr>
          <p:spPr>
            <a:xfrm>
              <a:off x="24859" y="688642"/>
              <a:ext cx="1254698" cy="378227"/>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7" name="组合 46"/>
          <p:cNvGrpSpPr/>
          <p:nvPr/>
        </p:nvGrpSpPr>
        <p:grpSpPr>
          <a:xfrm>
            <a:off x="-1276650" y="1323053"/>
            <a:ext cx="1441524" cy="1278368"/>
            <a:chOff x="68624" y="1323053"/>
            <a:chExt cx="1441524" cy="1278368"/>
          </a:xfrm>
        </p:grpSpPr>
        <p:grpSp>
          <p:nvGrpSpPr>
            <p:cNvPr id="10" name="组合 9"/>
            <p:cNvGrpSpPr/>
            <p:nvPr/>
          </p:nvGrpSpPr>
          <p:grpSpPr>
            <a:xfrm>
              <a:off x="68624" y="1323053"/>
              <a:ext cx="1441524" cy="1278368"/>
              <a:chOff x="17006" y="1330121"/>
              <a:chExt cx="1476241" cy="1309155"/>
            </a:xfrm>
          </p:grpSpPr>
          <p:grpSp>
            <p:nvGrpSpPr>
              <p:cNvPr id="11" name="组合 10"/>
              <p:cNvGrpSpPr/>
              <p:nvPr userDrawn="1"/>
            </p:nvGrpSpPr>
            <p:grpSpPr>
              <a:xfrm>
                <a:off x="64855" y="1330121"/>
                <a:ext cx="1207165" cy="1309155"/>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41"/>
              <p:cNvSpPr txBox="1"/>
              <p:nvPr userDrawn="1"/>
            </p:nvSpPr>
            <p:spPr>
              <a:xfrm>
                <a:off x="54305" y="1864800"/>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02</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sp>
            <p:nvSpPr>
              <p:cNvPr id="13" name="TextBox 45"/>
              <p:cNvSpPr txBox="1"/>
              <p:nvPr userDrawn="1"/>
            </p:nvSpPr>
            <p:spPr>
              <a:xfrm>
                <a:off x="17006" y="2086847"/>
                <a:ext cx="1476241" cy="378227"/>
              </a:xfrm>
              <a:prstGeom prst="rect">
                <a:avLst/>
              </a:prstGeom>
              <a:noFill/>
            </p:spPr>
            <p:txBody>
              <a:bodyPr wrap="square" rtlCol="0">
                <a:spAutoFit/>
              </a:bodyPr>
              <a:lstStyle/>
              <a:p>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16" name="TextBox 44"/>
            <p:cNvSpPr txBox="1"/>
            <p:nvPr/>
          </p:nvSpPr>
          <p:spPr>
            <a:xfrm>
              <a:off x="107504" y="2067694"/>
              <a:ext cx="1225191" cy="369332"/>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8" name="组合 47"/>
          <p:cNvGrpSpPr/>
          <p:nvPr/>
        </p:nvGrpSpPr>
        <p:grpSpPr>
          <a:xfrm>
            <a:off x="-1270629" y="2628009"/>
            <a:ext cx="1225191" cy="1277452"/>
            <a:chOff x="115348" y="2633870"/>
            <a:chExt cx="1225191" cy="1277452"/>
          </a:xfrm>
        </p:grpSpPr>
        <p:grpSp>
          <p:nvGrpSpPr>
            <p:cNvPr id="17" name="组合 16"/>
            <p:cNvGrpSpPr/>
            <p:nvPr/>
          </p:nvGrpSpPr>
          <p:grpSpPr>
            <a:xfrm>
              <a:off x="153991" y="2633870"/>
              <a:ext cx="1178704" cy="1277452"/>
              <a:chOff x="45363" y="2724408"/>
              <a:chExt cx="1207091" cy="1308217"/>
            </a:xfrm>
          </p:grpSpPr>
          <p:grpSp>
            <p:nvGrpSpPr>
              <p:cNvPr id="18" name="组合 17"/>
              <p:cNvGrpSpPr/>
              <p:nvPr userDrawn="1"/>
            </p:nvGrpSpPr>
            <p:grpSpPr>
              <a:xfrm>
                <a:off x="45363" y="2724408"/>
                <a:ext cx="1207091" cy="1308217"/>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42"/>
              <p:cNvSpPr txBox="1"/>
              <p:nvPr userDrawn="1"/>
            </p:nvSpPr>
            <p:spPr>
              <a:xfrm>
                <a:off x="56508" y="3321127"/>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03</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22" name="TextBox 44"/>
            <p:cNvSpPr txBox="1"/>
            <p:nvPr/>
          </p:nvSpPr>
          <p:spPr>
            <a:xfrm>
              <a:off x="115348" y="3465981"/>
              <a:ext cx="1225191" cy="369332"/>
            </a:xfrm>
            <a:prstGeom prst="rect">
              <a:avLst/>
            </a:prstGeom>
            <a:noFill/>
          </p:spPr>
          <p:txBody>
            <a:bodyPr wrap="square" rtlCol="0">
              <a:spAutoFit/>
            </a:bodyPr>
            <a:lstStyle/>
            <a:p>
              <a:r>
                <a:rPr lang="en-US" altLang="zh-CN" b="1" dirty="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grpSp>
        <p:nvGrpSpPr>
          <p:cNvPr id="49" name="组合 48"/>
          <p:cNvGrpSpPr/>
          <p:nvPr/>
        </p:nvGrpSpPr>
        <p:grpSpPr>
          <a:xfrm>
            <a:off x="-1282045" y="3947658"/>
            <a:ext cx="1225191" cy="1277226"/>
            <a:chOff x="123283" y="3926379"/>
            <a:chExt cx="1225191" cy="1277226"/>
          </a:xfrm>
        </p:grpSpPr>
        <p:grpSp>
          <p:nvGrpSpPr>
            <p:cNvPr id="23" name="组合 22"/>
            <p:cNvGrpSpPr/>
            <p:nvPr/>
          </p:nvGrpSpPr>
          <p:grpSpPr>
            <a:xfrm>
              <a:off x="169051" y="3926379"/>
              <a:ext cx="1172588" cy="1277226"/>
              <a:chOff x="12617" y="3795886"/>
              <a:chExt cx="1200828" cy="1307986"/>
            </a:xfrm>
          </p:grpSpPr>
          <p:grpSp>
            <p:nvGrpSpPr>
              <p:cNvPr id="24" name="组合 23"/>
              <p:cNvGrpSpPr/>
              <p:nvPr userDrawn="1"/>
            </p:nvGrpSpPr>
            <p:grpSpPr>
              <a:xfrm>
                <a:off x="12617" y="3795886"/>
                <a:ext cx="1200828" cy="130798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43"/>
              <p:cNvSpPr txBox="1"/>
              <p:nvPr userDrawn="1"/>
            </p:nvSpPr>
            <p:spPr>
              <a:xfrm>
                <a:off x="30579" y="4330729"/>
                <a:ext cx="533716"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04</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0" name="TextBox 44"/>
            <p:cNvSpPr txBox="1"/>
            <p:nvPr/>
          </p:nvSpPr>
          <p:spPr>
            <a:xfrm>
              <a:off x="123283" y="4666068"/>
              <a:ext cx="1225191" cy="369332"/>
            </a:xfrm>
            <a:prstGeom prst="rect">
              <a:avLst/>
            </a:prstGeom>
            <a:noFill/>
          </p:spPr>
          <p:txBody>
            <a:bodyPr wrap="square" rtlCol="0">
              <a:spAutoFit/>
            </a:bodyPr>
            <a:lstStyle/>
            <a:p>
              <a:r>
                <a:rPr lang="en-US" altLang="zh-CN" b="1" dirty="0" smtClean="0">
                  <a:solidFill>
                    <a:schemeClr val="bg1"/>
                  </a:solidFill>
                  <a:latin typeface="Gill Sans MT Condensed" pitchFamily="34" charset="0"/>
                  <a:ea typeface="Arial Unicode MS" pitchFamily="34" charset="-122"/>
                  <a:cs typeface="Arial Unicode MS" pitchFamily="34" charset="-122"/>
                </a:rPr>
                <a:t>Question</a:t>
              </a:r>
              <a:endParaRPr lang="zh-CN" altLang="en-US" b="1" dirty="0">
                <a:solidFill>
                  <a:schemeClr val="bg1"/>
                </a:solidFill>
                <a:latin typeface="Gill Sans MT Condensed" pitchFamily="34" charset="0"/>
                <a:ea typeface="Arial Unicode MS" pitchFamily="34" charset="-122"/>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sp>
        <p:nvSpPr>
          <p:cNvPr id="28" name="矩形 27"/>
          <p:cNvSpPr/>
          <p:nvPr/>
        </p:nvSpPr>
        <p:spPr>
          <a:xfrm>
            <a:off x="2246678" y="1565201"/>
            <a:ext cx="6323995" cy="529200"/>
          </a:xfrm>
          <a:prstGeom prst="rect">
            <a:avLst/>
          </a:prstGeom>
        </p:spPr>
        <p:style>
          <a:lnRef idx="2">
            <a:schemeClr val="accent3">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任意多边形 28"/>
          <p:cNvSpPr/>
          <p:nvPr/>
        </p:nvSpPr>
        <p:spPr>
          <a:xfrm>
            <a:off x="2562877" y="1255241"/>
            <a:ext cx="4426796" cy="619920"/>
          </a:xfrm>
          <a:custGeom>
            <a:avLst/>
            <a:gdLst>
              <a:gd name="connsiteX0" fmla="*/ 0 w 4426796"/>
              <a:gd name="connsiteY0" fmla="*/ 103322 h 619920"/>
              <a:gd name="connsiteX1" fmla="*/ 103322 w 4426796"/>
              <a:gd name="connsiteY1" fmla="*/ 0 h 619920"/>
              <a:gd name="connsiteX2" fmla="*/ 4323474 w 4426796"/>
              <a:gd name="connsiteY2" fmla="*/ 0 h 619920"/>
              <a:gd name="connsiteX3" fmla="*/ 4426796 w 4426796"/>
              <a:gd name="connsiteY3" fmla="*/ 103322 h 619920"/>
              <a:gd name="connsiteX4" fmla="*/ 4426796 w 4426796"/>
              <a:gd name="connsiteY4" fmla="*/ 516598 h 619920"/>
              <a:gd name="connsiteX5" fmla="*/ 4323474 w 4426796"/>
              <a:gd name="connsiteY5" fmla="*/ 619920 h 619920"/>
              <a:gd name="connsiteX6" fmla="*/ 103322 w 4426796"/>
              <a:gd name="connsiteY6" fmla="*/ 619920 h 619920"/>
              <a:gd name="connsiteX7" fmla="*/ 0 w 4426796"/>
              <a:gd name="connsiteY7" fmla="*/ 516598 h 619920"/>
              <a:gd name="connsiteX8" fmla="*/ 0 w 4426796"/>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6796" h="619920">
                <a:moveTo>
                  <a:pt x="0" y="103322"/>
                </a:moveTo>
                <a:cubicBezTo>
                  <a:pt x="0" y="46259"/>
                  <a:pt x="46259" y="0"/>
                  <a:pt x="103322" y="0"/>
                </a:cubicBezTo>
                <a:lnTo>
                  <a:pt x="4323474" y="0"/>
                </a:lnTo>
                <a:cubicBezTo>
                  <a:pt x="4380537" y="0"/>
                  <a:pt x="4426796" y="46259"/>
                  <a:pt x="4426796" y="103322"/>
                </a:cubicBezTo>
                <a:lnTo>
                  <a:pt x="4426796" y="516598"/>
                </a:lnTo>
                <a:cubicBezTo>
                  <a:pt x="4426796" y="573661"/>
                  <a:pt x="4380537" y="619920"/>
                  <a:pt x="4323474" y="619920"/>
                </a:cubicBezTo>
                <a:lnTo>
                  <a:pt x="103322" y="619920"/>
                </a:lnTo>
                <a:cubicBezTo>
                  <a:pt x="46259" y="619920"/>
                  <a:pt x="0" y="573661"/>
                  <a:pt x="0" y="516598"/>
                </a:cubicBezTo>
                <a:lnTo>
                  <a:pt x="0" y="103322"/>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97584" tIns="30262" rIns="197584" bIns="30262" numCol="1" spcCol="1270" anchor="ctr" anchorCtr="0">
            <a:noAutofit/>
          </a:bodyPr>
          <a:lstStyle/>
          <a:p>
            <a:pPr lvl="0" algn="l" defTabSz="711200">
              <a:lnSpc>
                <a:spcPct val="90000"/>
              </a:lnSpc>
              <a:spcBef>
                <a:spcPct val="0"/>
              </a:spcBef>
              <a:spcAft>
                <a:spcPct val="35000"/>
              </a:spcAft>
            </a:pPr>
            <a:r>
              <a:rPr lang="zh-CN" sz="1600" kern="1200" dirty="0" smtClean="0"/>
              <a:t>请问您身边发生过老人摔倒不扶这类“见死不救”的事件吗？</a:t>
            </a:r>
            <a:endParaRPr lang="zh-CN" altLang="en-US" sz="1600" kern="1200" dirty="0"/>
          </a:p>
        </p:txBody>
      </p:sp>
      <p:sp>
        <p:nvSpPr>
          <p:cNvPr id="39" name="矩形 38"/>
          <p:cNvSpPr/>
          <p:nvPr/>
        </p:nvSpPr>
        <p:spPr>
          <a:xfrm>
            <a:off x="2246678" y="2517761"/>
            <a:ext cx="6323995" cy="529200"/>
          </a:xfrm>
          <a:prstGeom prst="rect">
            <a:avLst/>
          </a:prstGeom>
        </p:spPr>
        <p:style>
          <a:lnRef idx="2">
            <a:schemeClr val="accent3">
              <a:alpha val="90000"/>
              <a:hueOff val="0"/>
              <a:satOff val="0"/>
              <a:lumOff val="0"/>
              <a:alphaOff val="-13333"/>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任意多边形 39"/>
          <p:cNvSpPr/>
          <p:nvPr/>
        </p:nvSpPr>
        <p:spPr>
          <a:xfrm>
            <a:off x="2562877" y="2207801"/>
            <a:ext cx="4426796" cy="619920"/>
          </a:xfrm>
          <a:custGeom>
            <a:avLst/>
            <a:gdLst>
              <a:gd name="connsiteX0" fmla="*/ 0 w 4426796"/>
              <a:gd name="connsiteY0" fmla="*/ 103322 h 619920"/>
              <a:gd name="connsiteX1" fmla="*/ 103322 w 4426796"/>
              <a:gd name="connsiteY1" fmla="*/ 0 h 619920"/>
              <a:gd name="connsiteX2" fmla="*/ 4323474 w 4426796"/>
              <a:gd name="connsiteY2" fmla="*/ 0 h 619920"/>
              <a:gd name="connsiteX3" fmla="*/ 4426796 w 4426796"/>
              <a:gd name="connsiteY3" fmla="*/ 103322 h 619920"/>
              <a:gd name="connsiteX4" fmla="*/ 4426796 w 4426796"/>
              <a:gd name="connsiteY4" fmla="*/ 516598 h 619920"/>
              <a:gd name="connsiteX5" fmla="*/ 4323474 w 4426796"/>
              <a:gd name="connsiteY5" fmla="*/ 619920 h 619920"/>
              <a:gd name="connsiteX6" fmla="*/ 103322 w 4426796"/>
              <a:gd name="connsiteY6" fmla="*/ 619920 h 619920"/>
              <a:gd name="connsiteX7" fmla="*/ 0 w 4426796"/>
              <a:gd name="connsiteY7" fmla="*/ 516598 h 619920"/>
              <a:gd name="connsiteX8" fmla="*/ 0 w 4426796"/>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6796" h="619920">
                <a:moveTo>
                  <a:pt x="0" y="103322"/>
                </a:moveTo>
                <a:cubicBezTo>
                  <a:pt x="0" y="46259"/>
                  <a:pt x="46259" y="0"/>
                  <a:pt x="103322" y="0"/>
                </a:cubicBezTo>
                <a:lnTo>
                  <a:pt x="4323474" y="0"/>
                </a:lnTo>
                <a:cubicBezTo>
                  <a:pt x="4380537" y="0"/>
                  <a:pt x="4426796" y="46259"/>
                  <a:pt x="4426796" y="103322"/>
                </a:cubicBezTo>
                <a:lnTo>
                  <a:pt x="4426796" y="516598"/>
                </a:lnTo>
                <a:cubicBezTo>
                  <a:pt x="4426796" y="573661"/>
                  <a:pt x="4380537" y="619920"/>
                  <a:pt x="4323474" y="619920"/>
                </a:cubicBezTo>
                <a:lnTo>
                  <a:pt x="103322" y="619920"/>
                </a:lnTo>
                <a:cubicBezTo>
                  <a:pt x="46259" y="619920"/>
                  <a:pt x="0" y="573661"/>
                  <a:pt x="0" y="516598"/>
                </a:cubicBezTo>
                <a:lnTo>
                  <a:pt x="0" y="103322"/>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97584" tIns="30262" rIns="197584" bIns="30262" numCol="1" spcCol="1270" anchor="ctr" anchorCtr="0">
            <a:noAutofit/>
          </a:bodyPr>
          <a:lstStyle/>
          <a:p>
            <a:pPr lvl="0" algn="l" defTabSz="711200">
              <a:lnSpc>
                <a:spcPct val="90000"/>
              </a:lnSpc>
              <a:spcBef>
                <a:spcPct val="0"/>
              </a:spcBef>
              <a:spcAft>
                <a:spcPct val="35000"/>
              </a:spcAft>
            </a:pPr>
            <a:r>
              <a:rPr lang="zh-CN" sz="1600" kern="1200" dirty="0" smtClean="0"/>
              <a:t>如果路上有陌生人向您求助，你会怎么做？</a:t>
            </a:r>
            <a:endParaRPr lang="zh-CN" altLang="en-US" sz="1600" kern="1200" dirty="0"/>
          </a:p>
        </p:txBody>
      </p:sp>
      <p:sp>
        <p:nvSpPr>
          <p:cNvPr id="41" name="矩形 40"/>
          <p:cNvSpPr/>
          <p:nvPr/>
        </p:nvSpPr>
        <p:spPr>
          <a:xfrm>
            <a:off x="2246678" y="3470322"/>
            <a:ext cx="6323995" cy="529200"/>
          </a:xfrm>
          <a:prstGeom prst="rect">
            <a:avLst/>
          </a:prstGeom>
          <a:blipFill rotWithShape="0">
            <a:blip r:embed="rId2"/>
            <a:stretch>
              <a:fillRect/>
            </a:stretch>
          </a:blipFill>
        </p:spPr>
        <p:style>
          <a:lnRef idx="2">
            <a:schemeClr val="accent3">
              <a:alpha val="90000"/>
              <a:hueOff val="0"/>
              <a:satOff val="0"/>
              <a:lumOff val="0"/>
              <a:alphaOff val="-26667"/>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任意多边形 42"/>
          <p:cNvSpPr/>
          <p:nvPr/>
        </p:nvSpPr>
        <p:spPr>
          <a:xfrm>
            <a:off x="2562877" y="3160362"/>
            <a:ext cx="4426796" cy="619920"/>
          </a:xfrm>
          <a:custGeom>
            <a:avLst/>
            <a:gdLst>
              <a:gd name="connsiteX0" fmla="*/ 0 w 4426796"/>
              <a:gd name="connsiteY0" fmla="*/ 103322 h 619920"/>
              <a:gd name="connsiteX1" fmla="*/ 103322 w 4426796"/>
              <a:gd name="connsiteY1" fmla="*/ 0 h 619920"/>
              <a:gd name="connsiteX2" fmla="*/ 4323474 w 4426796"/>
              <a:gd name="connsiteY2" fmla="*/ 0 h 619920"/>
              <a:gd name="connsiteX3" fmla="*/ 4426796 w 4426796"/>
              <a:gd name="connsiteY3" fmla="*/ 103322 h 619920"/>
              <a:gd name="connsiteX4" fmla="*/ 4426796 w 4426796"/>
              <a:gd name="connsiteY4" fmla="*/ 516598 h 619920"/>
              <a:gd name="connsiteX5" fmla="*/ 4323474 w 4426796"/>
              <a:gd name="connsiteY5" fmla="*/ 619920 h 619920"/>
              <a:gd name="connsiteX6" fmla="*/ 103322 w 4426796"/>
              <a:gd name="connsiteY6" fmla="*/ 619920 h 619920"/>
              <a:gd name="connsiteX7" fmla="*/ 0 w 4426796"/>
              <a:gd name="connsiteY7" fmla="*/ 516598 h 619920"/>
              <a:gd name="connsiteX8" fmla="*/ 0 w 4426796"/>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6796" h="619920">
                <a:moveTo>
                  <a:pt x="0" y="103322"/>
                </a:moveTo>
                <a:cubicBezTo>
                  <a:pt x="0" y="46259"/>
                  <a:pt x="46259" y="0"/>
                  <a:pt x="103322" y="0"/>
                </a:cubicBezTo>
                <a:lnTo>
                  <a:pt x="4323474" y="0"/>
                </a:lnTo>
                <a:cubicBezTo>
                  <a:pt x="4380537" y="0"/>
                  <a:pt x="4426796" y="46259"/>
                  <a:pt x="4426796" y="103322"/>
                </a:cubicBezTo>
                <a:lnTo>
                  <a:pt x="4426796" y="516598"/>
                </a:lnTo>
                <a:cubicBezTo>
                  <a:pt x="4426796" y="573661"/>
                  <a:pt x="4380537" y="619920"/>
                  <a:pt x="4323474" y="619920"/>
                </a:cubicBezTo>
                <a:lnTo>
                  <a:pt x="103322" y="619920"/>
                </a:lnTo>
                <a:cubicBezTo>
                  <a:pt x="46259" y="619920"/>
                  <a:pt x="0" y="573661"/>
                  <a:pt x="0" y="516598"/>
                </a:cubicBezTo>
                <a:lnTo>
                  <a:pt x="0" y="103322"/>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97584" tIns="30262" rIns="197584" bIns="30262" numCol="1" spcCol="1270" anchor="ctr" anchorCtr="0">
            <a:noAutofit/>
          </a:bodyPr>
          <a:lstStyle/>
          <a:p>
            <a:pPr lvl="0" algn="l" defTabSz="711200">
              <a:lnSpc>
                <a:spcPct val="90000"/>
              </a:lnSpc>
              <a:spcBef>
                <a:spcPct val="0"/>
              </a:spcBef>
              <a:spcAft>
                <a:spcPct val="35000"/>
              </a:spcAft>
            </a:pPr>
            <a:r>
              <a:rPr lang="zh-CN" sz="1600" kern="1200" dirty="0" smtClean="0"/>
              <a:t>如果帮人反被诬陷这种事发生在你身上，你会后悔选择帮助别人么？</a:t>
            </a:r>
            <a:endParaRPr lang="zh-CN" altLang="en-US" sz="1600" kern="1200" dirty="0"/>
          </a:p>
        </p:txBody>
      </p:sp>
      <p:sp>
        <p:nvSpPr>
          <p:cNvPr id="44" name="矩形 43"/>
          <p:cNvSpPr/>
          <p:nvPr/>
        </p:nvSpPr>
        <p:spPr>
          <a:xfrm>
            <a:off x="2246678" y="4422882"/>
            <a:ext cx="6323995" cy="529200"/>
          </a:xfrm>
          <a:prstGeom prst="rect">
            <a:avLst/>
          </a:prstGeom>
          <a:blipFill rotWithShape="0">
            <a:blip r:embed="rId3"/>
            <a:stretch>
              <a:fillRect/>
            </a:stretch>
          </a:blipFill>
        </p:spPr>
        <p:style>
          <a:lnRef idx="2">
            <a:schemeClr val="accent3">
              <a:alpha val="90000"/>
              <a:hueOff val="0"/>
              <a:satOff val="0"/>
              <a:lumOff val="0"/>
              <a:alphaOff val="-4000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任意多边形 45"/>
          <p:cNvSpPr/>
          <p:nvPr/>
        </p:nvSpPr>
        <p:spPr>
          <a:xfrm>
            <a:off x="2562877" y="4112922"/>
            <a:ext cx="4426796" cy="619920"/>
          </a:xfrm>
          <a:custGeom>
            <a:avLst/>
            <a:gdLst>
              <a:gd name="connsiteX0" fmla="*/ 0 w 4426796"/>
              <a:gd name="connsiteY0" fmla="*/ 103322 h 619920"/>
              <a:gd name="connsiteX1" fmla="*/ 103322 w 4426796"/>
              <a:gd name="connsiteY1" fmla="*/ 0 h 619920"/>
              <a:gd name="connsiteX2" fmla="*/ 4323474 w 4426796"/>
              <a:gd name="connsiteY2" fmla="*/ 0 h 619920"/>
              <a:gd name="connsiteX3" fmla="*/ 4426796 w 4426796"/>
              <a:gd name="connsiteY3" fmla="*/ 103322 h 619920"/>
              <a:gd name="connsiteX4" fmla="*/ 4426796 w 4426796"/>
              <a:gd name="connsiteY4" fmla="*/ 516598 h 619920"/>
              <a:gd name="connsiteX5" fmla="*/ 4323474 w 4426796"/>
              <a:gd name="connsiteY5" fmla="*/ 619920 h 619920"/>
              <a:gd name="connsiteX6" fmla="*/ 103322 w 4426796"/>
              <a:gd name="connsiteY6" fmla="*/ 619920 h 619920"/>
              <a:gd name="connsiteX7" fmla="*/ 0 w 4426796"/>
              <a:gd name="connsiteY7" fmla="*/ 516598 h 619920"/>
              <a:gd name="connsiteX8" fmla="*/ 0 w 4426796"/>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6796" h="619920">
                <a:moveTo>
                  <a:pt x="0" y="103322"/>
                </a:moveTo>
                <a:cubicBezTo>
                  <a:pt x="0" y="46259"/>
                  <a:pt x="46259" y="0"/>
                  <a:pt x="103322" y="0"/>
                </a:cubicBezTo>
                <a:lnTo>
                  <a:pt x="4323474" y="0"/>
                </a:lnTo>
                <a:cubicBezTo>
                  <a:pt x="4380537" y="0"/>
                  <a:pt x="4426796" y="46259"/>
                  <a:pt x="4426796" y="103322"/>
                </a:cubicBezTo>
                <a:lnTo>
                  <a:pt x="4426796" y="516598"/>
                </a:lnTo>
                <a:cubicBezTo>
                  <a:pt x="4426796" y="573661"/>
                  <a:pt x="4380537" y="619920"/>
                  <a:pt x="4323474" y="619920"/>
                </a:cubicBezTo>
                <a:lnTo>
                  <a:pt x="103322" y="619920"/>
                </a:lnTo>
                <a:cubicBezTo>
                  <a:pt x="46259" y="619920"/>
                  <a:pt x="0" y="573661"/>
                  <a:pt x="0" y="516598"/>
                </a:cubicBezTo>
                <a:lnTo>
                  <a:pt x="0" y="103322"/>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97584" tIns="30262" rIns="197584" bIns="30262" numCol="1" spcCol="1270" anchor="ctr" anchorCtr="0">
            <a:noAutofit/>
          </a:bodyPr>
          <a:lstStyle/>
          <a:p>
            <a:pPr lvl="0" algn="l" defTabSz="622300">
              <a:lnSpc>
                <a:spcPct val="90000"/>
              </a:lnSpc>
              <a:spcBef>
                <a:spcPct val="0"/>
              </a:spcBef>
              <a:spcAft>
                <a:spcPct val="35000"/>
              </a:spcAft>
            </a:pPr>
            <a:r>
              <a:rPr lang="zh-CN" sz="1400" kern="1200" spc="-150" dirty="0" smtClean="0"/>
              <a:t>请问你对减少“见死不救”这类现象的发生有什么建议？你觉得有必要通过立法手段来解决相关问题吗？</a:t>
            </a:r>
            <a:endParaRPr lang="zh-CN" altLang="en-US" sz="1400" kern="1200" spc="-150" dirty="0"/>
          </a:p>
        </p:txBody>
      </p:sp>
    </p:spTree>
    <p:extLst>
      <p:ext uri="{BB962C8B-B14F-4D97-AF65-F5344CB8AC3E}">
        <p14:creationId xmlns:p14="http://schemas.microsoft.com/office/powerpoint/2010/main" val="2715015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2222E-6 2.34568E-6 L -1.38889E-6 -1.11111E-6 " pathEditMode="relative" rAng="0" ptsTypes="AA">
                                      <p:cBhvr>
                                        <p:cTn id="6" dur="250" accel="50000" decel="50000" autoRev="1" fill="hold">
                                          <p:stCondLst>
                                            <p:cond delay="0"/>
                                          </p:stCondLst>
                                        </p:cTn>
                                        <p:tgtEl>
                                          <p:spTgt spid="33"/>
                                        </p:tgtEl>
                                        <p:attrNameLst>
                                          <p:attrName>ppt_x</p:attrName>
                                          <p:attrName>ppt_y</p:attrName>
                                        </p:attrNameLst>
                                      </p:cBhvr>
                                      <p:rCtr x="0" y="-2994"/>
                                    </p:animMotion>
                                    <p:animRot by="1500000">
                                      <p:cBhvr>
                                        <p:cTn id="7" dur="125" fill="hold">
                                          <p:stCondLst>
                                            <p:cond delay="0"/>
                                          </p:stCondLst>
                                        </p:cTn>
                                        <p:tgtEl>
                                          <p:spTgt spid="33"/>
                                        </p:tgtEl>
                                        <p:attrNameLst>
                                          <p:attrName>r</p:attrName>
                                        </p:attrNameLst>
                                      </p:cBhvr>
                                    </p:animRot>
                                    <p:animRot by="-1500000">
                                      <p:cBhvr>
                                        <p:cTn id="8" dur="125" fill="hold">
                                          <p:stCondLst>
                                            <p:cond delay="125"/>
                                          </p:stCondLst>
                                        </p:cTn>
                                        <p:tgtEl>
                                          <p:spTgt spid="33"/>
                                        </p:tgtEl>
                                        <p:attrNameLst>
                                          <p:attrName>r</p:attrName>
                                        </p:attrNameLst>
                                      </p:cBhvr>
                                    </p:animRot>
                                    <p:animRot by="-1500000">
                                      <p:cBhvr>
                                        <p:cTn id="9" dur="125" fill="hold">
                                          <p:stCondLst>
                                            <p:cond delay="250"/>
                                          </p:stCondLst>
                                        </p:cTn>
                                        <p:tgtEl>
                                          <p:spTgt spid="33"/>
                                        </p:tgtEl>
                                        <p:attrNameLst>
                                          <p:attrName>r</p:attrName>
                                        </p:attrNameLst>
                                      </p:cBhvr>
                                    </p:animRot>
                                    <p:animRot by="1500000">
                                      <p:cBhvr>
                                        <p:cTn id="10" dur="125" fill="hold">
                                          <p:stCondLst>
                                            <p:cond delay="375"/>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88889E-6 -1.35802E-6 L 0.15764 0.00525 " pathEditMode="relative" rAng="0" ptsTypes="AA">
                                      <p:cBhvr>
                                        <p:cTn id="14" dur="2000" fill="hold"/>
                                        <p:tgtEl>
                                          <p:spTgt spid="4"/>
                                        </p:tgtEl>
                                        <p:attrNameLst>
                                          <p:attrName>ppt_x</p:attrName>
                                          <p:attrName>ppt_y</p:attrName>
                                        </p:attrNameLst>
                                      </p:cBhvr>
                                      <p:rCtr x="7882" y="247"/>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3.88889E-6 -1.48148E-6 L 0.15121 0.00617 " pathEditMode="relative" rAng="0" ptsTypes="AA">
                                      <p:cBhvr>
                                        <p:cTn id="26" dur="2000" fill="hold"/>
                                        <p:tgtEl>
                                          <p:spTgt spid="47"/>
                                        </p:tgtEl>
                                        <p:attrNameLst>
                                          <p:attrName>ppt_x</p:attrName>
                                          <p:attrName>ppt_y</p:attrName>
                                        </p:attrNameLst>
                                      </p:cBhvr>
                                      <p:rCtr x="7552" y="309"/>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5E-6 3.45679E-6 L 0.15452 0.00463 " pathEditMode="relative" rAng="0" ptsTypes="AA">
                                      <p:cBhvr>
                                        <p:cTn id="38" dur="2000" fill="hold"/>
                                        <p:tgtEl>
                                          <p:spTgt spid="48"/>
                                        </p:tgtEl>
                                        <p:attrNameLst>
                                          <p:attrName>ppt_x</p:attrName>
                                          <p:attrName>ppt_y</p:attrName>
                                        </p:attrNameLst>
                                      </p:cBhvr>
                                      <p:rCtr x="7726" y="216"/>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down)">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3.88889E-6 3.33333E-6 L 0.1559 -0.0034 " pathEditMode="relative" rAng="0" ptsTypes="AA">
                                      <p:cBhvr>
                                        <p:cTn id="50" dur="2000" fill="hold"/>
                                        <p:tgtEl>
                                          <p:spTgt spid="49"/>
                                        </p:tgtEl>
                                        <p:attrNameLst>
                                          <p:attrName>ppt_x</p:attrName>
                                          <p:attrName>ppt_y</p:attrName>
                                        </p:attrNameLst>
                                      </p:cBhvr>
                                      <p:rCtr x="7795" y="-185"/>
                                    </p:animMotion>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down)">
                                      <p:cBhvr>
                                        <p:cTn id="55" dur="500"/>
                                        <p:tgtEl>
                                          <p:spTgt spid="46"/>
                                        </p:tgtEl>
                                      </p:cBhvr>
                                    </p:animEffect>
                                  </p:childTnLst>
                                </p:cTn>
                              </p:par>
                              <p:par>
                                <p:cTn id="56" presetID="22" presetClass="entr" presetSubtype="4"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9" grpId="0" animBg="1"/>
      <p:bldP spid="40" grpId="0" animBg="1"/>
      <p:bldP spid="43"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nvGrpSpPr>
        <p:grpSpPr>
          <a:xfrm>
            <a:off x="130090" y="56408"/>
            <a:ext cx="1198287" cy="1280963"/>
            <a:chOff x="4227738" y="323875"/>
            <a:chExt cx="920326" cy="4473277"/>
          </a:xfrm>
        </p:grpSpPr>
        <p:sp>
          <p:nvSpPr>
            <p:cNvPr id="8" name="圆角矩形 7"/>
            <p:cNvSpPr/>
            <p:nvPr/>
          </p:nvSpPr>
          <p:spPr>
            <a:xfrm>
              <a:off x="4283968"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227738" y="323875"/>
              <a:ext cx="879048" cy="4323744"/>
            </a:xfrm>
            <a:prstGeom prst="roundRect">
              <a:avLst/>
            </a:prstGeom>
            <a:solidFill>
              <a:srgbClr val="43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身边发生过见死不救事件吗</a:t>
              </a:r>
              <a:endParaRPr lang="zh-CN" altLang="en-US" sz="1600" dirty="0"/>
            </a:p>
          </p:txBody>
        </p:sp>
      </p:grpSp>
      <p:grpSp>
        <p:nvGrpSpPr>
          <p:cNvPr id="11" name="组合 10"/>
          <p:cNvGrpSpPr/>
          <p:nvPr userDrawn="1"/>
        </p:nvGrpSpPr>
        <p:grpSpPr>
          <a:xfrm>
            <a:off x="129860" y="1327317"/>
            <a:ext cx="1178776" cy="1278368"/>
            <a:chOff x="5322842" y="326129"/>
            <a:chExt cx="905342" cy="4464216"/>
          </a:xfrm>
        </p:grpSpPr>
        <p:sp>
          <p:nvSpPr>
            <p:cNvPr id="14" name="圆角矩形 13"/>
            <p:cNvSpPr/>
            <p:nvPr/>
          </p:nvSpPr>
          <p:spPr>
            <a:xfrm>
              <a:off x="5364088" y="422268"/>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322842" y="326129"/>
              <a:ext cx="864096" cy="4323744"/>
            </a:xfrm>
            <a:prstGeom prst="roundRect">
              <a:avLst/>
            </a:prstGeom>
            <a:solidFill>
              <a:srgbClr val="1E6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遇到陌生人求助，怎么做</a:t>
              </a:r>
              <a:endParaRPr lang="zh-CN" altLang="en-US" sz="1600" dirty="0"/>
            </a:p>
          </p:txBody>
        </p:sp>
      </p:grpSp>
      <p:grpSp>
        <p:nvGrpSpPr>
          <p:cNvPr id="18" name="组合 17"/>
          <p:cNvGrpSpPr/>
          <p:nvPr userDrawn="1"/>
        </p:nvGrpSpPr>
        <p:grpSpPr>
          <a:xfrm>
            <a:off x="135274" y="2605685"/>
            <a:ext cx="1178704" cy="1277452"/>
            <a:chOff x="6475026" y="329329"/>
            <a:chExt cx="905286" cy="4461015"/>
          </a:xfrm>
        </p:grpSpPr>
        <p:sp>
          <p:nvSpPr>
            <p:cNvPr id="20" name="圆角矩形 19"/>
            <p:cNvSpPr/>
            <p:nvPr/>
          </p:nvSpPr>
          <p:spPr>
            <a:xfrm>
              <a:off x="6516216" y="422267"/>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475026" y="329329"/>
              <a:ext cx="864096" cy="4323744"/>
            </a:xfrm>
            <a:prstGeom prst="roundRect">
              <a:avLst/>
            </a:prstGeom>
            <a:solidFill>
              <a:srgbClr val="2A8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9742" y="3885972"/>
            <a:ext cx="1257422" cy="1286233"/>
            <a:chOff x="84217" y="3926379"/>
            <a:chExt cx="1257422" cy="1286233"/>
          </a:xfrm>
        </p:grpSpPr>
        <p:grpSp>
          <p:nvGrpSpPr>
            <p:cNvPr id="24" name="组合 23"/>
            <p:cNvGrpSpPr/>
            <p:nvPr userDrawn="1"/>
          </p:nvGrpSpPr>
          <p:grpSpPr>
            <a:xfrm>
              <a:off x="169051" y="3926379"/>
              <a:ext cx="1172588" cy="1277226"/>
              <a:chOff x="7631852" y="336928"/>
              <a:chExt cx="900588" cy="4460224"/>
            </a:xfrm>
          </p:grpSpPr>
          <p:sp>
            <p:nvSpPr>
              <p:cNvPr id="26" name="圆角矩形 25"/>
              <p:cNvSpPr/>
              <p:nvPr/>
            </p:nvSpPr>
            <p:spPr>
              <a:xfrm>
                <a:off x="7668344" y="429075"/>
                <a:ext cx="864096" cy="4368077"/>
              </a:xfrm>
              <a:prstGeom prst="round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31852" y="336928"/>
                <a:ext cx="864096" cy="4323744"/>
              </a:xfrm>
              <a:prstGeom prst="roundRect">
                <a:avLst/>
              </a:prstGeom>
              <a:solidFill>
                <a:srgbClr val="E4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44"/>
            <p:cNvSpPr txBox="1"/>
            <p:nvPr/>
          </p:nvSpPr>
          <p:spPr>
            <a:xfrm>
              <a:off x="84217" y="3966117"/>
              <a:ext cx="1225191" cy="1246495"/>
            </a:xfrm>
            <a:prstGeom prst="rect">
              <a:avLst/>
            </a:prstGeom>
            <a:noFill/>
          </p:spPr>
          <p:txBody>
            <a:bodyPr wrap="square" rtlCol="0">
              <a:spAutoFit/>
            </a:bodyPr>
            <a:lstStyle/>
            <a:p>
              <a:pPr algn="ctr"/>
              <a:r>
                <a:rPr lang="zh-CN" altLang="en-US" sz="1500" dirty="0">
                  <a:solidFill>
                    <a:schemeClr val="bg1"/>
                  </a:solidFill>
                  <a:latin typeface="+mn-ea"/>
                  <a:cs typeface="Arial Unicode MS" pitchFamily="34" charset="-122"/>
                </a:rPr>
                <a:t>对</a:t>
              </a:r>
              <a:r>
                <a:rPr lang="zh-CN" altLang="en-US" sz="1500" dirty="0" smtClean="0">
                  <a:solidFill>
                    <a:schemeClr val="bg1"/>
                  </a:solidFill>
                  <a:latin typeface="+mn-ea"/>
                  <a:cs typeface="Arial Unicode MS" pitchFamily="34" charset="-122"/>
                </a:rPr>
                <a:t>减少见死不救现象发生的建议（是否有必要立法）</a:t>
              </a:r>
              <a:endParaRPr lang="zh-CN" altLang="en-US" sz="1500" dirty="0">
                <a:solidFill>
                  <a:schemeClr val="bg1"/>
                </a:solidFill>
                <a:latin typeface="+mn-ea"/>
                <a:cs typeface="Arial Unicode MS" pitchFamily="34" charset="-122"/>
              </a:endParaRPr>
            </a:p>
          </p:txBody>
        </p:sp>
      </p:grpSp>
      <p:sp>
        <p:nvSpPr>
          <p:cNvPr id="32" name="任意多边形 31"/>
          <p:cNvSpPr/>
          <p:nvPr/>
        </p:nvSpPr>
        <p:spPr>
          <a:xfrm>
            <a:off x="1762976"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调查问卷</a:t>
            </a:r>
          </a:p>
        </p:txBody>
      </p:sp>
      <p:sp>
        <p:nvSpPr>
          <p:cNvPr id="33" name="任意多边形 32"/>
          <p:cNvSpPr/>
          <p:nvPr/>
        </p:nvSpPr>
        <p:spPr>
          <a:xfrm>
            <a:off x="3476734"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微软雅黑" panose="020B0503020204020204" pitchFamily="34" charset="-122"/>
                <a:ea typeface="微软雅黑" panose="020B0503020204020204" pitchFamily="34" charset="-122"/>
              </a:rPr>
              <a:t>实地调研</a:t>
            </a:r>
          </a:p>
        </p:txBody>
      </p:sp>
      <p:sp>
        <p:nvSpPr>
          <p:cNvPr id="34" name="任意多边形 33"/>
          <p:cNvSpPr/>
          <p:nvPr/>
        </p:nvSpPr>
        <p:spPr>
          <a:xfrm>
            <a:off x="5187228" y="31442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人物访谈</a:t>
            </a:r>
          </a:p>
        </p:txBody>
      </p:sp>
      <p:sp>
        <p:nvSpPr>
          <p:cNvPr id="35" name="任意多边形 34"/>
          <p:cNvSpPr/>
          <p:nvPr/>
        </p:nvSpPr>
        <p:spPr>
          <a:xfrm>
            <a:off x="6900986" y="315561"/>
            <a:ext cx="1900548" cy="615934"/>
          </a:xfrm>
          <a:custGeom>
            <a:avLst/>
            <a:gdLst>
              <a:gd name="connsiteX0" fmla="*/ 0 w 1900548"/>
              <a:gd name="connsiteY0" fmla="*/ 0 h 615934"/>
              <a:gd name="connsiteX1" fmla="*/ 1592581 w 1900548"/>
              <a:gd name="connsiteY1" fmla="*/ 0 h 615934"/>
              <a:gd name="connsiteX2" fmla="*/ 1900548 w 1900548"/>
              <a:gd name="connsiteY2" fmla="*/ 307967 h 615934"/>
              <a:gd name="connsiteX3" fmla="*/ 1592581 w 1900548"/>
              <a:gd name="connsiteY3" fmla="*/ 615934 h 615934"/>
              <a:gd name="connsiteX4" fmla="*/ 0 w 1900548"/>
              <a:gd name="connsiteY4" fmla="*/ 615934 h 615934"/>
              <a:gd name="connsiteX5" fmla="*/ 307967 w 1900548"/>
              <a:gd name="connsiteY5" fmla="*/ 307967 h 615934"/>
              <a:gd name="connsiteX6" fmla="*/ 0 w 1900548"/>
              <a:gd name="connsiteY6" fmla="*/ 0 h 61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548" h="615934">
                <a:moveTo>
                  <a:pt x="0" y="0"/>
                </a:moveTo>
                <a:lnTo>
                  <a:pt x="1592581" y="0"/>
                </a:lnTo>
                <a:lnTo>
                  <a:pt x="1900548" y="307967"/>
                </a:lnTo>
                <a:lnTo>
                  <a:pt x="1592581" y="615934"/>
                </a:lnTo>
                <a:lnTo>
                  <a:pt x="0" y="615934"/>
                </a:lnTo>
                <a:lnTo>
                  <a:pt x="307967" y="307967"/>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95978" tIns="29337" rIns="337304" bIns="29337" numCol="1" spcCol="1270" anchor="ctr" anchorCtr="0">
            <a:noAutofit/>
          </a:bodyPr>
          <a:lstStyle/>
          <a:p>
            <a:pPr lvl="0" algn="ctr" defTabSz="977900">
              <a:lnSpc>
                <a:spcPct val="90000"/>
              </a:lnSpc>
              <a:spcBef>
                <a:spcPct val="0"/>
              </a:spcBef>
              <a:spcAft>
                <a:spcPct val="35000"/>
              </a:spcAft>
            </a:pPr>
            <a:r>
              <a:rPr lang="zh-CN" altLang="en-US" sz="2200" dirty="0">
                <a:latin typeface="华文新魏" panose="02010800040101010101" pitchFamily="2" charset="-122"/>
                <a:ea typeface="华文新魏" panose="02010800040101010101" pitchFamily="2" charset="-122"/>
              </a:rPr>
              <a:t>分析展望</a:t>
            </a:r>
          </a:p>
        </p:txBody>
      </p:sp>
      <p:graphicFrame>
        <p:nvGraphicFramePr>
          <p:cNvPr id="3" name="图示 2"/>
          <p:cNvGraphicFramePr/>
          <p:nvPr>
            <p:extLst>
              <p:ext uri="{D42A27DB-BD31-4B8C-83A1-F6EECF244321}">
                <p14:modId xmlns:p14="http://schemas.microsoft.com/office/powerpoint/2010/main" val="2898119030"/>
              </p:ext>
            </p:extLst>
          </p:nvPr>
        </p:nvGraphicFramePr>
        <p:xfrm>
          <a:off x="2283244" y="1361944"/>
          <a:ext cx="5807968" cy="286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矩形 36"/>
          <p:cNvSpPr/>
          <p:nvPr/>
        </p:nvSpPr>
        <p:spPr>
          <a:xfrm>
            <a:off x="209611" y="2723839"/>
            <a:ext cx="1046808" cy="1077218"/>
          </a:xfrm>
          <a:prstGeom prst="rect">
            <a:avLst/>
          </a:prstGeom>
        </p:spPr>
        <p:txBody>
          <a:bodyPr wrap="square">
            <a:spAutoFit/>
          </a:bodyPr>
          <a:lstStyle/>
          <a:p>
            <a:r>
              <a:rPr lang="zh-CN" altLang="zh-CN" sz="1600" kern="100" dirty="0">
                <a:solidFill>
                  <a:schemeClr val="bg1"/>
                </a:solidFill>
                <a:latin typeface="Times New Roman" panose="02020603050405020304" pitchFamily="18" charset="0"/>
                <a:cs typeface="Times New Roman" panose="02020603050405020304" pitchFamily="18" charset="0"/>
              </a:rPr>
              <a:t>帮人反被</a:t>
            </a:r>
            <a:r>
              <a:rPr lang="zh-CN" altLang="zh-CN" sz="1600" kern="100" dirty="0" smtClean="0">
                <a:solidFill>
                  <a:schemeClr val="bg1"/>
                </a:solidFill>
                <a:latin typeface="Times New Roman" panose="02020603050405020304" pitchFamily="18" charset="0"/>
                <a:cs typeface="Times New Roman" panose="02020603050405020304" pitchFamily="18" charset="0"/>
              </a:rPr>
              <a:t>诬陷</a:t>
            </a:r>
            <a:r>
              <a:rPr lang="zh-CN" altLang="en-US" sz="1600" kern="100" dirty="0" smtClean="0">
                <a:solidFill>
                  <a:schemeClr val="bg1"/>
                </a:solidFill>
                <a:latin typeface="Times New Roman" panose="02020603050405020304" pitchFamily="18" charset="0"/>
                <a:cs typeface="Times New Roman" panose="02020603050405020304" pitchFamily="18" charset="0"/>
              </a:rPr>
              <a:t>，是否后悔帮助别人</a:t>
            </a:r>
            <a:endParaRPr lang="zh-CN" altLang="en-US" sz="1600" dirty="0">
              <a:solidFill>
                <a:schemeClr val="bg1"/>
              </a:solidFill>
            </a:endParaRPr>
          </a:p>
        </p:txBody>
      </p:sp>
    </p:spTree>
    <p:extLst>
      <p:ext uri="{BB962C8B-B14F-4D97-AF65-F5344CB8AC3E}">
        <p14:creationId xmlns:p14="http://schemas.microsoft.com/office/powerpoint/2010/main" val="390880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2222E-6 2.34568E-6 L -1.38889E-6 -1.11111E-6 " pathEditMode="relative" rAng="0" ptsTypes="AA">
                                      <p:cBhvr>
                                        <p:cTn id="6" dur="250" accel="50000" decel="50000" autoRev="1" fill="hold">
                                          <p:stCondLst>
                                            <p:cond delay="0"/>
                                          </p:stCondLst>
                                        </p:cTn>
                                        <p:tgtEl>
                                          <p:spTgt spid="33"/>
                                        </p:tgtEl>
                                        <p:attrNameLst>
                                          <p:attrName>ppt_x</p:attrName>
                                          <p:attrName>ppt_y</p:attrName>
                                        </p:attrNameLst>
                                      </p:cBhvr>
                                      <p:rCtr x="0" y="-2994"/>
                                    </p:animMotion>
                                    <p:animRot by="1500000">
                                      <p:cBhvr>
                                        <p:cTn id="7" dur="125" fill="hold">
                                          <p:stCondLst>
                                            <p:cond delay="0"/>
                                          </p:stCondLst>
                                        </p:cTn>
                                        <p:tgtEl>
                                          <p:spTgt spid="33"/>
                                        </p:tgtEl>
                                        <p:attrNameLst>
                                          <p:attrName>r</p:attrName>
                                        </p:attrNameLst>
                                      </p:cBhvr>
                                    </p:animRot>
                                    <p:animRot by="-1500000">
                                      <p:cBhvr>
                                        <p:cTn id="8" dur="125" fill="hold">
                                          <p:stCondLst>
                                            <p:cond delay="125"/>
                                          </p:stCondLst>
                                        </p:cTn>
                                        <p:tgtEl>
                                          <p:spTgt spid="33"/>
                                        </p:tgtEl>
                                        <p:attrNameLst>
                                          <p:attrName>r</p:attrName>
                                        </p:attrNameLst>
                                      </p:cBhvr>
                                    </p:animRot>
                                    <p:animRot by="-1500000">
                                      <p:cBhvr>
                                        <p:cTn id="9" dur="125" fill="hold">
                                          <p:stCondLst>
                                            <p:cond delay="250"/>
                                          </p:stCondLst>
                                        </p:cTn>
                                        <p:tgtEl>
                                          <p:spTgt spid="33"/>
                                        </p:tgtEl>
                                        <p:attrNameLst>
                                          <p:attrName>r</p:attrName>
                                        </p:attrNameLst>
                                      </p:cBhvr>
                                    </p:animRot>
                                    <p:animRot by="1500000">
                                      <p:cBhvr>
                                        <p:cTn id="10" dur="125" fill="hold">
                                          <p:stCondLst>
                                            <p:cond delay="375"/>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3" grpId="0">
        <p:bldAsOne/>
      </p:bldGraphic>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3316_S2 Templa…_GENERIC_v8">
  <a:themeElements>
    <a:clrScheme name="1_23316_S2 Templa…_GENERIC_v8 1">
      <a:dk1>
        <a:srgbClr val="828F9C"/>
      </a:dk1>
      <a:lt1>
        <a:srgbClr val="FFFFFF"/>
      </a:lt1>
      <a:dk2>
        <a:srgbClr val="3786DD"/>
      </a:dk2>
      <a:lt2>
        <a:srgbClr val="FFFFFF"/>
      </a:lt2>
      <a:accent1>
        <a:srgbClr val="EAD01C"/>
      </a:accent1>
      <a:accent2>
        <a:srgbClr val="F6862A"/>
      </a:accent2>
      <a:accent3>
        <a:srgbClr val="AEC3EB"/>
      </a:accent3>
      <a:accent4>
        <a:srgbClr val="DADADA"/>
      </a:accent4>
      <a:accent5>
        <a:srgbClr val="F3E4AB"/>
      </a:accent5>
      <a:accent6>
        <a:srgbClr val="DF7925"/>
      </a:accent6>
      <a:hlink>
        <a:srgbClr val="7FAFA5"/>
      </a:hlink>
      <a:folHlink>
        <a:srgbClr val="A058CC"/>
      </a:folHlink>
    </a:clrScheme>
    <a:fontScheme name="1_23316_S2 Templa…_GENERIC_v8">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12700"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12700"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23316_S2 Templa…_GENERIC_v8 1">
        <a:dk1>
          <a:srgbClr val="828F9C"/>
        </a:dk1>
        <a:lt1>
          <a:srgbClr val="FFFFFF"/>
        </a:lt1>
        <a:dk2>
          <a:srgbClr val="3786DD"/>
        </a:dk2>
        <a:lt2>
          <a:srgbClr val="FFFFFF"/>
        </a:lt2>
        <a:accent1>
          <a:srgbClr val="EAD01C"/>
        </a:accent1>
        <a:accent2>
          <a:srgbClr val="F6862A"/>
        </a:accent2>
        <a:accent3>
          <a:srgbClr val="AEC3EB"/>
        </a:accent3>
        <a:accent4>
          <a:srgbClr val="DADADA"/>
        </a:accent4>
        <a:accent5>
          <a:srgbClr val="F3E4AB"/>
        </a:accent5>
        <a:accent6>
          <a:srgbClr val="DF7925"/>
        </a:accent6>
        <a:hlink>
          <a:srgbClr val="7FAFA5"/>
        </a:hlink>
        <a:folHlink>
          <a:srgbClr val="A058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2184</TotalTime>
  <Words>6309</Words>
  <Application>Microsoft Office PowerPoint</Application>
  <PresentationFormat>全屏显示(16:9)</PresentationFormat>
  <Paragraphs>445</Paragraphs>
  <Slides>30</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30</vt:i4>
      </vt:variant>
    </vt:vector>
  </HeadingPairs>
  <TitlesOfParts>
    <vt:vector size="48" baseType="lpstr">
      <vt:lpstr>Arial Unicode MS</vt:lpstr>
      <vt:lpstr>Gill Sans MT Condensed</vt:lpstr>
      <vt:lpstr>Malgun Gothic</vt:lpstr>
      <vt:lpstr>华文仿宋</vt:lpstr>
      <vt:lpstr>华文行楷</vt:lpstr>
      <vt:lpstr>华文细黑</vt:lpstr>
      <vt:lpstr>华文新魏</vt:lpstr>
      <vt:lpstr>宋体</vt:lpstr>
      <vt:lpstr>微软雅黑</vt:lpstr>
      <vt:lpstr>Arial</vt:lpstr>
      <vt:lpstr>Arial Narrow</vt:lpstr>
      <vt:lpstr>Broadway</vt:lpstr>
      <vt:lpstr>Calibri</vt:lpstr>
      <vt:lpstr>Matura MT Script Capitals</vt:lpstr>
      <vt:lpstr>Times New Roman</vt:lpstr>
      <vt:lpstr>Wingdings</vt:lpstr>
      <vt:lpstr>Office 主题</vt:lpstr>
      <vt:lpstr>1_23316_S2 Templa…_GENERIC_v8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175</cp:revision>
  <dcterms:created xsi:type="dcterms:W3CDTF">2012-12-10T14:54:51Z</dcterms:created>
  <dcterms:modified xsi:type="dcterms:W3CDTF">2013-12-04T13:11:19Z</dcterms:modified>
</cp:coreProperties>
</file>