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7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07302010050@fudan.edu.cn" TargetMode="External"/><Relationship Id="rId2" Type="http://schemas.openxmlformats.org/officeDocument/2006/relationships/hyperlink" Target="mailto:07302010039@fudan.edu.c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dirty="0" smtClean="0"/>
              <a:t>“好巧蛙”网页聊天系统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简要说明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1752600"/>
          </a:xfrm>
        </p:spPr>
        <p:txBody>
          <a:bodyPr/>
          <a:lstStyle/>
          <a:p>
            <a:pPr algn="r"/>
            <a:endParaRPr lang="en-US" altLang="zh-CN" sz="2800" dirty="0" smtClean="0"/>
          </a:p>
          <a:p>
            <a:pPr algn="r"/>
            <a:r>
              <a:rPr lang="en-US" altLang="zh-CN" sz="2800" dirty="0" smtClean="0"/>
              <a:t>——</a:t>
            </a:r>
            <a:r>
              <a:rPr lang="zh-CN" altLang="en-US" sz="2800" dirty="0" smtClean="0"/>
              <a:t>高级</a:t>
            </a:r>
            <a:r>
              <a:rPr lang="en-US" altLang="zh-CN" sz="2800" dirty="0" smtClean="0"/>
              <a:t>Web Project</a:t>
            </a:r>
            <a:r>
              <a:rPr lang="zh-CN" altLang="en-US" sz="2800" dirty="0" smtClean="0"/>
              <a:t>简介</a:t>
            </a:r>
            <a:endParaRPr lang="en-US" altLang="zh-CN" sz="2800" dirty="0" smtClean="0"/>
          </a:p>
          <a:p>
            <a:pPr algn="r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019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执行要求：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项目分组：</a:t>
            </a:r>
            <a:r>
              <a:rPr lang="en-US" altLang="zh-CN" sz="3200" dirty="0" smtClean="0"/>
              <a:t>1-3</a:t>
            </a:r>
            <a:r>
              <a:rPr lang="zh-CN" altLang="en-US" sz="3200" dirty="0" smtClean="0"/>
              <a:t>人  </a:t>
            </a:r>
            <a:r>
              <a:rPr lang="en-US" altLang="zh-CN" sz="3200" dirty="0" smtClean="0"/>
              <a:t>//</a:t>
            </a:r>
            <a:r>
              <a:rPr lang="zh-CN" altLang="en-US" sz="3200" dirty="0" smtClean="0"/>
              <a:t>下周上课前确定分组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可以借鉴开源</a:t>
            </a:r>
            <a:r>
              <a:rPr lang="en-US" altLang="zh-CN" sz="3200" dirty="0" smtClean="0"/>
              <a:t>(</a:t>
            </a:r>
            <a:r>
              <a:rPr lang="zh-CN" altLang="en-US" sz="3200" dirty="0" smtClean="0"/>
              <a:t>注明来源</a:t>
            </a:r>
            <a:r>
              <a:rPr lang="zh-CN" altLang="en-US" sz="3200" dirty="0" smtClean="0"/>
              <a:t>及系统中用到的部分</a:t>
            </a:r>
            <a:r>
              <a:rPr lang="en-US" altLang="zh-CN" sz="3200" dirty="0" smtClean="0"/>
              <a:t>)</a:t>
            </a:r>
            <a:r>
              <a:rPr lang="zh-CN" altLang="en-US" sz="3200" dirty="0" smtClean="0"/>
              <a:t>，但不得抄袭其他小组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重点用到的技术：</a:t>
            </a:r>
            <a:r>
              <a:rPr lang="en-US" altLang="zh-CN" sz="3200" dirty="0" err="1"/>
              <a:t>Html,CSS,</a:t>
            </a:r>
            <a:r>
              <a:rPr lang="en-US" altLang="zh-CN" sz="3200" dirty="0" err="1">
                <a:solidFill>
                  <a:srgbClr val="FF0000"/>
                </a:solidFill>
              </a:rPr>
              <a:t>Js</a:t>
            </a:r>
            <a:r>
              <a:rPr lang="en-US" altLang="zh-CN" sz="3200" dirty="0">
                <a:solidFill>
                  <a:srgbClr val="FF0000"/>
                </a:solidFill>
              </a:rPr>
              <a:t>(</a:t>
            </a:r>
            <a:r>
              <a:rPr lang="zh-CN" altLang="en-US" sz="3200" dirty="0">
                <a:solidFill>
                  <a:srgbClr val="FF0000"/>
                </a:solidFill>
              </a:rPr>
              <a:t>含</a:t>
            </a:r>
            <a:r>
              <a:rPr lang="en-US" altLang="zh-CN" sz="3200" dirty="0">
                <a:solidFill>
                  <a:srgbClr val="FF0000"/>
                </a:solidFill>
              </a:rPr>
              <a:t>AJAX)</a:t>
            </a:r>
            <a:r>
              <a:rPr lang="en-US" altLang="zh-CN" sz="3200" dirty="0"/>
              <a:t>,J2EE,</a:t>
            </a:r>
            <a:r>
              <a:rPr lang="zh-CN" altLang="en-US" sz="3200" dirty="0"/>
              <a:t>云平台</a:t>
            </a:r>
            <a:r>
              <a:rPr lang="en-US" altLang="zh-CN" sz="3200" dirty="0"/>
              <a:t>,</a:t>
            </a:r>
            <a:r>
              <a:rPr lang="en-US" altLang="zh-CN" sz="3200" dirty="0" err="1"/>
              <a:t>OOAD,Webservice</a:t>
            </a:r>
            <a:r>
              <a:rPr lang="en-US" altLang="zh-CN" sz="3200" dirty="0"/>
              <a:t>…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961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评分要求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评分公式：</a:t>
            </a:r>
            <a:endParaRPr lang="en-US" altLang="zh-CN" sz="3200" dirty="0" smtClean="0"/>
          </a:p>
          <a:p>
            <a:pPr lvl="1"/>
            <a:r>
              <a:rPr lang="en-US" altLang="zh-CN" sz="2800" dirty="0" smtClean="0"/>
              <a:t>S = S</a:t>
            </a:r>
            <a:r>
              <a:rPr lang="en-US" altLang="zh-CN" sz="2800" baseline="-25000" dirty="0" smtClean="0"/>
              <a:t>p1</a:t>
            </a:r>
            <a:r>
              <a:rPr lang="en-US" altLang="zh-CN" sz="2800" dirty="0" smtClean="0"/>
              <a:t>+S</a:t>
            </a:r>
            <a:r>
              <a:rPr lang="en-US" altLang="zh-CN" sz="2800" baseline="-25000" dirty="0" smtClean="0"/>
              <a:t>p2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，其中</a:t>
            </a:r>
            <a:r>
              <a:rPr lang="en-US" altLang="zh-CN" sz="2800" dirty="0" err="1" smtClean="0"/>
              <a:t>S</a:t>
            </a:r>
            <a:r>
              <a:rPr lang="en-US" altLang="zh-CN" sz="2800" baseline="-25000" dirty="0" err="1" smtClean="0"/>
              <a:t>pk</a:t>
            </a:r>
            <a:r>
              <a:rPr lang="zh-CN" altLang="en-US" sz="2800" dirty="0" smtClean="0"/>
              <a:t>为</a:t>
            </a:r>
            <a:r>
              <a:rPr lang="en-US" altLang="zh-CN" sz="2800" dirty="0" smtClean="0"/>
              <a:t>Project K</a:t>
            </a:r>
            <a:r>
              <a:rPr lang="zh-CN" altLang="en-US" sz="2800" dirty="0" smtClean="0"/>
              <a:t>的得分。</a:t>
            </a:r>
            <a:endParaRPr lang="en-US" altLang="zh-CN" sz="2800" baseline="-25000" dirty="0" smtClean="0"/>
          </a:p>
          <a:p>
            <a:pPr lvl="1"/>
            <a:r>
              <a:rPr lang="en-US" altLang="zh-CN" sz="2800" dirty="0" err="1"/>
              <a:t>S</a:t>
            </a:r>
            <a:r>
              <a:rPr lang="en-US" altLang="zh-CN" sz="2800" baseline="-25000" dirty="0" err="1"/>
              <a:t>pk</a:t>
            </a:r>
            <a:r>
              <a:rPr lang="en-US" altLang="zh-CN" sz="2800" baseline="-25000" dirty="0"/>
              <a:t> </a:t>
            </a:r>
            <a:r>
              <a:rPr lang="en-US" altLang="zh-CN" sz="2800" b="1" dirty="0" smtClean="0"/>
              <a:t>= </a:t>
            </a:r>
            <a:r>
              <a:rPr lang="en-US" altLang="zh-CN" sz="2800" dirty="0" smtClean="0"/>
              <a:t>Min{</a:t>
            </a:r>
            <a:r>
              <a:rPr lang="zh-CN" altLang="en-US" sz="2800" dirty="0" smtClean="0"/>
              <a:t>项目满分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小组</a:t>
            </a:r>
            <a:r>
              <a:rPr lang="zh-CN" altLang="zh-CN" sz="2800" dirty="0" smtClean="0"/>
              <a:t>项目得分 </a:t>
            </a:r>
            <a:r>
              <a:rPr lang="en-US" altLang="zh-CN" sz="2800" dirty="0" smtClean="0"/>
              <a:t>* </a:t>
            </a:r>
            <a:r>
              <a:rPr lang="zh-CN" altLang="zh-CN" sz="2800" dirty="0"/>
              <a:t>个人系数</a:t>
            </a:r>
            <a:r>
              <a:rPr lang="en-US" altLang="zh-CN" sz="2800" dirty="0" smtClean="0"/>
              <a:t>}</a:t>
            </a:r>
          </a:p>
          <a:p>
            <a:pPr lvl="1"/>
            <a:r>
              <a:rPr lang="zh-CN" altLang="en-US" sz="2800" dirty="0"/>
              <a:t>项目</a:t>
            </a:r>
            <a:r>
              <a:rPr lang="zh-CN" altLang="en-US" sz="2800" dirty="0" smtClean="0"/>
              <a:t>满分 </a:t>
            </a:r>
            <a:r>
              <a:rPr lang="en-US" altLang="zh-CN" sz="2800" dirty="0" smtClean="0"/>
              <a:t>Project1=60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Project2=40</a:t>
            </a:r>
          </a:p>
          <a:p>
            <a:pPr lvl="1"/>
            <a:r>
              <a:rPr lang="zh-CN" altLang="en-US" sz="2800" dirty="0"/>
              <a:t>小组</a:t>
            </a:r>
            <a:r>
              <a:rPr lang="zh-CN" altLang="zh-CN" sz="2800" dirty="0"/>
              <a:t>项目</a:t>
            </a:r>
            <a:r>
              <a:rPr lang="zh-CN" altLang="zh-CN" sz="2800" dirty="0" smtClean="0"/>
              <a:t>得分</a:t>
            </a:r>
            <a:r>
              <a:rPr lang="zh-CN" altLang="en-US" sz="2800" dirty="0" smtClean="0"/>
              <a:t>，为小组所实现的系统的功能得分，区间为</a:t>
            </a:r>
            <a:r>
              <a:rPr lang="en-US" altLang="zh-CN" sz="2800" dirty="0" smtClean="0"/>
              <a:t>[0,</a:t>
            </a:r>
            <a:r>
              <a:rPr lang="zh-CN" altLang="en-US" sz="2800" dirty="0"/>
              <a:t>项目</a:t>
            </a:r>
            <a:r>
              <a:rPr lang="zh-CN" altLang="en-US" sz="2800" dirty="0" smtClean="0"/>
              <a:t>满分</a:t>
            </a:r>
            <a:r>
              <a:rPr lang="en-US" altLang="zh-CN" sz="2800" dirty="0" smtClean="0"/>
              <a:t>+10]</a:t>
            </a:r>
          </a:p>
          <a:p>
            <a:pPr lvl="1"/>
            <a:r>
              <a:rPr lang="zh-CN" altLang="zh-CN" sz="2800" dirty="0"/>
              <a:t>个人</a:t>
            </a:r>
            <a:r>
              <a:rPr lang="zh-CN" altLang="zh-CN" sz="2800" dirty="0" smtClean="0"/>
              <a:t>系数</a:t>
            </a:r>
            <a:r>
              <a:rPr lang="zh-CN" altLang="en-US" sz="2800" dirty="0" smtClean="0"/>
              <a:t>，根据个人在</a:t>
            </a:r>
            <a:r>
              <a:rPr lang="en-US" altLang="zh-CN" sz="2800" dirty="0" smtClean="0"/>
              <a:t>Project</a:t>
            </a:r>
            <a:r>
              <a:rPr lang="zh-CN" altLang="en-US" sz="2800" dirty="0" smtClean="0"/>
              <a:t>中的心得及所学确定，区间为</a:t>
            </a:r>
            <a:r>
              <a:rPr lang="en-US" altLang="zh-CN" sz="2800" dirty="0" smtClean="0"/>
              <a:t>[0.5, 1.0]</a:t>
            </a:r>
            <a:r>
              <a:rPr lang="zh-CN" altLang="en-US" sz="2800" smtClean="0"/>
              <a:t>，由面试决定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8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</a:t>
            </a:r>
            <a:r>
              <a:rPr lang="zh-CN" altLang="en-US" dirty="0" smtClean="0"/>
              <a:t>联系方式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请大家在下周上课前将分组信息发送至：</a:t>
            </a:r>
            <a:endParaRPr lang="en-US" altLang="zh-CN" sz="3200" dirty="0" smtClean="0"/>
          </a:p>
          <a:p>
            <a:r>
              <a:rPr lang="zh-CN" altLang="en-US" sz="3200" dirty="0" smtClean="0"/>
              <a:t>周 丰</a:t>
            </a:r>
            <a:endParaRPr lang="en-US" altLang="zh-CN" sz="3200" dirty="0" smtClean="0"/>
          </a:p>
          <a:p>
            <a:pPr lvl="1"/>
            <a:r>
              <a:rPr lang="en-US" altLang="zh-CN" dirty="0" smtClean="0">
                <a:hlinkClick r:id="rId2"/>
              </a:rPr>
              <a:t>07302010039@fudan.edu.cn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or</a:t>
            </a:r>
            <a:endParaRPr lang="en-US" altLang="zh-CN" dirty="0" smtClean="0"/>
          </a:p>
          <a:p>
            <a:r>
              <a:rPr lang="zh-CN" altLang="en-US" sz="3200" dirty="0"/>
              <a:t>房 </a:t>
            </a:r>
            <a:r>
              <a:rPr lang="zh-CN" altLang="en-US" sz="3200" dirty="0" smtClean="0"/>
              <a:t>勇</a:t>
            </a:r>
            <a:endParaRPr lang="en-US" altLang="zh-CN" sz="3200" dirty="0" smtClean="0"/>
          </a:p>
          <a:p>
            <a:pPr lvl="1"/>
            <a:r>
              <a:rPr lang="en-US" altLang="zh-CN" dirty="0" smtClean="0">
                <a:hlinkClick r:id="rId3"/>
              </a:rPr>
              <a:t>07302010050@fudan.edu.cn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marL="0" indent="0">
              <a:buNone/>
            </a:pPr>
            <a:r>
              <a:rPr lang="en-US" altLang="zh-CN" sz="2800" dirty="0" smtClean="0"/>
              <a:t>@</a:t>
            </a:r>
            <a:r>
              <a:rPr lang="zh-CN" altLang="en-US" sz="2800" dirty="0" smtClean="0"/>
              <a:t>软件楼</a:t>
            </a:r>
            <a:r>
              <a:rPr lang="en-US" altLang="zh-CN" sz="2800" dirty="0" smtClean="0"/>
              <a:t>103</a:t>
            </a:r>
            <a:r>
              <a:rPr lang="zh-CN" altLang="en-US" sz="2800" dirty="0" smtClean="0"/>
              <a:t>， 电子商务研究中心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8011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系统概览</a:t>
            </a:r>
            <a:endParaRPr lang="en-US" altLang="zh-CN" sz="3200" dirty="0" smtClean="0"/>
          </a:p>
          <a:p>
            <a:r>
              <a:rPr lang="zh-CN" altLang="en-US" sz="3200" dirty="0" smtClean="0"/>
              <a:t>系统功能</a:t>
            </a:r>
            <a:endParaRPr lang="en-US" altLang="zh-CN" sz="3200" dirty="0" smtClean="0"/>
          </a:p>
          <a:p>
            <a:r>
              <a:rPr lang="zh-CN" altLang="en-US" sz="3200" dirty="0" smtClean="0"/>
              <a:t>项目目的</a:t>
            </a:r>
            <a:endParaRPr lang="en-US" altLang="zh-CN" sz="3200" dirty="0" smtClean="0"/>
          </a:p>
          <a:p>
            <a:r>
              <a:rPr lang="zh-CN" altLang="en-US" sz="3200" dirty="0" smtClean="0"/>
              <a:t>项目要求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执行要求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评分方式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9850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系统概览</a:t>
            </a:r>
            <a:endParaRPr lang="zh-CN" altLang="en-US" dirty="0"/>
          </a:p>
        </p:txBody>
      </p:sp>
      <p:pic>
        <p:nvPicPr>
          <p:cNvPr id="5" name="Picture 2" descr="C:\Users\ZFENG\Desktop\捕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9268"/>
            <a:ext cx="5548143" cy="598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441" y="1556792"/>
            <a:ext cx="2292166" cy="475252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altLang="zh-CN" sz="3200" dirty="0"/>
              <a:t>Q</a:t>
            </a:r>
            <a:r>
              <a:rPr lang="zh-CN" altLang="en-US" sz="3200" dirty="0"/>
              <a:t>：什么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【</a:t>
            </a:r>
            <a:r>
              <a:rPr lang="zh-CN" altLang="en-US" sz="3200" dirty="0" smtClean="0"/>
              <a:t>好</a:t>
            </a:r>
            <a:r>
              <a:rPr lang="zh-CN" altLang="en-US" sz="3200" dirty="0"/>
              <a:t>巧</a:t>
            </a:r>
            <a:r>
              <a:rPr lang="zh-CN" altLang="en-US" sz="3200" dirty="0" smtClean="0"/>
              <a:t>蛙</a:t>
            </a:r>
            <a:r>
              <a:rPr lang="en-US" altLang="zh-CN" sz="3200" dirty="0" smtClean="0"/>
              <a:t>】</a:t>
            </a:r>
            <a:endParaRPr lang="en-US" altLang="zh-CN" sz="3200" dirty="0"/>
          </a:p>
          <a:p>
            <a:r>
              <a:rPr lang="en-US" altLang="zh-CN" sz="3200" dirty="0"/>
              <a:t>A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【</a:t>
            </a:r>
            <a:r>
              <a:rPr lang="zh-CN" altLang="zh-CN" sz="3200" dirty="0" smtClean="0"/>
              <a:t>好</a:t>
            </a:r>
            <a:r>
              <a:rPr lang="zh-CN" altLang="zh-CN" sz="3200" dirty="0"/>
              <a:t>巧</a:t>
            </a:r>
            <a:r>
              <a:rPr lang="zh-CN" altLang="zh-CN" sz="3200" dirty="0" smtClean="0"/>
              <a:t>蛙</a:t>
            </a:r>
            <a:r>
              <a:rPr lang="en-US" altLang="zh-CN" sz="3200" dirty="0" smtClean="0"/>
              <a:t>】</a:t>
            </a:r>
            <a:r>
              <a:rPr lang="zh-CN" altLang="zh-CN" sz="3200" dirty="0" smtClean="0"/>
              <a:t>是</a:t>
            </a:r>
            <a:r>
              <a:rPr lang="zh-CN" altLang="zh-CN" sz="3200" dirty="0"/>
              <a:t>一款</a:t>
            </a:r>
            <a:r>
              <a:rPr lang="zh-CN" altLang="en-US" sz="3200" dirty="0"/>
              <a:t>以</a:t>
            </a:r>
            <a:r>
              <a:rPr lang="zh-CN" altLang="en-US" sz="3200" dirty="0">
                <a:solidFill>
                  <a:srgbClr val="FF0000"/>
                </a:solidFill>
              </a:rPr>
              <a:t>页面</a:t>
            </a:r>
            <a:r>
              <a:rPr lang="zh-CN" altLang="en-US" sz="3200" dirty="0"/>
              <a:t>为单位</a:t>
            </a:r>
            <a:r>
              <a:rPr lang="zh-CN" altLang="zh-CN" sz="3200" dirty="0"/>
              <a:t>的快捷聊天</a:t>
            </a:r>
            <a:r>
              <a:rPr lang="zh-CN" altLang="zh-CN" sz="3200" dirty="0" smtClean="0"/>
              <a:t>工具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139952" y="764704"/>
            <a:ext cx="2520280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00192" y="3603310"/>
            <a:ext cx="2232248" cy="2561994"/>
          </a:xfrm>
          <a:prstGeom prst="rect">
            <a:avLst/>
          </a:prstGeom>
          <a:solidFill>
            <a:schemeClr val="accent1">
              <a:alpha val="7100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</a:rPr>
              <a:t>聊天窗口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ctr"/>
            <a:endParaRPr lang="zh-CN" altLang="en-US" sz="2800" dirty="0"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400092" y="1196752"/>
            <a:ext cx="2365134" cy="2406558"/>
            <a:chOff x="5400092" y="1196752"/>
            <a:chExt cx="2365134" cy="2406558"/>
          </a:xfrm>
        </p:grpSpPr>
        <p:cxnSp>
          <p:nvCxnSpPr>
            <p:cNvPr id="9" name="肘形连接符 8"/>
            <p:cNvCxnSpPr>
              <a:stCxn id="6" idx="2"/>
              <a:endCxn id="7" idx="0"/>
            </p:cNvCxnSpPr>
            <p:nvPr/>
          </p:nvCxnSpPr>
          <p:spPr>
            <a:xfrm rot="16200000" flipH="1">
              <a:off x="5204925" y="1391919"/>
              <a:ext cx="2406558" cy="2016224"/>
            </a:xfrm>
            <a:prstGeom prst="bentConnector3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00092" y="1268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1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2320" y="320368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1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8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系统概览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440" y="1556792"/>
            <a:ext cx="8274023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/>
              <a:t>Q</a:t>
            </a:r>
            <a:r>
              <a:rPr lang="zh-CN" altLang="en-US" sz="3200" dirty="0" smtClean="0"/>
              <a:t>：为什么需要“好巧蛙”？</a:t>
            </a:r>
            <a:endParaRPr lang="en-US" altLang="zh-CN" sz="3200" dirty="0"/>
          </a:p>
          <a:p>
            <a:r>
              <a:rPr lang="en-US" altLang="zh-CN" sz="3200" dirty="0"/>
              <a:t>A</a:t>
            </a:r>
            <a:r>
              <a:rPr lang="zh-CN" altLang="en-US" sz="3200" dirty="0" smtClean="0"/>
              <a:t>：通过“好巧蛙</a:t>
            </a:r>
            <a:r>
              <a:rPr lang="zh-CN" altLang="en-US" sz="3200" dirty="0"/>
              <a:t>”</a:t>
            </a:r>
            <a:r>
              <a:rPr lang="zh-CN" altLang="en-US" sz="3200" dirty="0" smtClean="0"/>
              <a:t>，用户可以看到所有正在</a:t>
            </a:r>
            <a:r>
              <a:rPr lang="zh-CN" altLang="en-US" sz="3200" dirty="0" smtClean="0">
                <a:solidFill>
                  <a:srgbClr val="FF0000"/>
                </a:solidFill>
              </a:rPr>
              <a:t>浏览同一页面</a:t>
            </a:r>
            <a:r>
              <a:rPr lang="zh-CN" altLang="en-US" sz="3200" dirty="0" smtClean="0"/>
              <a:t>的系统用户，进行交流与分享。</a:t>
            </a:r>
            <a:endParaRPr lang="en-US" altLang="zh-CN" sz="3200" dirty="0" smtClean="0"/>
          </a:p>
          <a:p>
            <a:r>
              <a:rPr lang="en-US" altLang="zh-CN" sz="3200" dirty="0"/>
              <a:t>C</a:t>
            </a:r>
            <a:r>
              <a:rPr lang="zh-CN" altLang="en-US" sz="3200" dirty="0" smtClean="0"/>
              <a:t>：“好巧蛙”可以帮助用户找到兴趣相投的伙伴，改善并扩大网络人际关系。</a:t>
            </a:r>
            <a:endParaRPr lang="zh-CN" altLang="en-US" sz="3200" dirty="0"/>
          </a:p>
        </p:txBody>
      </p:sp>
      <p:pic>
        <p:nvPicPr>
          <p:cNvPr id="10" name="Picture 2" descr="C:\Users\ZFENG\Desktop\捕获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11337"/>
            <a:ext cx="2236651" cy="241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440" y="4437112"/>
            <a:ext cx="100540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用户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4111337"/>
            <a:ext cx="100540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用户</a:t>
            </a:r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肘形连接符 13"/>
          <p:cNvCxnSpPr>
            <a:stCxn id="3" idx="3"/>
            <a:endCxn id="10" idx="1"/>
          </p:cNvCxnSpPr>
          <p:nvPr/>
        </p:nvCxnSpPr>
        <p:spPr>
          <a:xfrm>
            <a:off x="1479843" y="4667945"/>
            <a:ext cx="1003925" cy="650396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stCxn id="12" idx="2"/>
            <a:endCxn id="10" idx="3"/>
          </p:cNvCxnSpPr>
          <p:nvPr/>
        </p:nvCxnSpPr>
        <p:spPr>
          <a:xfrm rot="5400000">
            <a:off x="5100956" y="4192466"/>
            <a:ext cx="745339" cy="15064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693246" y="5664646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聊 天 窗 口</a:t>
            </a:r>
            <a:endParaRPr lang="zh-CN" altLang="en-US" sz="2400" dirty="0"/>
          </a:p>
        </p:txBody>
      </p:sp>
      <p:cxnSp>
        <p:nvCxnSpPr>
          <p:cNvPr id="21" name="直接箭头连接符 20"/>
          <p:cNvCxnSpPr>
            <a:stCxn id="18" idx="1"/>
          </p:cNvCxnSpPr>
          <p:nvPr/>
        </p:nvCxnSpPr>
        <p:spPr>
          <a:xfrm flipH="1">
            <a:off x="4720420" y="6024686"/>
            <a:ext cx="97282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1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系统功能（大纲）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系统角色（</a:t>
            </a:r>
            <a:r>
              <a:rPr lang="en-US" altLang="zh-CN" sz="3200" dirty="0" smtClean="0"/>
              <a:t>Project1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60%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普通用户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管理员</a:t>
            </a:r>
            <a:endParaRPr lang="en-US" altLang="zh-CN" sz="2800" dirty="0" smtClean="0"/>
          </a:p>
          <a:p>
            <a:r>
              <a:rPr lang="zh-CN" altLang="en-US" sz="3200" dirty="0"/>
              <a:t>部署</a:t>
            </a:r>
            <a:r>
              <a:rPr lang="zh-CN" altLang="en-US" sz="3200" dirty="0" smtClean="0"/>
              <a:t>到</a:t>
            </a:r>
            <a:r>
              <a:rPr lang="en-US" altLang="zh-CN" sz="3200" dirty="0" smtClean="0"/>
              <a:t>Google</a:t>
            </a:r>
            <a:r>
              <a:rPr lang="zh-CN" altLang="en-US" sz="3200" dirty="0" smtClean="0"/>
              <a:t>云平台上（</a:t>
            </a:r>
            <a:r>
              <a:rPr lang="en-US" altLang="zh-CN" sz="3200" dirty="0" smtClean="0"/>
              <a:t>Project2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40%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lvl="1"/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08920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注册</a:t>
            </a: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创建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进入聊天室，聊天</a:t>
            </a: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添加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删除好友</a:t>
            </a: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拥有个人主页</a:t>
            </a:r>
            <a:endParaRPr lang="en-US" altLang="zh-CN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/>
              <a:t>个人信息</a:t>
            </a:r>
            <a:endParaRPr lang="en-US" altLang="zh-CN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/>
              <a:t>个人聊天室历史访问历史</a:t>
            </a:r>
            <a:endParaRPr lang="en-US" altLang="zh-CN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/>
              <a:t>好友聊天室访问历史</a:t>
            </a:r>
            <a:endParaRPr lang="en-US" altLang="zh-CN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/>
              <a:t>追踪在线好友</a:t>
            </a:r>
            <a:endParaRPr lang="en-US" altLang="zh-CN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71600" y="3122965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网站域名黑名单维护</a:t>
            </a: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用户管理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2383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4" grpId="1" uiExpan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系统功能（详细）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创建聊天室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采用搜狗云输入法的方式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收藏</a:t>
            </a:r>
            <a:r>
              <a:rPr lang="en-US" altLang="zh-CN" sz="2800" dirty="0" err="1" smtClean="0"/>
              <a:t>Js</a:t>
            </a:r>
            <a:r>
              <a:rPr lang="zh-CN" altLang="en-US" sz="2800" dirty="0" smtClean="0"/>
              <a:t>链接，点击后在当前</a:t>
            </a:r>
            <a:r>
              <a:rPr lang="en-US" altLang="zh-CN" sz="2800" dirty="0" smtClean="0"/>
              <a:t>Html</a:t>
            </a:r>
            <a:r>
              <a:rPr lang="zh-CN" altLang="en-US" sz="2800" dirty="0" smtClean="0"/>
              <a:t>中插入代码</a:t>
            </a:r>
            <a:endParaRPr lang="en-US" altLang="zh-CN" sz="2800" dirty="0" smtClean="0"/>
          </a:p>
          <a:p>
            <a:r>
              <a:rPr lang="zh-CN" altLang="en-US" sz="3200" dirty="0" smtClean="0"/>
              <a:t>离开聊天室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点击关闭按钮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关闭网页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1778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系统功能（详细）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聊天</a:t>
            </a:r>
            <a:r>
              <a:rPr lang="zh-CN" altLang="en-US" sz="3200" dirty="0"/>
              <a:t>室访问</a:t>
            </a:r>
            <a:r>
              <a:rPr lang="zh-CN" altLang="en-US" sz="3200" dirty="0" smtClean="0"/>
              <a:t>历史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记录用户在何时进入了何张页面上的聊天室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有跳转到访问页面的方式或链接</a:t>
            </a:r>
            <a:endParaRPr lang="en-US" altLang="zh-CN" sz="2800" dirty="0" smtClean="0"/>
          </a:p>
          <a:p>
            <a:r>
              <a:rPr lang="zh-CN" altLang="en-US" sz="3200" dirty="0" smtClean="0"/>
              <a:t>追踪在线好友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在主页显示好友状态，对于在线好友</a:t>
            </a:r>
            <a:r>
              <a:rPr lang="zh-CN" altLang="en-US" sz="2800" dirty="0"/>
              <a:t>要</a:t>
            </a:r>
            <a:r>
              <a:rPr lang="zh-CN" altLang="en-US" sz="2800" dirty="0" smtClean="0"/>
              <a:t>提供追踪功能。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显示在线好友当前所在的聊天室及页面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可能有多个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，有途径跳转至相关页面并进入聊天室。</a:t>
            </a:r>
            <a:endParaRPr lang="en-US" altLang="zh-CN" sz="2800" dirty="0" smtClean="0"/>
          </a:p>
          <a:p>
            <a:pPr lvl="1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2237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系统功能（详细）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域名黑名单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维护黑名单，包括常见的“增、删、改”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在黑名单中的网站，其下所有页面都不能创建聊天</a:t>
            </a:r>
            <a:r>
              <a:rPr lang="zh-CN" altLang="en-US" sz="2800" dirty="0" smtClean="0"/>
              <a:t>室</a:t>
            </a:r>
            <a:endParaRPr lang="en-US" altLang="zh-CN" sz="2800" dirty="0" smtClean="0"/>
          </a:p>
          <a:p>
            <a:r>
              <a:rPr lang="zh-CN" altLang="en-US" sz="3200" dirty="0" smtClean="0"/>
              <a:t>管理用户</a:t>
            </a:r>
            <a:endParaRPr lang="en-US" altLang="zh-CN" sz="3200" dirty="0" smtClean="0"/>
          </a:p>
          <a:p>
            <a:pPr lvl="1"/>
            <a:r>
              <a:rPr lang="zh-CN" altLang="en-US" sz="2800" dirty="0"/>
              <a:t>常见的“增、删、改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删除用户时，要发邮件通知其被删理由等等。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41015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项目目的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系统</a:t>
            </a:r>
            <a:r>
              <a:rPr lang="zh-CN" altLang="en-US" sz="3200" dirty="0"/>
              <a:t>主页及用户个人主页：</a:t>
            </a:r>
            <a:endParaRPr lang="en-US" altLang="zh-CN" sz="3200" dirty="0"/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了解</a:t>
            </a:r>
            <a:r>
              <a:rPr lang="en-US" altLang="zh-CN" sz="2800" dirty="0" smtClean="0"/>
              <a:t>Web</a:t>
            </a:r>
            <a:r>
              <a:rPr lang="zh-CN" altLang="en-US" sz="2800" dirty="0" smtClean="0"/>
              <a:t>系统应用架构</a:t>
            </a:r>
            <a:endParaRPr lang="en-US" altLang="zh-CN" sz="2800" dirty="0"/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练习前后台开发，了解应用开发流程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页面聊天界面</a:t>
            </a:r>
            <a:endParaRPr lang="en-US" altLang="zh-CN" sz="32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运用</a:t>
            </a:r>
            <a:r>
              <a:rPr lang="en-US" altLang="zh-CN" sz="2800" dirty="0" err="1" smtClean="0"/>
              <a:t>Js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Ajax</a:t>
            </a:r>
            <a:r>
              <a:rPr lang="zh-CN" altLang="en-US" sz="2800" dirty="0" smtClean="0"/>
              <a:t>等使页面灵活丰富的技术</a:t>
            </a:r>
            <a:endParaRPr lang="en-US" altLang="zh-CN" sz="28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扩展视野，了解一些浮华应用背后的简单实现</a:t>
            </a: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部署至云端</a:t>
            </a:r>
            <a:endParaRPr lang="en-US" altLang="zh-CN" sz="32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赶一把潮流</a:t>
            </a:r>
            <a:r>
              <a:rPr lang="en-US" altLang="zh-CN" sz="2800" dirty="0" smtClean="0"/>
              <a:t>……</a:t>
            </a:r>
          </a:p>
          <a:p>
            <a:pPr marL="788670" lvl="1" indent="-514350">
              <a:buFont typeface="+mj-lt"/>
              <a:buAutoNum type="arabicPeriod"/>
            </a:pPr>
            <a:r>
              <a:rPr lang="zh-CN" altLang="en-US" sz="2800" dirty="0" smtClean="0"/>
              <a:t>更有成就感，从</a:t>
            </a:r>
            <a:r>
              <a:rPr lang="en-US" altLang="zh-CN" sz="2800" dirty="0" smtClean="0"/>
              <a:t>Pro</a:t>
            </a:r>
            <a:r>
              <a:rPr lang="zh-CN" altLang="en-US" sz="2800" dirty="0" smtClean="0"/>
              <a:t>变成一款聊天工具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9938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255</TotalTime>
  <Words>583</Words>
  <Application>Microsoft Office PowerPoint</Application>
  <PresentationFormat>全屏显示(4:3)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透明</vt:lpstr>
      <vt:lpstr>“好巧蛙”网页聊天系统 简要说明</vt:lpstr>
      <vt:lpstr>大纲</vt:lpstr>
      <vt:lpstr>系统概览</vt:lpstr>
      <vt:lpstr>系统概览</vt:lpstr>
      <vt:lpstr>系统功能（大纲）</vt:lpstr>
      <vt:lpstr>系统功能（详细）</vt:lpstr>
      <vt:lpstr>系统功能（详细）</vt:lpstr>
      <vt:lpstr>系统功能（详细）</vt:lpstr>
      <vt:lpstr>项目目的</vt:lpstr>
      <vt:lpstr>项目要求</vt:lpstr>
      <vt:lpstr>评分要求</vt:lpstr>
      <vt:lpstr>TA联系方式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“好巧蛙”网页聊天系统 简要说明</dc:title>
  <dc:creator>ZFENG</dc:creator>
  <cp:lastModifiedBy>ZFENG</cp:lastModifiedBy>
  <cp:revision>20</cp:revision>
  <dcterms:created xsi:type="dcterms:W3CDTF">2011-03-15T05:42:53Z</dcterms:created>
  <dcterms:modified xsi:type="dcterms:W3CDTF">2011-03-16T06:02:37Z</dcterms:modified>
</cp:coreProperties>
</file>