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28"/>
  </p:notesMasterIdLst>
  <p:sldIdLst>
    <p:sldId id="276" r:id="rId3"/>
    <p:sldId id="257" r:id="rId4"/>
    <p:sldId id="258" r:id="rId5"/>
    <p:sldId id="259" r:id="rId6"/>
    <p:sldId id="261" r:id="rId7"/>
    <p:sldId id="262" r:id="rId8"/>
    <p:sldId id="283" r:id="rId9"/>
    <p:sldId id="263" r:id="rId10"/>
    <p:sldId id="284" r:id="rId11"/>
    <p:sldId id="264" r:id="rId12"/>
    <p:sldId id="285" r:id="rId13"/>
    <p:sldId id="265" r:id="rId14"/>
    <p:sldId id="273" r:id="rId15"/>
    <p:sldId id="274" r:id="rId16"/>
    <p:sldId id="281" r:id="rId17"/>
    <p:sldId id="282" r:id="rId18"/>
    <p:sldId id="260" r:id="rId19"/>
    <p:sldId id="270" r:id="rId20"/>
    <p:sldId id="272" r:id="rId21"/>
    <p:sldId id="277" r:id="rId22"/>
    <p:sldId id="278" r:id="rId23"/>
    <p:sldId id="286" r:id="rId24"/>
    <p:sldId id="271" r:id="rId25"/>
    <p:sldId id="280" r:id="rId26"/>
    <p:sldId id="287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PAVILION\Desktop\&#22270;&#34920;&#21450;&#25968;&#25454;&#32479;&#3574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PAVILION\Desktop\&#22270;&#34920;&#21450;&#25968;&#25454;&#32479;&#3574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PAVILION\Desktop\&#22270;&#34920;&#21450;&#25968;&#25454;&#32479;&#3574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PAVILION\Desktop\&#22270;&#34920;&#21450;&#25968;&#25454;&#32479;&#3574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PAVILION\Desktop\&#22270;&#34920;&#21450;&#25968;&#25454;&#32479;&#3574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PAVILION\Desktop\&#22270;&#34920;&#21450;&#25968;&#25454;&#32479;&#3574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%20PAVILION\Desktop\&#22270;&#34920;&#21450;&#25968;&#25454;&#32479;&#3574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19"/>
  <c:chart>
    <c:plotArea>
      <c:layout>
        <c:manualLayout>
          <c:layoutTarget val="inner"/>
          <c:xMode val="edge"/>
          <c:yMode val="edge"/>
          <c:x val="8.4222440944882002E-2"/>
          <c:y val="7.407407407407407E-2"/>
          <c:w val="0.87133311461067364"/>
          <c:h val="0.82328740157480362"/>
        </c:manualLayout>
      </c:layout>
      <c:barChart>
        <c:barDir val="col"/>
        <c:grouping val="clustered"/>
        <c:ser>
          <c:idx val="0"/>
          <c:order val="0"/>
          <c:cat>
            <c:strRef>
              <c:f>Sheet1!$A$78:$A$80</c:f>
              <c:strCache>
                <c:ptCount val="3"/>
                <c:pt idx="0">
                  <c:v>不能忍</c:v>
                </c:pt>
                <c:pt idx="1">
                  <c:v>理解</c:v>
                </c:pt>
                <c:pt idx="2">
                  <c:v>不影响对明星的喜爱</c:v>
                </c:pt>
              </c:strCache>
            </c:strRef>
          </c:cat>
          <c:val>
            <c:numRef>
              <c:f>Sheet1!$B$78:$B$80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spPr>
            <a:gradFill rotWithShape="1">
              <a:gsLst>
                <a:gs pos="0">
                  <a:schemeClr val="accent1">
                    <a:tint val="75000"/>
                    <a:shade val="85000"/>
                    <a:satMod val="230000"/>
                  </a:schemeClr>
                </a:gs>
                <a:gs pos="25000">
                  <a:schemeClr val="accent1">
                    <a:tint val="90000"/>
                    <a:shade val="70000"/>
                    <a:satMod val="220000"/>
                  </a:schemeClr>
                </a:gs>
                <a:gs pos="50000">
                  <a:schemeClr val="accent1">
                    <a:tint val="90000"/>
                    <a:shade val="58000"/>
                    <a:satMod val="225000"/>
                  </a:schemeClr>
                </a:gs>
                <a:gs pos="65000">
                  <a:schemeClr val="accent1">
                    <a:tint val="90000"/>
                    <a:shade val="58000"/>
                    <a:satMod val="225000"/>
                  </a:schemeClr>
                </a:gs>
                <a:gs pos="80000">
                  <a:schemeClr val="accent1">
                    <a:tint val="90000"/>
                    <a:shade val="69000"/>
                    <a:satMod val="220000"/>
                  </a:schemeClr>
                </a:gs>
                <a:gs pos="100000">
                  <a:schemeClr val="accent1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1">
                  <a:shade val="60000"/>
                  <a:satMod val="110000"/>
                </a:schemeClr>
              </a:contourClr>
            </a:sp3d>
          </c:spPr>
          <c:dLbls>
            <c:showVal val="1"/>
          </c:dLbls>
          <c:cat>
            <c:strRef>
              <c:f>Sheet1!$A$78:$A$80</c:f>
              <c:strCache>
                <c:ptCount val="3"/>
                <c:pt idx="0">
                  <c:v>不能忍</c:v>
                </c:pt>
                <c:pt idx="1">
                  <c:v>理解</c:v>
                </c:pt>
                <c:pt idx="2">
                  <c:v>不影响对明星的喜爱</c:v>
                </c:pt>
              </c:strCache>
            </c:strRef>
          </c:cat>
          <c:val>
            <c:numRef>
              <c:f>Sheet1!$C$78:$C$80</c:f>
              <c:numCache>
                <c:formatCode>0%</c:formatCode>
                <c:ptCount val="3"/>
                <c:pt idx="0">
                  <c:v>0.3500000000000002</c:v>
                </c:pt>
                <c:pt idx="1">
                  <c:v>0.4</c:v>
                </c:pt>
                <c:pt idx="2">
                  <c:v>0.25</c:v>
                </c:pt>
              </c:numCache>
            </c:numRef>
          </c:val>
        </c:ser>
        <c:axId val="177851776"/>
        <c:axId val="178402432"/>
      </c:barChart>
      <c:catAx>
        <c:axId val="177851776"/>
        <c:scaling>
          <c:orientation val="minMax"/>
        </c:scaling>
        <c:axPos val="b"/>
        <c:tickLblPos val="nextTo"/>
        <c:crossAx val="178402432"/>
        <c:crosses val="autoZero"/>
        <c:auto val="1"/>
        <c:lblAlgn val="ctr"/>
        <c:lblOffset val="100"/>
      </c:catAx>
      <c:valAx>
        <c:axId val="178402432"/>
        <c:scaling>
          <c:orientation val="minMax"/>
        </c:scaling>
        <c:axPos val="l"/>
        <c:majorGridlines/>
        <c:numFmt formatCode="General" sourceLinked="1"/>
        <c:tickLblPos val="nextTo"/>
        <c:crossAx val="1778517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8.0986220472440945E-2"/>
          <c:y val="2.6250000000000002E-2"/>
          <c:w val="0.91901377952755858"/>
          <c:h val="0.87111147564887825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4">
                  <a:shade val="60000"/>
                  <a:satMod val="110000"/>
                </a:schemeClr>
              </a:contourClr>
            </a:sp3d>
          </c:spPr>
          <c:dLbls>
            <c:showVal val="1"/>
          </c:dLbls>
          <c:cat>
            <c:strRef>
              <c:f>Sheet1!$A$2:$A$5</c:f>
              <c:strCache>
                <c:ptCount val="4"/>
                <c:pt idx="0">
                  <c:v>很普遍</c:v>
                </c:pt>
                <c:pt idx="1">
                  <c:v>不是很经常发生</c:v>
                </c:pt>
                <c:pt idx="2">
                  <c:v>个案</c:v>
                </c:pt>
                <c:pt idx="3">
                  <c:v>不存在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0.30000000000000021</c:v>
                </c:pt>
                <c:pt idx="1">
                  <c:v>0.30000000000000021</c:v>
                </c:pt>
                <c:pt idx="2">
                  <c:v>0.4</c:v>
                </c:pt>
                <c:pt idx="3">
                  <c:v>0.1</c:v>
                </c:pt>
              </c:numCache>
            </c:numRef>
          </c:val>
        </c:ser>
        <c:axId val="178430720"/>
        <c:axId val="178432256"/>
      </c:barChart>
      <c:catAx>
        <c:axId val="178430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zh-CN"/>
          </a:p>
        </c:txPr>
        <c:crossAx val="178432256"/>
        <c:crosses val="autoZero"/>
        <c:auto val="1"/>
        <c:lblAlgn val="ctr"/>
        <c:lblOffset val="100"/>
      </c:catAx>
      <c:valAx>
        <c:axId val="178432256"/>
        <c:scaling>
          <c:orientation val="minMax"/>
        </c:scaling>
        <c:axPos val="l"/>
        <c:majorGridlines/>
        <c:numFmt formatCode="0%" sourceLinked="1"/>
        <c:tickLblPos val="nextTo"/>
        <c:crossAx val="17843072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style val="6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3">
                  <a:shade val="60000"/>
                  <a:satMod val="110000"/>
                </a:schemeClr>
              </a:contourClr>
            </a:sp3d>
          </c:spPr>
          <c:dLbls>
            <c:showVal val="1"/>
          </c:dLbls>
          <c:cat>
            <c:strRef>
              <c:f>Sheet1!$A$21:$A$24</c:f>
              <c:strCache>
                <c:ptCount val="4"/>
                <c:pt idx="0">
                  <c:v>不能忍</c:v>
                </c:pt>
                <c:pt idx="1">
                  <c:v>同情被出轨方，谴责出轨双方</c:v>
                </c:pt>
                <c:pt idx="2">
                  <c:v>不关我的事</c:v>
                </c:pt>
                <c:pt idx="3">
                  <c:v>可以接受</c:v>
                </c:pt>
              </c:strCache>
            </c:strRef>
          </c:cat>
          <c:val>
            <c:numRef>
              <c:f>Sheet1!$E$21:$E$24</c:f>
              <c:numCache>
                <c:formatCode>0%</c:formatCode>
                <c:ptCount val="4"/>
                <c:pt idx="0">
                  <c:v>0.1</c:v>
                </c:pt>
                <c:pt idx="1">
                  <c:v>0.5</c:v>
                </c:pt>
                <c:pt idx="2">
                  <c:v>0.30000000000000021</c:v>
                </c:pt>
                <c:pt idx="3">
                  <c:v>0</c:v>
                </c:pt>
              </c:numCache>
            </c:numRef>
          </c:val>
        </c:ser>
        <c:axId val="178489216"/>
        <c:axId val="178490752"/>
      </c:barChart>
      <c:catAx>
        <c:axId val="178489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zh-CN"/>
          </a:p>
        </c:txPr>
        <c:crossAx val="178490752"/>
        <c:crosses val="autoZero"/>
        <c:auto val="1"/>
        <c:lblAlgn val="ctr"/>
        <c:lblOffset val="100"/>
      </c:catAx>
      <c:valAx>
        <c:axId val="178490752"/>
        <c:scaling>
          <c:orientation val="minMax"/>
        </c:scaling>
        <c:axPos val="l"/>
        <c:majorGridlines/>
        <c:numFmt formatCode="0%" sourceLinked="1"/>
        <c:tickLblPos val="nextTo"/>
        <c:crossAx val="17848921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19"/>
  <c:chart>
    <c:plotArea>
      <c:layout/>
      <c:pieChart>
        <c:varyColors val="1"/>
        <c:ser>
          <c:idx val="0"/>
          <c:order val="0"/>
          <c:spPr>
            <a:gradFill rotWithShape="1">
              <a:gsLst>
                <a:gs pos="0">
                  <a:schemeClr val="accent4">
                    <a:tint val="75000"/>
                    <a:shade val="85000"/>
                    <a:satMod val="230000"/>
                  </a:schemeClr>
                </a:gs>
                <a:gs pos="25000">
                  <a:schemeClr val="accent4">
                    <a:tint val="90000"/>
                    <a:shade val="70000"/>
                    <a:satMod val="220000"/>
                  </a:schemeClr>
                </a:gs>
                <a:gs pos="50000">
                  <a:schemeClr val="accent4">
                    <a:tint val="90000"/>
                    <a:shade val="58000"/>
                    <a:satMod val="225000"/>
                  </a:schemeClr>
                </a:gs>
                <a:gs pos="65000">
                  <a:schemeClr val="accent4">
                    <a:tint val="90000"/>
                    <a:shade val="58000"/>
                    <a:satMod val="225000"/>
                  </a:schemeClr>
                </a:gs>
                <a:gs pos="80000">
                  <a:schemeClr val="accent4">
                    <a:tint val="90000"/>
                    <a:shade val="69000"/>
                    <a:satMod val="220000"/>
                  </a:schemeClr>
                </a:gs>
                <a:gs pos="100000">
                  <a:schemeClr val="accent4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4">
                  <a:shade val="60000"/>
                  <a:satMod val="110000"/>
                </a:schemeClr>
              </a:contourClr>
            </a:sp3d>
          </c:spPr>
          <c:explosion val="16"/>
          <c:dPt>
            <c:idx val="0"/>
            <c:spPr>
              <a:gradFill rotWithShape="1">
                <a:gsLst>
                  <a:gs pos="0">
                    <a:schemeClr val="accent6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6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6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6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6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6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6">
                    <a:shade val="60000"/>
                    <a:satMod val="110000"/>
                  </a:schemeClr>
                </a:contourClr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1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1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1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1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1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1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1">
                    <a:shade val="60000"/>
                    <a:satMod val="110000"/>
                  </a:schemeClr>
                </a:contourClr>
              </a:sp3d>
            </c:spPr>
          </c:dPt>
          <c:dLbls>
            <c:txPr>
              <a:bodyPr/>
              <a:lstStyle/>
              <a:p>
                <a:pPr>
                  <a:defRPr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zh-CN"/>
              </a:p>
            </c:txPr>
            <c:showVal val="1"/>
            <c:showLeaderLines val="1"/>
          </c:dLbls>
          <c:cat>
            <c:strRef>
              <c:f>Sheet1!$A$60:$A$62</c:f>
              <c:strCache>
                <c:ptCount val="3"/>
                <c:pt idx="0">
                  <c:v>为了物质</c:v>
                </c:pt>
                <c:pt idx="1">
                  <c:v>为了真爱</c:v>
                </c:pt>
                <c:pt idx="2">
                  <c:v>受到欺骗</c:v>
                </c:pt>
              </c:strCache>
            </c:strRef>
          </c:cat>
          <c:val>
            <c:numRef>
              <c:f>Sheet1!$B$60:$B$62</c:f>
              <c:numCache>
                <c:formatCode>0%</c:formatCode>
                <c:ptCount val="3"/>
                <c:pt idx="0">
                  <c:v>0.2</c:v>
                </c:pt>
                <c:pt idx="1">
                  <c:v>0.05</c:v>
                </c:pt>
                <c:pt idx="2">
                  <c:v>0.75000000000000022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800">
                <a:latin typeface="+mj-ea"/>
                <a:ea typeface="+mj-ea"/>
              </a:defRPr>
            </a:pPr>
            <a:endParaRPr lang="zh-CN"/>
          </a:p>
        </c:txPr>
      </c:legendEntry>
      <c:legendEntry>
        <c:idx val="1"/>
        <c:txPr>
          <a:bodyPr/>
          <a:lstStyle/>
          <a:p>
            <a:pPr>
              <a:defRPr sz="2800">
                <a:latin typeface="+mj-ea"/>
                <a:ea typeface="+mj-ea"/>
              </a:defRPr>
            </a:pPr>
            <a:endParaRPr lang="zh-CN"/>
          </a:p>
        </c:txPr>
      </c:legendEntry>
      <c:legendEntry>
        <c:idx val="2"/>
        <c:txPr>
          <a:bodyPr/>
          <a:lstStyle/>
          <a:p>
            <a:pPr>
              <a:defRPr sz="2800">
                <a:latin typeface="+mj-ea"/>
                <a:ea typeface="+mj-ea"/>
              </a:defRPr>
            </a:pPr>
            <a:endParaRPr lang="zh-CN"/>
          </a:p>
        </c:txPr>
      </c:legendEntry>
      <c:layout/>
      <c:txPr>
        <a:bodyPr/>
        <a:lstStyle/>
        <a:p>
          <a:pPr>
            <a:defRPr sz="2800">
              <a:latin typeface="+mj-ea"/>
              <a:ea typeface="+mj-ea"/>
            </a:defRPr>
          </a:pPr>
          <a:endParaRPr lang="zh-CN"/>
        </a:p>
      </c:txPr>
    </c:legend>
    <c:plotVisOnly val="1"/>
    <c:dispBlanksAs val="zero"/>
  </c:chart>
  <c:txPr>
    <a:bodyPr/>
    <a:lstStyle/>
    <a:p>
      <a:pPr>
        <a:defRPr sz="1800"/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27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Sheet1!$A$114:$A$115</c:f>
              <c:strCache>
                <c:ptCount val="2"/>
                <c:pt idx="0">
                  <c:v>是</c:v>
                </c:pt>
                <c:pt idx="1">
                  <c:v>不是</c:v>
                </c:pt>
              </c:strCache>
            </c:strRef>
          </c:cat>
          <c:val>
            <c:numRef>
              <c:f>Sheet1!$B$114:$B$115</c:f>
              <c:numCache>
                <c:formatCode>0%</c:formatCode>
                <c:ptCount val="2"/>
                <c:pt idx="0">
                  <c:v>0.75000000000000022</c:v>
                </c:pt>
                <c:pt idx="1">
                  <c:v>0.25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>
              <a:latin typeface="+mj-ea"/>
              <a:ea typeface="+mj-ea"/>
            </a:defRPr>
          </a:pPr>
          <a:endParaRPr lang="zh-CN"/>
        </a:p>
      </c:txPr>
    </c:legend>
    <c:plotVisOnly val="1"/>
    <c:dispBlanksAs val="zero"/>
  </c:chart>
  <c:txPr>
    <a:bodyPr/>
    <a:lstStyle/>
    <a:p>
      <a:pPr>
        <a:defRPr sz="1800"/>
      </a:pPr>
      <a:endParaRPr lang="zh-CN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pieChart>
        <c:varyColors val="1"/>
        <c:ser>
          <c:idx val="0"/>
          <c:order val="0"/>
          <c:spPr>
            <a:gradFill rotWithShape="1">
              <a:gsLst>
                <a:gs pos="0">
                  <a:schemeClr val="accent2">
                    <a:tint val="75000"/>
                    <a:shade val="85000"/>
                    <a:satMod val="230000"/>
                  </a:schemeClr>
                </a:gs>
                <a:gs pos="25000">
                  <a:schemeClr val="accent2">
                    <a:tint val="90000"/>
                    <a:shade val="70000"/>
                    <a:satMod val="220000"/>
                  </a:schemeClr>
                </a:gs>
                <a:gs pos="50000">
                  <a:schemeClr val="accent2">
                    <a:tint val="90000"/>
                    <a:shade val="58000"/>
                    <a:satMod val="225000"/>
                  </a:schemeClr>
                </a:gs>
                <a:gs pos="65000">
                  <a:schemeClr val="accent2">
                    <a:tint val="90000"/>
                    <a:shade val="58000"/>
                    <a:satMod val="225000"/>
                  </a:schemeClr>
                </a:gs>
                <a:gs pos="80000">
                  <a:schemeClr val="accent2">
                    <a:tint val="90000"/>
                    <a:shade val="69000"/>
                    <a:satMod val="220000"/>
                  </a:schemeClr>
                </a:gs>
                <a:gs pos="100000">
                  <a:schemeClr val="accent2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2">
                  <a:shade val="60000"/>
                  <a:satMod val="110000"/>
                </a:schemeClr>
              </a:contourClr>
            </a:sp3d>
          </c:spPr>
          <c:dPt>
            <c:idx val="0"/>
            <c:spPr>
              <a:gradFill rotWithShape="1">
                <a:gsLst>
                  <a:gs pos="0">
                    <a:schemeClr val="accent6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6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6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6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6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6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6">
                    <a:shade val="60000"/>
                    <a:satMod val="110000"/>
                  </a:schemeClr>
                </a:contourClr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1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1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1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1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1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1">
                    <a:shade val="60000"/>
                    <a:satMod val="110000"/>
                  </a:schemeClr>
                </a:contourClr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3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3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3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3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3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3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3">
                    <a:shade val="60000"/>
                    <a:satMod val="110000"/>
                  </a:schemeClr>
                </a:contourClr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4">
                      <a:tint val="75000"/>
                      <a:shade val="85000"/>
                      <a:satMod val="230000"/>
                    </a:schemeClr>
                  </a:gs>
                  <a:gs pos="25000">
                    <a:schemeClr val="accent4">
                      <a:tint val="90000"/>
                      <a:shade val="70000"/>
                      <a:satMod val="220000"/>
                    </a:schemeClr>
                  </a:gs>
                  <a:gs pos="50000">
                    <a:schemeClr val="accent4">
                      <a:tint val="90000"/>
                      <a:shade val="58000"/>
                      <a:satMod val="225000"/>
                    </a:schemeClr>
                  </a:gs>
                  <a:gs pos="65000">
                    <a:schemeClr val="accent4">
                      <a:tint val="90000"/>
                      <a:shade val="58000"/>
                      <a:satMod val="225000"/>
                    </a:schemeClr>
                  </a:gs>
                  <a:gs pos="80000">
                    <a:schemeClr val="accent4">
                      <a:tint val="90000"/>
                      <a:shade val="69000"/>
                      <a:satMod val="220000"/>
                    </a:schemeClr>
                  </a:gs>
                  <a:gs pos="100000">
                    <a:schemeClr val="accent4">
                      <a:tint val="77000"/>
                      <a:shade val="80000"/>
                      <a:satMod val="23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76200" dist="50800" dir="5400000" rotWithShape="0">
                  <a:srgbClr val="4E3B30">
                    <a:alpha val="60000"/>
                  </a:srgbClr>
                </a:outerShdw>
              </a:effectLst>
              <a:scene3d>
                <a:camera prst="obliqueTopLeft" fov="600000">
                  <a:rot lat="0" lon="0" rev="0"/>
                </a:camera>
                <a:lightRig rig="balanced" dir="t">
                  <a:rot lat="0" lon="0" rev="19200000"/>
                </a:lightRig>
              </a:scene3d>
              <a:sp3d contourW="12700" prstMaterial="matte">
                <a:bevelT w="60000" h="50800"/>
                <a:contourClr>
                  <a:schemeClr val="accent4">
                    <a:shade val="60000"/>
                    <a:satMod val="110000"/>
                  </a:schemeClr>
                </a:contourClr>
              </a:sp3d>
            </c:spPr>
          </c:dPt>
          <c:cat>
            <c:strRef>
              <c:f>Sheet1!$A$131:$A$135</c:f>
              <c:strCache>
                <c:ptCount val="5"/>
                <c:pt idx="0">
                  <c:v>不论什么原因严惩出轨双方</c:v>
                </c:pt>
                <c:pt idx="1">
                  <c:v>严惩为了物质利益的第三者</c:v>
                </c:pt>
                <c:pt idx="2">
                  <c:v>赔偿被出轨方</c:v>
                </c:pt>
                <c:pt idx="3">
                  <c:v>被欺骗的第三者不应受惩，出轨方应受惩</c:v>
                </c:pt>
                <c:pt idx="4">
                  <c:v>其他</c:v>
                </c:pt>
              </c:strCache>
            </c:strRef>
          </c:cat>
          <c:val>
            <c:numRef>
              <c:f>Sheet1!$E$131:$E$135</c:f>
              <c:numCache>
                <c:formatCode>0%</c:formatCode>
                <c:ptCount val="5"/>
                <c:pt idx="0">
                  <c:v>0.15000000000000005</c:v>
                </c:pt>
                <c:pt idx="1">
                  <c:v>0.1</c:v>
                </c:pt>
                <c:pt idx="2">
                  <c:v>0.6000000000000002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752290705929092"/>
          <c:y val="0.4408471362497583"/>
          <c:w val="0.37153810331182635"/>
          <c:h val="0.50377336958373464"/>
        </c:manualLayout>
      </c:layout>
      <c:spPr>
        <a:solidFill>
          <a:schemeClr val="bg2">
            <a:lumMod val="90000"/>
          </a:schemeClr>
        </a:solidFill>
      </c:spPr>
      <c:txPr>
        <a:bodyPr/>
        <a:lstStyle/>
        <a:p>
          <a:pPr>
            <a:defRPr sz="1800" baseline="0">
              <a:latin typeface="+mj-ea"/>
              <a:ea typeface="+mj-ea"/>
            </a:defRPr>
          </a:pPr>
          <a:endParaRPr lang="zh-CN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8"/>
  <c:chart>
    <c:plotArea>
      <c:layout>
        <c:manualLayout>
          <c:layoutTarget val="inner"/>
          <c:xMode val="edge"/>
          <c:yMode val="edge"/>
          <c:x val="5.2513171051169781E-2"/>
          <c:y val="1.7604257801108195E-2"/>
          <c:w val="0.92825259155389162"/>
          <c:h val="0.89489110920302861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tint val="75000"/>
                    <a:shade val="85000"/>
                    <a:satMod val="230000"/>
                  </a:schemeClr>
                </a:gs>
                <a:gs pos="25000">
                  <a:schemeClr val="accent1">
                    <a:tint val="90000"/>
                    <a:shade val="70000"/>
                    <a:satMod val="220000"/>
                  </a:schemeClr>
                </a:gs>
                <a:gs pos="50000">
                  <a:schemeClr val="accent1">
                    <a:tint val="90000"/>
                    <a:shade val="58000"/>
                    <a:satMod val="225000"/>
                  </a:schemeClr>
                </a:gs>
                <a:gs pos="65000">
                  <a:schemeClr val="accent1">
                    <a:tint val="90000"/>
                    <a:shade val="58000"/>
                    <a:satMod val="225000"/>
                  </a:schemeClr>
                </a:gs>
                <a:gs pos="80000">
                  <a:schemeClr val="accent1">
                    <a:tint val="90000"/>
                    <a:shade val="69000"/>
                    <a:satMod val="220000"/>
                  </a:schemeClr>
                </a:gs>
                <a:gs pos="100000">
                  <a:schemeClr val="accent1">
                    <a:tint val="77000"/>
                    <a:shade val="80000"/>
                    <a:satMod val="23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/>
              <a:contourClr>
                <a:schemeClr val="accent1">
                  <a:shade val="60000"/>
                  <a:satMod val="110000"/>
                </a:schemeClr>
              </a:contourClr>
            </a:sp3d>
          </c:spPr>
          <c:dLbls>
            <c:showVal val="1"/>
          </c:dLbls>
          <c:cat>
            <c:strRef>
              <c:f>Sheet1!$A$41:$A$43</c:f>
              <c:strCache>
                <c:ptCount val="3"/>
                <c:pt idx="0">
                  <c:v>立刻离婚</c:v>
                </c:pt>
                <c:pt idx="1">
                  <c:v>原谅对方一次</c:v>
                </c:pt>
                <c:pt idx="2">
                  <c:v>可以接受</c:v>
                </c:pt>
              </c:strCache>
            </c:strRef>
          </c:cat>
          <c:val>
            <c:numRef>
              <c:f>Sheet1!$C$41:$C$43</c:f>
              <c:numCache>
                <c:formatCode>0%</c:formatCode>
                <c:ptCount val="3"/>
                <c:pt idx="0">
                  <c:v>0.1</c:v>
                </c:pt>
                <c:pt idx="1">
                  <c:v>0.8500000000000002</c:v>
                </c:pt>
                <c:pt idx="2">
                  <c:v>0.05</c:v>
                </c:pt>
              </c:numCache>
            </c:numRef>
          </c:val>
        </c:ser>
        <c:axId val="179295744"/>
        <c:axId val="179297280"/>
      </c:barChart>
      <c:catAx>
        <c:axId val="179295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zh-CN"/>
          </a:p>
        </c:txPr>
        <c:crossAx val="179297280"/>
        <c:crosses val="autoZero"/>
        <c:auto val="1"/>
        <c:lblAlgn val="ctr"/>
        <c:lblOffset val="100"/>
      </c:catAx>
      <c:valAx>
        <c:axId val="179297280"/>
        <c:scaling>
          <c:orientation val="minMax"/>
        </c:scaling>
        <c:axPos val="l"/>
        <c:majorGridlines/>
        <c:numFmt formatCode="0%" sourceLinked="1"/>
        <c:tickLblPos val="nextTo"/>
        <c:crossAx val="179295744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0A7BA-555C-43C4-AE5B-30D7FDC7E527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A4598F9-EF07-4F85-9661-6AEBEA3B6A12}">
      <dgm:prSet custT="1"/>
      <dgm:spPr/>
      <dgm:t>
        <a:bodyPr/>
        <a:lstStyle/>
        <a:p>
          <a:pPr rtl="0"/>
          <a:r>
            <a:rPr lang="zh-CN" sz="3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rPr>
            <a:t>被蒙蔽不觉已逾越道德者</a:t>
          </a:r>
          <a:endParaRPr lang="en-US" sz="3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隶书" pitchFamily="49" charset="-122"/>
            <a:ea typeface="隶书" pitchFamily="49" charset="-122"/>
          </a:endParaRPr>
        </a:p>
      </dgm:t>
    </dgm:pt>
    <dgm:pt modelId="{08064453-6F04-4F05-B073-4D69B738CB91}" type="parTrans" cxnId="{B466ACB7-0041-4F57-A025-AEA2D1F6B4D5}">
      <dgm:prSet/>
      <dgm:spPr/>
      <dgm:t>
        <a:bodyPr/>
        <a:lstStyle/>
        <a:p>
          <a:endParaRPr lang="zh-CN" altLang="en-US" sz="2800"/>
        </a:p>
      </dgm:t>
    </dgm:pt>
    <dgm:pt modelId="{ACCD59DA-82B7-4681-98D1-D70D49B18A09}" type="sibTrans" cxnId="{B466ACB7-0041-4F57-A025-AEA2D1F6B4D5}">
      <dgm:prSet/>
      <dgm:spPr/>
      <dgm:t>
        <a:bodyPr/>
        <a:lstStyle/>
        <a:p>
          <a:endParaRPr lang="zh-CN" altLang="en-US" sz="2800"/>
        </a:p>
      </dgm:t>
    </dgm:pt>
    <dgm:pt modelId="{40197F51-B4C7-4D1D-A784-63545B5F68CB}">
      <dgm:prSet custT="1"/>
      <dgm:spPr/>
      <dgm:t>
        <a:bodyPr/>
        <a:lstStyle/>
        <a:p>
          <a:pPr rtl="0"/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rPr>
            <a:t>纯粹出于爱情者</a:t>
          </a:r>
          <a:endParaRPr lang="en-US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隶书" pitchFamily="49" charset="-122"/>
            <a:ea typeface="隶书" pitchFamily="49" charset="-122"/>
          </a:endParaRPr>
        </a:p>
      </dgm:t>
    </dgm:pt>
    <dgm:pt modelId="{B6CFB1FC-8547-4F2F-9E22-7F2917D2FE47}" type="parTrans" cxnId="{5745D1E7-5DE8-4820-BC56-F4EA310C4A6B}">
      <dgm:prSet/>
      <dgm:spPr/>
      <dgm:t>
        <a:bodyPr/>
        <a:lstStyle/>
        <a:p>
          <a:endParaRPr lang="zh-CN" altLang="en-US" sz="2800"/>
        </a:p>
      </dgm:t>
    </dgm:pt>
    <dgm:pt modelId="{E31327DB-B3F7-4CAC-9650-70DE770CB0B4}" type="sibTrans" cxnId="{5745D1E7-5DE8-4820-BC56-F4EA310C4A6B}">
      <dgm:prSet/>
      <dgm:spPr/>
      <dgm:t>
        <a:bodyPr/>
        <a:lstStyle/>
        <a:p>
          <a:endParaRPr lang="zh-CN" altLang="en-US" sz="2800"/>
        </a:p>
      </dgm:t>
    </dgm:pt>
    <dgm:pt modelId="{A9DEB731-45C6-4727-BA0F-39340BB71CFA}">
      <dgm:prSet custT="1"/>
      <dgm:spPr/>
      <dgm:t>
        <a:bodyPr/>
        <a:lstStyle/>
        <a:p>
          <a:pPr rtl="0"/>
          <a:r>
            <a:rPr lang="zh-CN" altLang="en-US" sz="3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rPr>
            <a:t>仅为物质被包养者</a:t>
          </a:r>
          <a:endParaRPr lang="zh-CN" altLang="en-US" sz="3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隶书" pitchFamily="49" charset="-122"/>
            <a:ea typeface="隶书" pitchFamily="49" charset="-122"/>
          </a:endParaRPr>
        </a:p>
      </dgm:t>
    </dgm:pt>
    <dgm:pt modelId="{3C7F9011-06E1-4619-9EE7-C345A9F25A02}" type="parTrans" cxnId="{8D8E32A5-25AE-4F62-82C7-364F8AB07C7C}">
      <dgm:prSet/>
      <dgm:spPr/>
      <dgm:t>
        <a:bodyPr/>
        <a:lstStyle/>
        <a:p>
          <a:endParaRPr lang="zh-CN" altLang="en-US" sz="2800"/>
        </a:p>
      </dgm:t>
    </dgm:pt>
    <dgm:pt modelId="{7723CA2F-60CC-4B28-B758-3F70896AA04A}" type="sibTrans" cxnId="{8D8E32A5-25AE-4F62-82C7-364F8AB07C7C}">
      <dgm:prSet/>
      <dgm:spPr/>
      <dgm:t>
        <a:bodyPr/>
        <a:lstStyle/>
        <a:p>
          <a:endParaRPr lang="zh-CN" altLang="en-US" sz="2800"/>
        </a:p>
      </dgm:t>
    </dgm:pt>
    <dgm:pt modelId="{1017E276-5691-46A2-84CE-FAAC952FA850}">
      <dgm:prSet custT="1"/>
      <dgm:spPr/>
      <dgm:t>
        <a:bodyPr/>
        <a:lstStyle/>
        <a:p>
          <a:pPr rtl="0"/>
          <a:r>
            <a:rPr lang="zh-CN" altLang="en-US" sz="32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rPr>
            <a:t>以拆散他人家庭为目的者</a:t>
          </a:r>
          <a:endParaRPr lang="zh-CN" altLang="en-US" sz="32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隶书" pitchFamily="49" charset="-122"/>
            <a:ea typeface="隶书" pitchFamily="49" charset="-122"/>
          </a:endParaRPr>
        </a:p>
      </dgm:t>
    </dgm:pt>
    <dgm:pt modelId="{9CDEF8E5-47FD-4130-8164-70F39C8C1464}" type="parTrans" cxnId="{B6DEFA70-1458-42A6-9C47-89F3C5B0663A}">
      <dgm:prSet/>
      <dgm:spPr/>
      <dgm:t>
        <a:bodyPr/>
        <a:lstStyle/>
        <a:p>
          <a:endParaRPr lang="zh-CN" altLang="en-US" sz="2800"/>
        </a:p>
      </dgm:t>
    </dgm:pt>
    <dgm:pt modelId="{0BCAC0A5-786B-42D4-8FA9-AD7207EF1EF3}" type="sibTrans" cxnId="{B6DEFA70-1458-42A6-9C47-89F3C5B0663A}">
      <dgm:prSet/>
      <dgm:spPr/>
      <dgm:t>
        <a:bodyPr/>
        <a:lstStyle/>
        <a:p>
          <a:endParaRPr lang="zh-CN" altLang="en-US" sz="2800"/>
        </a:p>
      </dgm:t>
    </dgm:pt>
    <dgm:pt modelId="{407B5285-C173-4551-AEB5-2B74F86FD6B9}" type="pres">
      <dgm:prSet presAssocID="{DE60A7BA-555C-43C4-AE5B-30D7FDC7E52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8556301-03E2-4D58-936F-F57D5C44284F}" type="pres">
      <dgm:prSet presAssocID="{DE60A7BA-555C-43C4-AE5B-30D7FDC7E527}" presName="cycle" presStyleCnt="0"/>
      <dgm:spPr/>
    </dgm:pt>
    <dgm:pt modelId="{056AEA89-9F0C-44C8-BCFB-CED390C0968B}" type="pres">
      <dgm:prSet presAssocID="{DE60A7BA-555C-43C4-AE5B-30D7FDC7E527}" presName="centerShape" presStyleCnt="0"/>
      <dgm:spPr/>
    </dgm:pt>
    <dgm:pt modelId="{9FE8B741-6B58-424D-8698-2CFDCE4AB565}" type="pres">
      <dgm:prSet presAssocID="{DE60A7BA-555C-43C4-AE5B-30D7FDC7E527}" presName="connSite" presStyleLbl="node1" presStyleIdx="0" presStyleCnt="5"/>
      <dgm:spPr/>
    </dgm:pt>
    <dgm:pt modelId="{F341C81C-DBCD-4CDD-9796-C5654A1E6448}" type="pres">
      <dgm:prSet presAssocID="{DE60A7BA-555C-43C4-AE5B-30D7FDC7E527}" presName="visible" presStyleLbl="node1" presStyleIdx="0" presStyleCnt="5" custScaleX="127349" custScaleY="127244" custLinFactNeighborX="22461" custLinFactNeighborY="33559"/>
      <dgm:spPr/>
    </dgm:pt>
    <dgm:pt modelId="{0E2B09AC-050F-4107-BB68-06AA6E07CA13}" type="pres">
      <dgm:prSet presAssocID="{08064453-6F04-4F05-B073-4D69B738CB91}" presName="Name25" presStyleLbl="parChTrans1D1" presStyleIdx="0" presStyleCnt="4"/>
      <dgm:spPr/>
      <dgm:t>
        <a:bodyPr/>
        <a:lstStyle/>
        <a:p>
          <a:endParaRPr lang="zh-CN" altLang="en-US"/>
        </a:p>
      </dgm:t>
    </dgm:pt>
    <dgm:pt modelId="{B5D874D5-08F6-4B2B-8E0D-285DD61E5F61}" type="pres">
      <dgm:prSet presAssocID="{BA4598F9-EF07-4F85-9661-6AEBEA3B6A12}" presName="node" presStyleCnt="0"/>
      <dgm:spPr/>
    </dgm:pt>
    <dgm:pt modelId="{ACABEA38-81C8-43AC-BF5F-071A84693FB0}" type="pres">
      <dgm:prSet presAssocID="{BA4598F9-EF07-4F85-9661-6AEBEA3B6A12}" presName="parentNode" presStyleLbl="node1" presStyleIdx="1" presStyleCnt="5" custScaleX="191387" custScaleY="197777" custLinFactNeighborX="94151" custLinFactNeighborY="3539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E8DB95-C618-4227-A930-8B119F1B2978}" type="pres">
      <dgm:prSet presAssocID="{BA4598F9-EF07-4F85-9661-6AEBEA3B6A12}" presName="childNode" presStyleLbl="revTx" presStyleIdx="0" presStyleCnt="0">
        <dgm:presLayoutVars>
          <dgm:bulletEnabled val="1"/>
        </dgm:presLayoutVars>
      </dgm:prSet>
      <dgm:spPr/>
    </dgm:pt>
    <dgm:pt modelId="{20A9AF06-575E-4375-AF63-9A7ED58FD304}" type="pres">
      <dgm:prSet presAssocID="{B6CFB1FC-8547-4F2F-9E22-7F2917D2FE47}" presName="Name25" presStyleLbl="parChTrans1D1" presStyleIdx="1" presStyleCnt="4"/>
      <dgm:spPr/>
      <dgm:t>
        <a:bodyPr/>
        <a:lstStyle/>
        <a:p>
          <a:endParaRPr lang="zh-CN" altLang="en-US"/>
        </a:p>
      </dgm:t>
    </dgm:pt>
    <dgm:pt modelId="{17B49B39-CCF4-4DF6-83CC-3AA5C5C9092B}" type="pres">
      <dgm:prSet presAssocID="{40197F51-B4C7-4D1D-A784-63545B5F68CB}" presName="node" presStyleCnt="0"/>
      <dgm:spPr/>
    </dgm:pt>
    <dgm:pt modelId="{3051DA7F-2A37-4A85-AF3A-AFE5F32326A2}" type="pres">
      <dgm:prSet presAssocID="{40197F51-B4C7-4D1D-A784-63545B5F68CB}" presName="parentNode" presStyleLbl="node1" presStyleIdx="2" presStyleCnt="5" custScaleX="198093" custScaleY="199437" custLinFactX="100000" custLinFactNeighborX="191675" custLinFactNeighborY="-126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40673B2-D3A2-4928-89DB-6492B685685B}" type="pres">
      <dgm:prSet presAssocID="{40197F51-B4C7-4D1D-A784-63545B5F68CB}" presName="childNode" presStyleLbl="revTx" presStyleIdx="0" presStyleCnt="0">
        <dgm:presLayoutVars>
          <dgm:bulletEnabled val="1"/>
        </dgm:presLayoutVars>
      </dgm:prSet>
      <dgm:spPr/>
    </dgm:pt>
    <dgm:pt modelId="{364E0E10-C5EB-4D0E-9BAC-F1610FE02DCF}" type="pres">
      <dgm:prSet presAssocID="{3C7F9011-06E1-4619-9EE7-C345A9F25A02}" presName="Name25" presStyleLbl="parChTrans1D1" presStyleIdx="2" presStyleCnt="4"/>
      <dgm:spPr/>
      <dgm:t>
        <a:bodyPr/>
        <a:lstStyle/>
        <a:p>
          <a:endParaRPr lang="zh-CN" altLang="en-US"/>
        </a:p>
      </dgm:t>
    </dgm:pt>
    <dgm:pt modelId="{EEEAADB0-47D1-479A-A4EF-C4B2CB925D41}" type="pres">
      <dgm:prSet presAssocID="{A9DEB731-45C6-4727-BA0F-39340BB71CFA}" presName="node" presStyleCnt="0"/>
      <dgm:spPr/>
    </dgm:pt>
    <dgm:pt modelId="{32193C45-B962-48D9-984B-79B8B0040B2B}" type="pres">
      <dgm:prSet presAssocID="{A9DEB731-45C6-4727-BA0F-39340BB71CFA}" presName="parentNode" presStyleLbl="node1" presStyleIdx="3" presStyleCnt="5" custScaleX="181698" custScaleY="185459" custLinFactX="100000" custLinFactNeighborX="151602" custLinFactNeighborY="60319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5A575B-487A-4F5C-94F9-28E5CE004CEA}" type="pres">
      <dgm:prSet presAssocID="{A9DEB731-45C6-4727-BA0F-39340BB71CFA}" presName="childNode" presStyleLbl="revTx" presStyleIdx="0" presStyleCnt="0">
        <dgm:presLayoutVars>
          <dgm:bulletEnabled val="1"/>
        </dgm:presLayoutVars>
      </dgm:prSet>
      <dgm:spPr/>
    </dgm:pt>
    <dgm:pt modelId="{7E4EE302-B4EB-4908-9B75-567F534F67F5}" type="pres">
      <dgm:prSet presAssocID="{9CDEF8E5-47FD-4130-8164-70F39C8C1464}" presName="Name25" presStyleLbl="parChTrans1D1" presStyleIdx="3" presStyleCnt="4"/>
      <dgm:spPr/>
      <dgm:t>
        <a:bodyPr/>
        <a:lstStyle/>
        <a:p>
          <a:endParaRPr lang="zh-CN" altLang="en-US"/>
        </a:p>
      </dgm:t>
    </dgm:pt>
    <dgm:pt modelId="{BA3A6CE6-9A54-46B6-9C44-AAE9C2C8A918}" type="pres">
      <dgm:prSet presAssocID="{1017E276-5691-46A2-84CE-FAAC952FA850}" presName="node" presStyleCnt="0"/>
      <dgm:spPr/>
    </dgm:pt>
    <dgm:pt modelId="{84C34E67-347F-45CA-B7E3-A8E315D3C511}" type="pres">
      <dgm:prSet presAssocID="{1017E276-5691-46A2-84CE-FAAC952FA850}" presName="parentNode" presStyleLbl="node1" presStyleIdx="4" presStyleCnt="5" custScaleX="193091" custScaleY="187033" custLinFactX="-70366" custLinFactY="-114912" custLinFactNeighborX="-100000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833AA1-3AFE-4360-A0D2-FD08D3B7B0E1}" type="pres">
      <dgm:prSet presAssocID="{1017E276-5691-46A2-84CE-FAAC952FA850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6DEFA70-1458-42A6-9C47-89F3C5B0663A}" srcId="{DE60A7BA-555C-43C4-AE5B-30D7FDC7E527}" destId="{1017E276-5691-46A2-84CE-FAAC952FA850}" srcOrd="3" destOrd="0" parTransId="{9CDEF8E5-47FD-4130-8164-70F39C8C1464}" sibTransId="{0BCAC0A5-786B-42D4-8FA9-AD7207EF1EF3}"/>
    <dgm:cxn modelId="{35DB5998-AB25-4BFB-A5B2-5C84A6411EA3}" type="presOf" srcId="{40197F51-B4C7-4D1D-A784-63545B5F68CB}" destId="{3051DA7F-2A37-4A85-AF3A-AFE5F32326A2}" srcOrd="0" destOrd="0" presId="urn:microsoft.com/office/officeart/2005/8/layout/radial2"/>
    <dgm:cxn modelId="{4083DB37-34EB-44F7-8C19-B3493A313308}" type="presOf" srcId="{08064453-6F04-4F05-B073-4D69B738CB91}" destId="{0E2B09AC-050F-4107-BB68-06AA6E07CA13}" srcOrd="0" destOrd="0" presId="urn:microsoft.com/office/officeart/2005/8/layout/radial2"/>
    <dgm:cxn modelId="{A5F4B827-0ADC-4E54-87B2-081BBF8BB372}" type="presOf" srcId="{BA4598F9-EF07-4F85-9661-6AEBEA3B6A12}" destId="{ACABEA38-81C8-43AC-BF5F-071A84693FB0}" srcOrd="0" destOrd="0" presId="urn:microsoft.com/office/officeart/2005/8/layout/radial2"/>
    <dgm:cxn modelId="{B466ACB7-0041-4F57-A025-AEA2D1F6B4D5}" srcId="{DE60A7BA-555C-43C4-AE5B-30D7FDC7E527}" destId="{BA4598F9-EF07-4F85-9661-6AEBEA3B6A12}" srcOrd="0" destOrd="0" parTransId="{08064453-6F04-4F05-B073-4D69B738CB91}" sibTransId="{ACCD59DA-82B7-4681-98D1-D70D49B18A09}"/>
    <dgm:cxn modelId="{8D8E32A5-25AE-4F62-82C7-364F8AB07C7C}" srcId="{DE60A7BA-555C-43C4-AE5B-30D7FDC7E527}" destId="{A9DEB731-45C6-4727-BA0F-39340BB71CFA}" srcOrd="2" destOrd="0" parTransId="{3C7F9011-06E1-4619-9EE7-C345A9F25A02}" sibTransId="{7723CA2F-60CC-4B28-B758-3F70896AA04A}"/>
    <dgm:cxn modelId="{D01D2A41-0DA7-4FD2-8C2F-65D84495F324}" type="presOf" srcId="{A9DEB731-45C6-4727-BA0F-39340BB71CFA}" destId="{32193C45-B962-48D9-984B-79B8B0040B2B}" srcOrd="0" destOrd="0" presId="urn:microsoft.com/office/officeart/2005/8/layout/radial2"/>
    <dgm:cxn modelId="{895988D0-C5BF-4CEA-A6EA-52A684FED2F1}" type="presOf" srcId="{B6CFB1FC-8547-4F2F-9E22-7F2917D2FE47}" destId="{20A9AF06-575E-4375-AF63-9A7ED58FD304}" srcOrd="0" destOrd="0" presId="urn:microsoft.com/office/officeart/2005/8/layout/radial2"/>
    <dgm:cxn modelId="{4E595021-9623-42ED-BE3E-A32FF7DEA653}" type="presOf" srcId="{DE60A7BA-555C-43C4-AE5B-30D7FDC7E527}" destId="{407B5285-C173-4551-AEB5-2B74F86FD6B9}" srcOrd="0" destOrd="0" presId="urn:microsoft.com/office/officeart/2005/8/layout/radial2"/>
    <dgm:cxn modelId="{9AD9845E-EED4-42E6-94AC-AF08B31AC178}" type="presOf" srcId="{3C7F9011-06E1-4619-9EE7-C345A9F25A02}" destId="{364E0E10-C5EB-4D0E-9BAC-F1610FE02DCF}" srcOrd="0" destOrd="0" presId="urn:microsoft.com/office/officeart/2005/8/layout/radial2"/>
    <dgm:cxn modelId="{5745D1E7-5DE8-4820-BC56-F4EA310C4A6B}" srcId="{DE60A7BA-555C-43C4-AE5B-30D7FDC7E527}" destId="{40197F51-B4C7-4D1D-A784-63545B5F68CB}" srcOrd="1" destOrd="0" parTransId="{B6CFB1FC-8547-4F2F-9E22-7F2917D2FE47}" sibTransId="{E31327DB-B3F7-4CAC-9650-70DE770CB0B4}"/>
    <dgm:cxn modelId="{70CA27F7-9EC8-4B34-A2C7-11430C64A29A}" type="presOf" srcId="{1017E276-5691-46A2-84CE-FAAC952FA850}" destId="{84C34E67-347F-45CA-B7E3-A8E315D3C511}" srcOrd="0" destOrd="0" presId="urn:microsoft.com/office/officeart/2005/8/layout/radial2"/>
    <dgm:cxn modelId="{A1AFB8DE-5462-4B6F-8449-73B5BF564728}" type="presOf" srcId="{9CDEF8E5-47FD-4130-8164-70F39C8C1464}" destId="{7E4EE302-B4EB-4908-9B75-567F534F67F5}" srcOrd="0" destOrd="0" presId="urn:microsoft.com/office/officeart/2005/8/layout/radial2"/>
    <dgm:cxn modelId="{E2974C7E-8ABA-4C12-8015-5AC51B9B6CCA}" type="presParOf" srcId="{407B5285-C173-4551-AEB5-2B74F86FD6B9}" destId="{18556301-03E2-4D58-936F-F57D5C44284F}" srcOrd="0" destOrd="0" presId="urn:microsoft.com/office/officeart/2005/8/layout/radial2"/>
    <dgm:cxn modelId="{C5D96659-8A38-4C9A-86E6-4831A788ABE3}" type="presParOf" srcId="{18556301-03E2-4D58-936F-F57D5C44284F}" destId="{056AEA89-9F0C-44C8-BCFB-CED390C0968B}" srcOrd="0" destOrd="0" presId="urn:microsoft.com/office/officeart/2005/8/layout/radial2"/>
    <dgm:cxn modelId="{B4423BA1-F6ED-4BEC-BFF9-05918C788F8F}" type="presParOf" srcId="{056AEA89-9F0C-44C8-BCFB-CED390C0968B}" destId="{9FE8B741-6B58-424D-8698-2CFDCE4AB565}" srcOrd="0" destOrd="0" presId="urn:microsoft.com/office/officeart/2005/8/layout/radial2"/>
    <dgm:cxn modelId="{0415A378-5042-44E9-96A9-162119B472F9}" type="presParOf" srcId="{056AEA89-9F0C-44C8-BCFB-CED390C0968B}" destId="{F341C81C-DBCD-4CDD-9796-C5654A1E6448}" srcOrd="1" destOrd="0" presId="urn:microsoft.com/office/officeart/2005/8/layout/radial2"/>
    <dgm:cxn modelId="{BAE6C8B0-1769-4E1A-8E98-3413BF63BBB7}" type="presParOf" srcId="{18556301-03E2-4D58-936F-F57D5C44284F}" destId="{0E2B09AC-050F-4107-BB68-06AA6E07CA13}" srcOrd="1" destOrd="0" presId="urn:microsoft.com/office/officeart/2005/8/layout/radial2"/>
    <dgm:cxn modelId="{918391B2-35BB-4F1A-8768-883F5981AEB6}" type="presParOf" srcId="{18556301-03E2-4D58-936F-F57D5C44284F}" destId="{B5D874D5-08F6-4B2B-8E0D-285DD61E5F61}" srcOrd="2" destOrd="0" presId="urn:microsoft.com/office/officeart/2005/8/layout/radial2"/>
    <dgm:cxn modelId="{EDA7C2D4-7761-4BAF-BA3F-99BFB048AFF8}" type="presParOf" srcId="{B5D874D5-08F6-4B2B-8E0D-285DD61E5F61}" destId="{ACABEA38-81C8-43AC-BF5F-071A84693FB0}" srcOrd="0" destOrd="0" presId="urn:microsoft.com/office/officeart/2005/8/layout/radial2"/>
    <dgm:cxn modelId="{A4E3CD7B-2BA5-4BC1-AE41-016842B756D7}" type="presParOf" srcId="{B5D874D5-08F6-4B2B-8E0D-285DD61E5F61}" destId="{17E8DB95-C618-4227-A930-8B119F1B2978}" srcOrd="1" destOrd="0" presId="urn:microsoft.com/office/officeart/2005/8/layout/radial2"/>
    <dgm:cxn modelId="{25FAF08B-2561-4619-85E4-BF004998CA8F}" type="presParOf" srcId="{18556301-03E2-4D58-936F-F57D5C44284F}" destId="{20A9AF06-575E-4375-AF63-9A7ED58FD304}" srcOrd="3" destOrd="0" presId="urn:microsoft.com/office/officeart/2005/8/layout/radial2"/>
    <dgm:cxn modelId="{6088E8B1-33C9-439A-818B-2E98A84983EB}" type="presParOf" srcId="{18556301-03E2-4D58-936F-F57D5C44284F}" destId="{17B49B39-CCF4-4DF6-83CC-3AA5C5C9092B}" srcOrd="4" destOrd="0" presId="urn:microsoft.com/office/officeart/2005/8/layout/radial2"/>
    <dgm:cxn modelId="{F19A3300-3A17-45B1-8E71-2C18BD1B7430}" type="presParOf" srcId="{17B49B39-CCF4-4DF6-83CC-3AA5C5C9092B}" destId="{3051DA7F-2A37-4A85-AF3A-AFE5F32326A2}" srcOrd="0" destOrd="0" presId="urn:microsoft.com/office/officeart/2005/8/layout/radial2"/>
    <dgm:cxn modelId="{BD3CD5B0-230B-47B8-84FC-F07AD41BB83A}" type="presParOf" srcId="{17B49B39-CCF4-4DF6-83CC-3AA5C5C9092B}" destId="{E40673B2-D3A2-4928-89DB-6492B685685B}" srcOrd="1" destOrd="0" presId="urn:microsoft.com/office/officeart/2005/8/layout/radial2"/>
    <dgm:cxn modelId="{B97B28E3-E558-4481-87C8-903E744E922D}" type="presParOf" srcId="{18556301-03E2-4D58-936F-F57D5C44284F}" destId="{364E0E10-C5EB-4D0E-9BAC-F1610FE02DCF}" srcOrd="5" destOrd="0" presId="urn:microsoft.com/office/officeart/2005/8/layout/radial2"/>
    <dgm:cxn modelId="{197D3BC7-AA97-4638-9791-C25428E40E4B}" type="presParOf" srcId="{18556301-03E2-4D58-936F-F57D5C44284F}" destId="{EEEAADB0-47D1-479A-A4EF-C4B2CB925D41}" srcOrd="6" destOrd="0" presId="urn:microsoft.com/office/officeart/2005/8/layout/radial2"/>
    <dgm:cxn modelId="{7A74D70B-33F7-43A8-BE3B-7A52CF15BD6B}" type="presParOf" srcId="{EEEAADB0-47D1-479A-A4EF-C4B2CB925D41}" destId="{32193C45-B962-48D9-984B-79B8B0040B2B}" srcOrd="0" destOrd="0" presId="urn:microsoft.com/office/officeart/2005/8/layout/radial2"/>
    <dgm:cxn modelId="{DD233A1D-6D29-449E-9DD8-DE820462428D}" type="presParOf" srcId="{EEEAADB0-47D1-479A-A4EF-C4B2CB925D41}" destId="{B85A575B-487A-4F5C-94F9-28E5CE004CEA}" srcOrd="1" destOrd="0" presId="urn:microsoft.com/office/officeart/2005/8/layout/radial2"/>
    <dgm:cxn modelId="{06F02A92-83AB-448E-B6EA-3419123FE455}" type="presParOf" srcId="{18556301-03E2-4D58-936F-F57D5C44284F}" destId="{7E4EE302-B4EB-4908-9B75-567F534F67F5}" srcOrd="7" destOrd="0" presId="urn:microsoft.com/office/officeart/2005/8/layout/radial2"/>
    <dgm:cxn modelId="{BEE026FA-5275-4FDA-80F2-280FCAD68992}" type="presParOf" srcId="{18556301-03E2-4D58-936F-F57D5C44284F}" destId="{BA3A6CE6-9A54-46B6-9C44-AAE9C2C8A918}" srcOrd="8" destOrd="0" presId="urn:microsoft.com/office/officeart/2005/8/layout/radial2"/>
    <dgm:cxn modelId="{CBD81933-BA14-498C-99B4-F90914BB647F}" type="presParOf" srcId="{BA3A6CE6-9A54-46B6-9C44-AAE9C2C8A918}" destId="{84C34E67-347F-45CA-B7E3-A8E315D3C511}" srcOrd="0" destOrd="0" presId="urn:microsoft.com/office/officeart/2005/8/layout/radial2"/>
    <dgm:cxn modelId="{58D26058-46AF-435C-A883-3959CAE87FF6}" type="presParOf" srcId="{BA3A6CE6-9A54-46B6-9C44-AAE9C2C8A918}" destId="{9B833AA1-3AFE-4360-A0D2-FD08D3B7B0E1}" srcOrd="1" destOrd="0" presId="urn:microsoft.com/office/officeart/2005/8/layout/radial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291064-857F-4AB3-84B7-48025D9E82E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3D030CE-94A6-4775-A6F9-31DFF03BB92F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观点一</a:t>
          </a:r>
          <a:r>
            <a:rPr 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：</a:t>
          </a:r>
          <a:r>
            <a:rPr lang="zh-CN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仍</a:t>
          </a:r>
          <a:r>
            <a:rPr 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会</a:t>
          </a:r>
          <a:r>
            <a:rPr 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造成婚姻另一方</a:t>
          </a:r>
          <a:r>
            <a:rPr lang="zh-CN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的</a:t>
          </a:r>
          <a:r>
            <a:rPr 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精神</a:t>
          </a:r>
          <a:r>
            <a:rPr 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痛苦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ea"/>
            <a:ea typeface="+mj-ea"/>
          </a:endParaRPr>
        </a:p>
      </dgm:t>
    </dgm:pt>
    <dgm:pt modelId="{163D0E58-C74F-4E29-B580-8CD05C01BA50}" type="parTrans" cxnId="{AC272A55-719C-4211-A719-E3F54EA7C8EE}">
      <dgm:prSet/>
      <dgm:spPr/>
      <dgm:t>
        <a:bodyPr/>
        <a:lstStyle/>
        <a:p>
          <a:endParaRPr lang="zh-CN" altLang="en-US"/>
        </a:p>
      </dgm:t>
    </dgm:pt>
    <dgm:pt modelId="{4D86F70D-A5D2-48D9-A65A-87B8B6A6E0B9}" type="sibTrans" cxnId="{AC272A55-719C-4211-A719-E3F54EA7C8EE}">
      <dgm:prSet/>
      <dgm:spPr/>
      <dgm:t>
        <a:bodyPr/>
        <a:lstStyle/>
        <a:p>
          <a:endParaRPr lang="zh-CN" altLang="en-US"/>
        </a:p>
      </dgm:t>
    </dgm:pt>
    <dgm:pt modelId="{6025027E-7366-4CF6-9045-FA5E3DA631DE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zh-CN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观点二</a:t>
          </a:r>
          <a:r>
            <a:rPr lang="zh-CN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：尽管</a:t>
          </a:r>
          <a:r>
            <a:rPr lang="zh-CN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第三者会背负破坏他人家庭的骂名，爱是每个人与生具来的</a:t>
          </a:r>
          <a:r>
            <a:rPr lang="zh-CN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权利</a:t>
          </a:r>
          <a:endParaRPr lang="zh-CN" alt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ea"/>
            <a:ea typeface="+mj-ea"/>
          </a:endParaRPr>
        </a:p>
      </dgm:t>
    </dgm:pt>
    <dgm:pt modelId="{F1032D71-5664-439C-8C1C-7205DD8BDE91}" type="parTrans" cxnId="{D06A263F-FDC0-44B6-A258-A276D5C9E93E}">
      <dgm:prSet/>
      <dgm:spPr/>
      <dgm:t>
        <a:bodyPr/>
        <a:lstStyle/>
        <a:p>
          <a:endParaRPr lang="zh-CN" altLang="en-US"/>
        </a:p>
      </dgm:t>
    </dgm:pt>
    <dgm:pt modelId="{55A58F02-03FF-4ECE-8C4D-8F216A25963D}" type="sibTrans" cxnId="{D06A263F-FDC0-44B6-A258-A276D5C9E93E}">
      <dgm:prSet/>
      <dgm:spPr/>
      <dgm:t>
        <a:bodyPr/>
        <a:lstStyle/>
        <a:p>
          <a:endParaRPr lang="zh-CN" altLang="en-US"/>
        </a:p>
      </dgm:t>
    </dgm:pt>
    <dgm:pt modelId="{E4FC9241-6A84-4D1D-B1C4-4FFB850D5F54}" type="pres">
      <dgm:prSet presAssocID="{39291064-857F-4AB3-84B7-48025D9E82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E16CAC9-7A41-4163-AEC9-B55F36179285}" type="pres">
      <dgm:prSet presAssocID="{23D030CE-94A6-4775-A6F9-31DFF03BB92F}" presName="parentText" presStyleLbl="node1" presStyleIdx="0" presStyleCnt="2" custScaleY="62308" custLinFactY="-3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12D415-DA72-422C-9CFF-0485613269D4}" type="pres">
      <dgm:prSet presAssocID="{4D86F70D-A5D2-48D9-A65A-87B8B6A6E0B9}" presName="spacer" presStyleCnt="0"/>
      <dgm:spPr/>
    </dgm:pt>
    <dgm:pt modelId="{B46EAD27-8F1A-4820-A4B3-FEE9AAE7B568}" type="pres">
      <dgm:prSet presAssocID="{6025027E-7366-4CF6-9045-FA5E3DA631DE}" presName="parentText" presStyleLbl="node1" presStyleIdx="1" presStyleCnt="2" custScaleY="11243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923C920-E6E0-4AEB-839C-963F771C4842}" type="presOf" srcId="{23D030CE-94A6-4775-A6F9-31DFF03BB92F}" destId="{4E16CAC9-7A41-4163-AEC9-B55F36179285}" srcOrd="0" destOrd="0" presId="urn:microsoft.com/office/officeart/2005/8/layout/vList2"/>
    <dgm:cxn modelId="{A001C461-9AD1-4087-9660-47BC39D8884A}" type="presOf" srcId="{39291064-857F-4AB3-84B7-48025D9E82EC}" destId="{E4FC9241-6A84-4D1D-B1C4-4FFB850D5F54}" srcOrd="0" destOrd="0" presId="urn:microsoft.com/office/officeart/2005/8/layout/vList2"/>
    <dgm:cxn modelId="{807822DC-4301-4140-9E20-9676D0073311}" type="presOf" srcId="{6025027E-7366-4CF6-9045-FA5E3DA631DE}" destId="{B46EAD27-8F1A-4820-A4B3-FEE9AAE7B568}" srcOrd="0" destOrd="0" presId="urn:microsoft.com/office/officeart/2005/8/layout/vList2"/>
    <dgm:cxn modelId="{D06A263F-FDC0-44B6-A258-A276D5C9E93E}" srcId="{39291064-857F-4AB3-84B7-48025D9E82EC}" destId="{6025027E-7366-4CF6-9045-FA5E3DA631DE}" srcOrd="1" destOrd="0" parTransId="{F1032D71-5664-439C-8C1C-7205DD8BDE91}" sibTransId="{55A58F02-03FF-4ECE-8C4D-8F216A25963D}"/>
    <dgm:cxn modelId="{AC272A55-719C-4211-A719-E3F54EA7C8EE}" srcId="{39291064-857F-4AB3-84B7-48025D9E82EC}" destId="{23D030CE-94A6-4775-A6F9-31DFF03BB92F}" srcOrd="0" destOrd="0" parTransId="{163D0E58-C74F-4E29-B580-8CD05C01BA50}" sibTransId="{4D86F70D-A5D2-48D9-A65A-87B8B6A6E0B9}"/>
    <dgm:cxn modelId="{4D5F7CAC-1265-474D-ABED-47869074D165}" type="presParOf" srcId="{E4FC9241-6A84-4D1D-B1C4-4FFB850D5F54}" destId="{4E16CAC9-7A41-4163-AEC9-B55F36179285}" srcOrd="0" destOrd="0" presId="urn:microsoft.com/office/officeart/2005/8/layout/vList2"/>
    <dgm:cxn modelId="{548D1995-40EB-47C7-9858-69FDDFDA42D6}" type="presParOf" srcId="{E4FC9241-6A84-4D1D-B1C4-4FFB850D5F54}" destId="{6212D415-DA72-422C-9CFF-0485613269D4}" srcOrd="1" destOrd="0" presId="urn:microsoft.com/office/officeart/2005/8/layout/vList2"/>
    <dgm:cxn modelId="{3AAE7A72-FD7E-4780-893B-E73C3889B707}" type="presParOf" srcId="{E4FC9241-6A84-4D1D-B1C4-4FFB850D5F54}" destId="{B46EAD27-8F1A-4820-A4B3-FEE9AAE7B568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4BAF74-28A0-462E-8F39-E36AAB08675C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E4B54C0-EAD8-4398-90E2-60BFCA6A97EE}">
      <dgm:prSet custT="1"/>
      <dgm:spPr/>
      <dgm:t>
        <a:bodyPr/>
        <a:lstStyle/>
        <a:p>
          <a:pPr rtl="0"/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①当今</a:t>
          </a:r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青年拜金主义</a:t>
          </a:r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观念日</a:t>
          </a:r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盛</a:t>
          </a:r>
          <a:endParaRPr lang="en-US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华文隶书" pitchFamily="2" charset="-122"/>
            <a:ea typeface="华文隶书" pitchFamily="2" charset="-122"/>
          </a:endParaRPr>
        </a:p>
      </dgm:t>
    </dgm:pt>
    <dgm:pt modelId="{AB3F0B81-8134-498F-BDD0-731E1EF4D6F7}" type="parTrans" cxnId="{3A932E4F-1D90-4CA1-A8A2-C0031AEA104C}">
      <dgm:prSet/>
      <dgm:spPr/>
      <dgm:t>
        <a:bodyPr/>
        <a:lstStyle/>
        <a:p>
          <a:endParaRPr lang="zh-CN" altLang="en-US"/>
        </a:p>
      </dgm:t>
    </dgm:pt>
    <dgm:pt modelId="{67349F6C-1AA9-43BA-8671-E9F160A8EFBB}" type="sibTrans" cxnId="{3A932E4F-1D90-4CA1-A8A2-C0031AEA104C}">
      <dgm:prSet/>
      <dgm:spPr/>
      <dgm:t>
        <a:bodyPr/>
        <a:lstStyle/>
        <a:p>
          <a:endParaRPr lang="zh-CN" altLang="en-US"/>
        </a:p>
      </dgm:t>
    </dgm:pt>
    <dgm:pt modelId="{B7A037DB-F57B-4FDA-B92B-91361A9B5A3C}">
      <dgm:prSet custT="1"/>
      <dgm:spPr/>
      <dgm:t>
        <a:bodyPr/>
        <a:lstStyle/>
        <a:p>
          <a:pPr rtl="0"/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②现代社会贞操观念</a:t>
          </a:r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淡化</a:t>
          </a:r>
          <a:endParaRPr lang="en-US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华文隶书" pitchFamily="2" charset="-122"/>
            <a:ea typeface="华文隶书" pitchFamily="2" charset="-122"/>
          </a:endParaRPr>
        </a:p>
      </dgm:t>
    </dgm:pt>
    <dgm:pt modelId="{3FFA3DA6-0B20-4E7C-816A-5FB2906C790B}" type="parTrans" cxnId="{EB1E8583-2714-4E4C-B2E3-3F38EFFFCC1A}">
      <dgm:prSet/>
      <dgm:spPr/>
      <dgm:t>
        <a:bodyPr/>
        <a:lstStyle/>
        <a:p>
          <a:endParaRPr lang="zh-CN" altLang="en-US"/>
        </a:p>
      </dgm:t>
    </dgm:pt>
    <dgm:pt modelId="{91340471-D7CC-4113-BF7B-855A19CFC0E4}" type="sibTrans" cxnId="{EB1E8583-2714-4E4C-B2E3-3F38EFFFCC1A}">
      <dgm:prSet/>
      <dgm:spPr/>
      <dgm:t>
        <a:bodyPr/>
        <a:lstStyle/>
        <a:p>
          <a:endParaRPr lang="zh-CN" altLang="en-US"/>
        </a:p>
      </dgm:t>
    </dgm:pt>
    <dgm:pt modelId="{88960DF2-CC48-4462-AC56-1AA318BBA012}">
      <dgm:prSet custT="1"/>
      <dgm:spPr/>
      <dgm:t>
        <a:bodyPr/>
        <a:lstStyle/>
        <a:p>
          <a:pPr rtl="0"/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③一些人</a:t>
          </a:r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对社会</a:t>
          </a:r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多元化理解</a:t>
          </a:r>
          <a:r>
            <a:rPr lang="zh-CN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</a:rPr>
            <a:t>不当</a:t>
          </a:r>
          <a:endParaRPr lang="en-US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华文隶书" pitchFamily="2" charset="-122"/>
            <a:ea typeface="华文隶书" pitchFamily="2" charset="-122"/>
          </a:endParaRPr>
        </a:p>
      </dgm:t>
    </dgm:pt>
    <dgm:pt modelId="{907D465D-E111-44B1-B418-47160CD0B5EE}" type="parTrans" cxnId="{888E3C8B-932E-499D-BD6A-8842AEFF1D5C}">
      <dgm:prSet/>
      <dgm:spPr/>
      <dgm:t>
        <a:bodyPr/>
        <a:lstStyle/>
        <a:p>
          <a:endParaRPr lang="zh-CN" altLang="en-US"/>
        </a:p>
      </dgm:t>
    </dgm:pt>
    <dgm:pt modelId="{02E8E301-3B44-4340-948D-4351BEE930ED}" type="sibTrans" cxnId="{888E3C8B-932E-499D-BD6A-8842AEFF1D5C}">
      <dgm:prSet/>
      <dgm:spPr/>
      <dgm:t>
        <a:bodyPr/>
        <a:lstStyle/>
        <a:p>
          <a:endParaRPr lang="zh-CN" altLang="en-US"/>
        </a:p>
      </dgm:t>
    </dgm:pt>
    <dgm:pt modelId="{ECAF98F6-D1A5-4533-B3D6-634E6E6B2DA9}" type="pres">
      <dgm:prSet presAssocID="{334BAF74-28A0-462E-8F39-E36AAB0867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3E175FB-6E3E-4941-B4B7-DC637B8CE051}" type="pres">
      <dgm:prSet presAssocID="{5E4B54C0-EAD8-4398-90E2-60BFCA6A97EE}" presName="parentLin" presStyleCnt="0"/>
      <dgm:spPr/>
    </dgm:pt>
    <dgm:pt modelId="{F2E096E4-9F48-4175-871B-F499AA65559C}" type="pres">
      <dgm:prSet presAssocID="{5E4B54C0-EAD8-4398-90E2-60BFCA6A97EE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D1C380FA-BE09-4BBE-B921-D6303C86D7D0}" type="pres">
      <dgm:prSet presAssocID="{5E4B54C0-EAD8-4398-90E2-60BFCA6A97EE}" presName="parentText" presStyleLbl="node1" presStyleIdx="0" presStyleCnt="3" custScaleX="12819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78908F1-293F-49A0-979A-2615D2EA8DA4}" type="pres">
      <dgm:prSet presAssocID="{5E4B54C0-EAD8-4398-90E2-60BFCA6A97EE}" presName="negativeSpace" presStyleCnt="0"/>
      <dgm:spPr/>
    </dgm:pt>
    <dgm:pt modelId="{8F67435F-71BE-4228-BE84-DFF14AEF6F2B}" type="pres">
      <dgm:prSet presAssocID="{5E4B54C0-EAD8-4398-90E2-60BFCA6A97EE}" presName="childText" presStyleLbl="conFgAcc1" presStyleIdx="0" presStyleCnt="3">
        <dgm:presLayoutVars>
          <dgm:bulletEnabled val="1"/>
        </dgm:presLayoutVars>
      </dgm:prSet>
      <dgm:spPr/>
    </dgm:pt>
    <dgm:pt modelId="{8970EC1B-45A8-43DA-91F0-D6D055B402AA}" type="pres">
      <dgm:prSet presAssocID="{67349F6C-1AA9-43BA-8671-E9F160A8EFBB}" presName="spaceBetweenRectangles" presStyleCnt="0"/>
      <dgm:spPr/>
    </dgm:pt>
    <dgm:pt modelId="{17C77BE6-EC15-4B71-A0C0-F723B1FAA3C0}" type="pres">
      <dgm:prSet presAssocID="{B7A037DB-F57B-4FDA-B92B-91361A9B5A3C}" presName="parentLin" presStyleCnt="0"/>
      <dgm:spPr/>
    </dgm:pt>
    <dgm:pt modelId="{AFE22C47-C74C-438E-A776-6DEF9D76D569}" type="pres">
      <dgm:prSet presAssocID="{B7A037DB-F57B-4FDA-B92B-91361A9B5A3C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D49AC0E6-B0D0-466C-8A11-50E94029319A}" type="pres">
      <dgm:prSet presAssocID="{B7A037DB-F57B-4FDA-B92B-91361A9B5A3C}" presName="parentText" presStyleLbl="node1" presStyleIdx="1" presStyleCnt="3" custScaleX="12706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7BB7AA-F7B9-4107-8F93-E870DE44BD18}" type="pres">
      <dgm:prSet presAssocID="{B7A037DB-F57B-4FDA-B92B-91361A9B5A3C}" presName="negativeSpace" presStyleCnt="0"/>
      <dgm:spPr/>
    </dgm:pt>
    <dgm:pt modelId="{95EB8135-5584-4ECC-A6E8-1FB8137DDBCD}" type="pres">
      <dgm:prSet presAssocID="{B7A037DB-F57B-4FDA-B92B-91361A9B5A3C}" presName="childText" presStyleLbl="conFgAcc1" presStyleIdx="1" presStyleCnt="3">
        <dgm:presLayoutVars>
          <dgm:bulletEnabled val="1"/>
        </dgm:presLayoutVars>
      </dgm:prSet>
      <dgm:spPr/>
    </dgm:pt>
    <dgm:pt modelId="{E943C45D-BBE6-4C41-9BE6-BE69F6CAAB4E}" type="pres">
      <dgm:prSet presAssocID="{91340471-D7CC-4113-BF7B-855A19CFC0E4}" presName="spaceBetweenRectangles" presStyleCnt="0"/>
      <dgm:spPr/>
    </dgm:pt>
    <dgm:pt modelId="{60698683-10EB-460B-B8EC-1E86DD76907A}" type="pres">
      <dgm:prSet presAssocID="{88960DF2-CC48-4462-AC56-1AA318BBA012}" presName="parentLin" presStyleCnt="0"/>
      <dgm:spPr/>
    </dgm:pt>
    <dgm:pt modelId="{D1648DD5-9993-4ABA-942B-BE2D802DEEE7}" type="pres">
      <dgm:prSet presAssocID="{88960DF2-CC48-4462-AC56-1AA318BBA012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3F942C72-0C1B-4BED-8681-66F1E4977A4E}" type="pres">
      <dgm:prSet presAssocID="{88960DF2-CC48-4462-AC56-1AA318BBA012}" presName="parentText" presStyleLbl="node1" presStyleIdx="2" presStyleCnt="3" custScaleX="128383" custLinFactNeighborX="-1315" custLinFactNeighborY="255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60E9673-2CB7-4085-8FF0-56CBB9321815}" type="pres">
      <dgm:prSet presAssocID="{88960DF2-CC48-4462-AC56-1AA318BBA012}" presName="negativeSpace" presStyleCnt="0"/>
      <dgm:spPr/>
    </dgm:pt>
    <dgm:pt modelId="{5CBC4FD9-3981-4D5D-8538-2E7D4B9018D1}" type="pres">
      <dgm:prSet presAssocID="{88960DF2-CC48-4462-AC56-1AA318BBA0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A932E4F-1D90-4CA1-A8A2-C0031AEA104C}" srcId="{334BAF74-28A0-462E-8F39-E36AAB08675C}" destId="{5E4B54C0-EAD8-4398-90E2-60BFCA6A97EE}" srcOrd="0" destOrd="0" parTransId="{AB3F0B81-8134-498F-BDD0-731E1EF4D6F7}" sibTransId="{67349F6C-1AA9-43BA-8671-E9F160A8EFBB}"/>
    <dgm:cxn modelId="{888E3C8B-932E-499D-BD6A-8842AEFF1D5C}" srcId="{334BAF74-28A0-462E-8F39-E36AAB08675C}" destId="{88960DF2-CC48-4462-AC56-1AA318BBA012}" srcOrd="2" destOrd="0" parTransId="{907D465D-E111-44B1-B418-47160CD0B5EE}" sibTransId="{02E8E301-3B44-4340-948D-4351BEE930ED}"/>
    <dgm:cxn modelId="{24766375-1CE3-491A-B3FD-08763A205F40}" type="presOf" srcId="{88960DF2-CC48-4462-AC56-1AA318BBA012}" destId="{D1648DD5-9993-4ABA-942B-BE2D802DEEE7}" srcOrd="0" destOrd="0" presId="urn:microsoft.com/office/officeart/2005/8/layout/list1"/>
    <dgm:cxn modelId="{703C983D-B69D-44A3-B181-F50CEDCF7F2A}" type="presOf" srcId="{B7A037DB-F57B-4FDA-B92B-91361A9B5A3C}" destId="{AFE22C47-C74C-438E-A776-6DEF9D76D569}" srcOrd="0" destOrd="0" presId="urn:microsoft.com/office/officeart/2005/8/layout/list1"/>
    <dgm:cxn modelId="{A8F928DE-F0FA-4ABE-A336-5F663803AEC4}" type="presOf" srcId="{B7A037DB-F57B-4FDA-B92B-91361A9B5A3C}" destId="{D49AC0E6-B0D0-466C-8A11-50E94029319A}" srcOrd="1" destOrd="0" presId="urn:microsoft.com/office/officeart/2005/8/layout/list1"/>
    <dgm:cxn modelId="{EFF288F3-1963-4DC0-AFFA-02F8E56BD3B7}" type="presOf" srcId="{5E4B54C0-EAD8-4398-90E2-60BFCA6A97EE}" destId="{F2E096E4-9F48-4175-871B-F499AA65559C}" srcOrd="0" destOrd="0" presId="urn:microsoft.com/office/officeart/2005/8/layout/list1"/>
    <dgm:cxn modelId="{B6D4075E-FB96-4E31-A853-CFE9619B8B59}" type="presOf" srcId="{88960DF2-CC48-4462-AC56-1AA318BBA012}" destId="{3F942C72-0C1B-4BED-8681-66F1E4977A4E}" srcOrd="1" destOrd="0" presId="urn:microsoft.com/office/officeart/2005/8/layout/list1"/>
    <dgm:cxn modelId="{EB1E8583-2714-4E4C-B2E3-3F38EFFFCC1A}" srcId="{334BAF74-28A0-462E-8F39-E36AAB08675C}" destId="{B7A037DB-F57B-4FDA-B92B-91361A9B5A3C}" srcOrd="1" destOrd="0" parTransId="{3FFA3DA6-0B20-4E7C-816A-5FB2906C790B}" sibTransId="{91340471-D7CC-4113-BF7B-855A19CFC0E4}"/>
    <dgm:cxn modelId="{E47E8975-AB12-461B-90B0-C6ECDB098E18}" type="presOf" srcId="{5E4B54C0-EAD8-4398-90E2-60BFCA6A97EE}" destId="{D1C380FA-BE09-4BBE-B921-D6303C86D7D0}" srcOrd="1" destOrd="0" presId="urn:microsoft.com/office/officeart/2005/8/layout/list1"/>
    <dgm:cxn modelId="{6D8ABE49-0D16-4469-A35C-91E33FA97F2E}" type="presOf" srcId="{334BAF74-28A0-462E-8F39-E36AAB08675C}" destId="{ECAF98F6-D1A5-4533-B3D6-634E6E6B2DA9}" srcOrd="0" destOrd="0" presId="urn:microsoft.com/office/officeart/2005/8/layout/list1"/>
    <dgm:cxn modelId="{68E19485-A00D-45D6-9031-381CF9E5547B}" type="presParOf" srcId="{ECAF98F6-D1A5-4533-B3D6-634E6E6B2DA9}" destId="{73E175FB-6E3E-4941-B4B7-DC637B8CE051}" srcOrd="0" destOrd="0" presId="urn:microsoft.com/office/officeart/2005/8/layout/list1"/>
    <dgm:cxn modelId="{9FC05B51-EEA0-49E3-BB8C-A83DF111C1E5}" type="presParOf" srcId="{73E175FB-6E3E-4941-B4B7-DC637B8CE051}" destId="{F2E096E4-9F48-4175-871B-F499AA65559C}" srcOrd="0" destOrd="0" presId="urn:microsoft.com/office/officeart/2005/8/layout/list1"/>
    <dgm:cxn modelId="{2BFDC392-FE0F-4D4E-85CC-921F597E1446}" type="presParOf" srcId="{73E175FB-6E3E-4941-B4B7-DC637B8CE051}" destId="{D1C380FA-BE09-4BBE-B921-D6303C86D7D0}" srcOrd="1" destOrd="0" presId="urn:microsoft.com/office/officeart/2005/8/layout/list1"/>
    <dgm:cxn modelId="{BCDCCE1B-3FB1-4412-B071-48AADDFEFB2C}" type="presParOf" srcId="{ECAF98F6-D1A5-4533-B3D6-634E6E6B2DA9}" destId="{A78908F1-293F-49A0-979A-2615D2EA8DA4}" srcOrd="1" destOrd="0" presId="urn:microsoft.com/office/officeart/2005/8/layout/list1"/>
    <dgm:cxn modelId="{339D5B94-8121-44C8-A6A3-33105A608694}" type="presParOf" srcId="{ECAF98F6-D1A5-4533-B3D6-634E6E6B2DA9}" destId="{8F67435F-71BE-4228-BE84-DFF14AEF6F2B}" srcOrd="2" destOrd="0" presId="urn:microsoft.com/office/officeart/2005/8/layout/list1"/>
    <dgm:cxn modelId="{4EC2B937-9780-443F-AF3E-FA972EB7A70A}" type="presParOf" srcId="{ECAF98F6-D1A5-4533-B3D6-634E6E6B2DA9}" destId="{8970EC1B-45A8-43DA-91F0-D6D055B402AA}" srcOrd="3" destOrd="0" presId="urn:microsoft.com/office/officeart/2005/8/layout/list1"/>
    <dgm:cxn modelId="{66DC6A97-96C9-4B77-BEA0-E1FB81915555}" type="presParOf" srcId="{ECAF98F6-D1A5-4533-B3D6-634E6E6B2DA9}" destId="{17C77BE6-EC15-4B71-A0C0-F723B1FAA3C0}" srcOrd="4" destOrd="0" presId="urn:microsoft.com/office/officeart/2005/8/layout/list1"/>
    <dgm:cxn modelId="{8E41CBF5-6906-4C12-8362-2DAB5EB849A0}" type="presParOf" srcId="{17C77BE6-EC15-4B71-A0C0-F723B1FAA3C0}" destId="{AFE22C47-C74C-438E-A776-6DEF9D76D569}" srcOrd="0" destOrd="0" presId="urn:microsoft.com/office/officeart/2005/8/layout/list1"/>
    <dgm:cxn modelId="{90131696-6E61-4522-81B2-056EEBC9D8AD}" type="presParOf" srcId="{17C77BE6-EC15-4B71-A0C0-F723B1FAA3C0}" destId="{D49AC0E6-B0D0-466C-8A11-50E94029319A}" srcOrd="1" destOrd="0" presId="urn:microsoft.com/office/officeart/2005/8/layout/list1"/>
    <dgm:cxn modelId="{DFF0DEDA-A63D-422B-AD90-61A9FB315FBA}" type="presParOf" srcId="{ECAF98F6-D1A5-4533-B3D6-634E6E6B2DA9}" destId="{A07BB7AA-F7B9-4107-8F93-E870DE44BD18}" srcOrd="5" destOrd="0" presId="urn:microsoft.com/office/officeart/2005/8/layout/list1"/>
    <dgm:cxn modelId="{F10C49EC-B1AE-4757-8ABE-2505E89620E3}" type="presParOf" srcId="{ECAF98F6-D1A5-4533-B3D6-634E6E6B2DA9}" destId="{95EB8135-5584-4ECC-A6E8-1FB8137DDBCD}" srcOrd="6" destOrd="0" presId="urn:microsoft.com/office/officeart/2005/8/layout/list1"/>
    <dgm:cxn modelId="{FE298774-D824-4717-BADC-C7E4CC2D9114}" type="presParOf" srcId="{ECAF98F6-D1A5-4533-B3D6-634E6E6B2DA9}" destId="{E943C45D-BBE6-4C41-9BE6-BE69F6CAAB4E}" srcOrd="7" destOrd="0" presId="urn:microsoft.com/office/officeart/2005/8/layout/list1"/>
    <dgm:cxn modelId="{F11308E6-3669-41EC-B9F3-92A2C2C6029C}" type="presParOf" srcId="{ECAF98F6-D1A5-4533-B3D6-634E6E6B2DA9}" destId="{60698683-10EB-460B-B8EC-1E86DD76907A}" srcOrd="8" destOrd="0" presId="urn:microsoft.com/office/officeart/2005/8/layout/list1"/>
    <dgm:cxn modelId="{9F4FE34C-3AE9-412F-9C2D-419F5A1FE4B3}" type="presParOf" srcId="{60698683-10EB-460B-B8EC-1E86DD76907A}" destId="{D1648DD5-9993-4ABA-942B-BE2D802DEEE7}" srcOrd="0" destOrd="0" presId="urn:microsoft.com/office/officeart/2005/8/layout/list1"/>
    <dgm:cxn modelId="{772729AD-EDA7-452F-99B4-C5DC25110393}" type="presParOf" srcId="{60698683-10EB-460B-B8EC-1E86DD76907A}" destId="{3F942C72-0C1B-4BED-8681-66F1E4977A4E}" srcOrd="1" destOrd="0" presId="urn:microsoft.com/office/officeart/2005/8/layout/list1"/>
    <dgm:cxn modelId="{7D4331FA-2EF8-473C-93AD-B6C04F6813FC}" type="presParOf" srcId="{ECAF98F6-D1A5-4533-B3D6-634E6E6B2DA9}" destId="{760E9673-2CB7-4085-8FF0-56CBB9321815}" srcOrd="9" destOrd="0" presId="urn:microsoft.com/office/officeart/2005/8/layout/list1"/>
    <dgm:cxn modelId="{B8D201BD-3589-4035-9EDC-DCDF85BFF385}" type="presParOf" srcId="{ECAF98F6-D1A5-4533-B3D6-634E6E6B2DA9}" destId="{5CBC4FD9-3981-4D5D-8538-2E7D4B9018D1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4FE57-AF7C-4A6D-BE00-3D113CADC5AA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41C5-BD6A-4D6B-9CB0-B07A9897EB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调查：身边第三者出现的情况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 smtClean="0"/>
              <a:t>会同情哪种类型的第三者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应注意想象与现实的差距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这一解释指出</a:t>
            </a:r>
            <a:r>
              <a:rPr lang="zh-CN" altLang="zh-CN" dirty="0" smtClean="0"/>
              <a:t>欲望是由人的本性产生的，是一种本能，人人皆有</a:t>
            </a:r>
            <a:r>
              <a:rPr lang="zh-CN" altLang="zh-CN" dirty="0" smtClean="0"/>
              <a:t>。</a:t>
            </a:r>
            <a:r>
              <a:rPr lang="zh-CN" altLang="zh-CN" sz="8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一旦需要得到满足</a:t>
            </a:r>
            <a:r>
              <a:rPr lang="en-US" altLang="zh-CN" sz="8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, </a:t>
            </a:r>
            <a:r>
              <a:rPr lang="zh-CN" altLang="zh-CN" sz="8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欲望实现以后</a:t>
            </a:r>
            <a:r>
              <a:rPr lang="en-US" altLang="zh-CN" sz="8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, </a:t>
            </a:r>
            <a:r>
              <a:rPr lang="zh-CN" altLang="zh-CN" sz="8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行为动机也就消除了。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这样的问题导致难以辨别</a:t>
            </a:r>
            <a:r>
              <a:rPr lang="zh-CN" altLang="zh-CN" dirty="0" smtClean="0"/>
              <a:t>“违背当事人意愿的行为”和“当事人双方自愿的行为”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dirty="0" smtClean="0"/>
              <a:t>她的感情受到了欺骗，她以真心付出不但得不到好结局还落了个“小三”的骂名。一切错在那个男方，一定程度上她也是值得我们同情的。</a:t>
            </a:r>
            <a:endParaRPr lang="zh-CN" altLang="en-US" b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dirty="0" smtClean="0">
                <a:latin typeface="+mj-ea"/>
                <a:ea typeface="+mj-ea"/>
              </a:rPr>
              <a:t>即使婚外恋者之间的情感是美好的，仍会造成婚姻另一方的精神痛苦；又有人说追求爱情至上可以看成是人类对于情感的自由追求，是一种情感的宣泄及释放。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人们对这类艺人的看法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 smtClean="0">
                <a:latin typeface="+mj-ea"/>
                <a:ea typeface="+mj-ea"/>
              </a:rPr>
              <a:t>这种法律的认可也</a:t>
            </a:r>
            <a:r>
              <a:rPr lang="zh-CN" altLang="zh-CN" sz="1200" dirty="0" smtClean="0">
                <a:latin typeface="+mj-ea"/>
                <a:ea typeface="+mj-ea"/>
              </a:rPr>
              <a:t>体现出</a:t>
            </a:r>
            <a:r>
              <a:rPr lang="zh-CN" altLang="en-US" sz="1200" dirty="0" smtClean="0">
                <a:latin typeface="+mj-ea"/>
                <a:ea typeface="+mj-ea"/>
              </a:rPr>
              <a:t>了</a:t>
            </a:r>
            <a:r>
              <a:rPr lang="zh-CN" altLang="zh-CN" sz="1200" dirty="0" smtClean="0">
                <a:latin typeface="+mj-ea"/>
                <a:ea typeface="+mj-ea"/>
              </a:rPr>
              <a:t>社会的积极的婚姻家庭关系的价值取向。</a:t>
            </a:r>
            <a:r>
              <a:rPr lang="zh-CN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如果把婚姻的缔结与改变强制性地建立在某种特定功利的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“</a:t>
            </a:r>
            <a:r>
              <a:rPr lang="zh-CN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稳定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”</a:t>
            </a:r>
            <a:r>
              <a:rPr lang="zh-CN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需要上或牵强在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“</a:t>
            </a:r>
            <a:r>
              <a:rPr lang="zh-CN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体面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”</a:t>
            </a:r>
            <a:r>
              <a:rPr lang="zh-CN" altLang="zh-CN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的虚荣上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，</a:t>
            </a:r>
            <a:r>
              <a:rPr lang="zh-CN" altLang="zh-CN" sz="1200" dirty="0" smtClean="0">
                <a:latin typeface="+mj-ea"/>
                <a:ea typeface="+mj-ea"/>
              </a:rPr>
              <a:t>那么，</a:t>
            </a:r>
            <a:r>
              <a:rPr lang="en-US" altLang="zh-CN" sz="1200" dirty="0" smtClean="0">
                <a:latin typeface="+mj-ea"/>
                <a:ea typeface="+mj-ea"/>
              </a:rPr>
              <a:t>“</a:t>
            </a:r>
            <a:r>
              <a:rPr lang="zh-CN" altLang="zh-CN" sz="1200" dirty="0" smtClean="0">
                <a:latin typeface="+mj-ea"/>
                <a:ea typeface="+mj-ea"/>
              </a:rPr>
              <a:t>婚姻</a:t>
            </a:r>
            <a:r>
              <a:rPr lang="en-US" altLang="zh-CN" sz="1200" dirty="0" smtClean="0">
                <a:latin typeface="+mj-ea"/>
                <a:ea typeface="+mj-ea"/>
              </a:rPr>
              <a:t>”</a:t>
            </a:r>
            <a:r>
              <a:rPr lang="zh-CN" altLang="zh-CN" sz="1200" dirty="0" smtClean="0">
                <a:latin typeface="+mj-ea"/>
                <a:ea typeface="+mj-ea"/>
              </a:rPr>
              <a:t>充其量也就成了没有灵与肉的</a:t>
            </a:r>
            <a:r>
              <a:rPr lang="en-US" altLang="zh-CN" sz="1200" dirty="0" smtClean="0">
                <a:latin typeface="+mj-ea"/>
                <a:ea typeface="+mj-ea"/>
              </a:rPr>
              <a:t>“</a:t>
            </a:r>
            <a:r>
              <a:rPr lang="zh-CN" altLang="en-US" sz="1200" dirty="0" smtClean="0">
                <a:latin typeface="+mj-ea"/>
                <a:ea typeface="+mj-ea"/>
              </a:rPr>
              <a:t>传宗</a:t>
            </a:r>
            <a:r>
              <a:rPr lang="zh-CN" altLang="zh-CN" sz="1200" dirty="0" smtClean="0">
                <a:latin typeface="+mj-ea"/>
                <a:ea typeface="+mj-ea"/>
              </a:rPr>
              <a:t>接代</a:t>
            </a:r>
            <a:r>
              <a:rPr lang="en-US" altLang="zh-CN" sz="1200" dirty="0" smtClean="0">
                <a:latin typeface="+mj-ea"/>
                <a:ea typeface="+mj-ea"/>
              </a:rPr>
              <a:t>”</a:t>
            </a:r>
            <a:r>
              <a:rPr lang="zh-CN" altLang="zh-CN" sz="1200" dirty="0" smtClean="0">
                <a:latin typeface="+mj-ea"/>
                <a:ea typeface="+mj-ea"/>
              </a:rPr>
              <a:t>的代名词</a:t>
            </a:r>
            <a:endParaRPr lang="en-US" altLang="zh-CN" sz="1200" dirty="0" smtClean="0">
              <a:latin typeface="+mj-ea"/>
              <a:ea typeface="+mj-ea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就婚姻行为的自律和婚姻理念的自信而言，后者是前者的基础，前者是后者的结果。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众多第三者中最令人唾弃的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两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种</a:t>
            </a:r>
            <a:endParaRPr lang="en-US" altLang="zh-CN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E41C5-BD6A-4D6B-9CB0-B07A9897EB7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2740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8622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67575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“</a:t>
            </a:r>
            <a:r>
              <a:rPr kumimoji="0" lang="zh-CN" altLang="en-US" dirty="0" smtClean="0"/>
              <a:t>第三者</a:t>
            </a:r>
            <a:r>
              <a:rPr kumimoji="0" lang="en-US" dirty="0" smtClean="0"/>
              <a:t>”</a:t>
            </a:r>
            <a:r>
              <a:rPr kumimoji="0" lang="zh-CN" altLang="en-US" dirty="0" smtClean="0"/>
              <a:t>？！</a:t>
            </a:r>
            <a:endParaRPr kumimoji="0" lang="en-US" dirty="0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 dirty="0" smtClean="0"/>
              <a:t>婚姻中第三者的伦理讨论陈蓓绮 许霏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kumimoji="0" lang="zh-CN" altLang="en-US" dirty="0" smtClean="0"/>
              <a:t>讨论</a:t>
            </a:r>
            <a:endParaRPr kumimoji="0" lang="en-US" dirty="0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11825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8677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3431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9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9084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208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2525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8757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137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2951D9-9370-44D3-9209-8E23A276D672}" type="datetimeFigureOut">
              <a:rPr lang="zh-CN" altLang="en-US" smtClean="0"/>
              <a:pPr/>
              <a:t>2014/5/30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007004-389E-40E7-AE6D-1AC8BA80D19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  <a:t>“第三者” ？！</a:t>
            </a:r>
            <a:r>
              <a:rPr lang="en-US" altLang="zh-CN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  <a:t/>
            </a:r>
            <a:br>
              <a:rPr lang="en-US" altLang="zh-CN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</a:b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  <a:t>                        </a:t>
            </a:r>
            <a:b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</a:b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  <a:t>     </a:t>
            </a: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  <a:t>                     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  <a:t>——</a:t>
            </a:r>
            <a:r>
              <a: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  <a:t>婚姻中第三者的伦理讨论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华文隶书" pitchFamily="2" charset="-122"/>
                <a:ea typeface="华文隶书" pitchFamily="2" charset="-122"/>
              </a:rPr>
            </a:br>
            <a:endParaRPr lang="zh-CN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3571876"/>
            <a:ext cx="8458200" cy="1202432"/>
          </a:xfrm>
        </p:spPr>
        <p:txBody>
          <a:bodyPr>
            <a:noAutofit/>
          </a:bodyPr>
          <a:lstStyle/>
          <a:p>
            <a:pPr algn="ctr"/>
            <a:r>
              <a:rPr lang="zh-CN" altLang="en-US" sz="2000" dirty="0" smtClean="0">
                <a:latin typeface="+mj-ea"/>
                <a:ea typeface="+mj-ea"/>
              </a:rPr>
              <a:t>许霏 </a:t>
            </a:r>
            <a:r>
              <a:rPr lang="en-US" altLang="zh-CN" sz="2000" dirty="0" smtClean="0">
                <a:latin typeface="+mj-ea"/>
                <a:ea typeface="+mj-ea"/>
              </a:rPr>
              <a:t>13301050152</a:t>
            </a:r>
          </a:p>
          <a:p>
            <a:pPr algn="ctr"/>
            <a:r>
              <a:rPr lang="zh-CN" altLang="en-US" sz="2000" dirty="0" smtClean="0">
                <a:latin typeface="+mj-ea"/>
                <a:ea typeface="+mj-ea"/>
              </a:rPr>
              <a:t>陈蓓绮 </a:t>
            </a:r>
            <a:r>
              <a:rPr lang="en-US" altLang="zh-CN" sz="2000" dirty="0" smtClean="0">
                <a:latin typeface="+mj-ea"/>
                <a:ea typeface="+mj-ea"/>
              </a:rPr>
              <a:t>13301050121</a:t>
            </a:r>
          </a:p>
          <a:p>
            <a:pPr algn="ctr"/>
            <a:r>
              <a:rPr lang="zh-CN" altLang="en-US" sz="2000" dirty="0">
                <a:latin typeface="+mj-ea"/>
                <a:ea typeface="+mj-ea"/>
              </a:rPr>
              <a:t>李</a:t>
            </a:r>
            <a:r>
              <a:rPr lang="zh-CN" altLang="en-US" sz="2000" dirty="0" smtClean="0">
                <a:latin typeface="+mj-ea"/>
                <a:ea typeface="+mj-ea"/>
              </a:rPr>
              <a:t>婷婷 </a:t>
            </a:r>
            <a:r>
              <a:rPr lang="en-US" altLang="zh-CN" sz="2000" dirty="0" smtClean="0">
                <a:latin typeface="+mj-ea"/>
                <a:ea typeface="+mj-ea"/>
              </a:rPr>
              <a:t>13301050122</a:t>
            </a:r>
            <a:endParaRPr lang="zh-CN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15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643050"/>
            <a:ext cx="79200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前两类第三者都有其令人同情的一面，此时</a:t>
            </a:r>
            <a:r>
              <a:rPr lang="en-US" altLang="zh-CN" dirty="0" smtClean="0">
                <a:solidFill>
                  <a:schemeClr val="tx1"/>
                </a:solidFill>
                <a:latin typeface="+mj-ea"/>
                <a:ea typeface="+mj-ea"/>
              </a:rPr>
              <a:t>《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婚姻法</a:t>
            </a:r>
            <a:r>
              <a:rPr lang="en-US" altLang="zh-CN" dirty="0" smtClean="0">
                <a:solidFill>
                  <a:schemeClr val="tx1"/>
                </a:solidFill>
                <a:latin typeface="+mj-ea"/>
                <a:ea typeface="+mj-ea"/>
              </a:rPr>
              <a:t>》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中要求的夫妻双方的义务在一部分人眼中就有些不近人情。</a:t>
            </a:r>
            <a:endParaRPr lang="en-US" altLang="zh-CN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CN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251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00034" y="1643050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 smtClean="0">
                <a:latin typeface="+mj-ea"/>
                <a:ea typeface="+mj-ea"/>
              </a:rPr>
              <a:t>从法律上强调夫妻间的</a:t>
            </a:r>
            <a:r>
              <a:rPr lang="en-US" altLang="zh-CN" sz="3200" dirty="0" smtClean="0">
                <a:latin typeface="+mj-ea"/>
                <a:ea typeface="+mj-ea"/>
              </a:rPr>
              <a:t>“</a:t>
            </a:r>
            <a:r>
              <a:rPr lang="zh-CN" altLang="zh-CN" sz="3200" dirty="0" smtClean="0">
                <a:latin typeface="+mj-ea"/>
                <a:ea typeface="+mj-ea"/>
              </a:rPr>
              <a:t>忠实义务</a:t>
            </a:r>
            <a:r>
              <a:rPr lang="en-US" altLang="zh-CN" sz="3200" dirty="0" smtClean="0">
                <a:latin typeface="+mj-ea"/>
                <a:ea typeface="+mj-ea"/>
              </a:rPr>
              <a:t>”</a:t>
            </a:r>
            <a:r>
              <a:rPr lang="zh-CN" altLang="zh-CN" sz="3200" dirty="0" smtClean="0">
                <a:latin typeface="+mj-ea"/>
                <a:ea typeface="+mj-ea"/>
              </a:rPr>
              <a:t>，旨在</a:t>
            </a:r>
            <a:r>
              <a:rPr lang="zh-CN" altLang="zh-CN" sz="3200" dirty="0" smtClean="0">
                <a:latin typeface="+mj-ea"/>
                <a:ea typeface="+mj-ea"/>
              </a:rPr>
              <a:t>使</a:t>
            </a:r>
            <a:r>
              <a:rPr lang="en-US" altLang="zh-CN" sz="3200" dirty="0" smtClean="0">
                <a:latin typeface="+mj-ea"/>
                <a:ea typeface="+mj-ea"/>
              </a:rPr>
              <a:t>“</a:t>
            </a:r>
            <a:r>
              <a:rPr lang="zh-CN" altLang="zh-CN" sz="3200" dirty="0" smtClean="0">
                <a:latin typeface="+mj-ea"/>
                <a:ea typeface="+mj-ea"/>
              </a:rPr>
              <a:t>婚姻</a:t>
            </a:r>
            <a:r>
              <a:rPr lang="en-US" altLang="zh-CN" sz="3200" dirty="0" smtClean="0">
                <a:latin typeface="+mj-ea"/>
                <a:ea typeface="+mj-ea"/>
              </a:rPr>
              <a:t>”</a:t>
            </a:r>
            <a:r>
              <a:rPr lang="zh-CN" altLang="zh-CN" sz="3200" dirty="0" smtClean="0">
                <a:latin typeface="+mj-ea"/>
                <a:ea typeface="+mj-ea"/>
              </a:rPr>
              <a:t>获得法律上的真实</a:t>
            </a:r>
            <a:r>
              <a:rPr lang="zh-CN" altLang="zh-CN" sz="3200" dirty="0" smtClean="0">
                <a:latin typeface="+mj-ea"/>
                <a:ea typeface="+mj-ea"/>
              </a:rPr>
              <a:t>认可</a:t>
            </a:r>
            <a:r>
              <a:rPr lang="zh-CN" altLang="en-US" sz="3200" dirty="0" smtClean="0">
                <a:latin typeface="+mj-ea"/>
                <a:ea typeface="+mj-ea"/>
              </a:rPr>
              <a:t>。</a:t>
            </a:r>
            <a:endParaRPr lang="en-US" altLang="zh-CN" sz="3200" dirty="0" smtClean="0">
              <a:latin typeface="+mj-ea"/>
              <a:ea typeface="+mj-ea"/>
            </a:endParaRPr>
          </a:p>
          <a:p>
            <a:endParaRPr lang="en-US" altLang="zh-CN" sz="3200" dirty="0" smtClean="0">
              <a:latin typeface="+mj-ea"/>
              <a:ea typeface="+mj-ea"/>
            </a:endParaRPr>
          </a:p>
          <a:p>
            <a:r>
              <a:rPr lang="zh-CN" altLang="zh-CN" sz="3200" dirty="0" smtClean="0">
                <a:latin typeface="+mj-ea"/>
                <a:ea typeface="+mj-ea"/>
              </a:rPr>
              <a:t>婚姻</a:t>
            </a:r>
            <a:r>
              <a:rPr lang="zh-CN" altLang="zh-CN" sz="3200" dirty="0" smtClean="0">
                <a:latin typeface="+mj-ea"/>
                <a:ea typeface="+mj-ea"/>
              </a:rPr>
              <a:t>的缔结与</a:t>
            </a:r>
            <a:r>
              <a:rPr lang="zh-CN" altLang="zh-CN" sz="3200" dirty="0" smtClean="0">
                <a:latin typeface="+mj-ea"/>
                <a:ea typeface="+mj-ea"/>
              </a:rPr>
              <a:t>改变</a:t>
            </a:r>
            <a:r>
              <a:rPr lang="zh-CN" altLang="en-US" sz="3200" dirty="0" smtClean="0">
                <a:latin typeface="+mj-ea"/>
                <a:ea typeface="+mj-ea"/>
              </a:rPr>
              <a:t>不应</a:t>
            </a:r>
            <a:r>
              <a:rPr lang="zh-CN" altLang="zh-CN" sz="3200" dirty="0" smtClean="0">
                <a:latin typeface="+mj-ea"/>
                <a:ea typeface="+mj-ea"/>
              </a:rPr>
              <a:t>强制性</a:t>
            </a:r>
            <a:r>
              <a:rPr lang="zh-CN" altLang="zh-CN" sz="3200" dirty="0" smtClean="0">
                <a:latin typeface="+mj-ea"/>
                <a:ea typeface="+mj-ea"/>
              </a:rPr>
              <a:t>地建立在某种特定功利的</a:t>
            </a:r>
            <a:r>
              <a:rPr lang="en-US" altLang="zh-CN" sz="3200" dirty="0" smtClean="0">
                <a:latin typeface="+mj-ea"/>
                <a:ea typeface="+mj-ea"/>
              </a:rPr>
              <a:t>“</a:t>
            </a:r>
            <a:r>
              <a:rPr lang="zh-CN" altLang="zh-CN" sz="3200" dirty="0" smtClean="0">
                <a:latin typeface="+mj-ea"/>
                <a:ea typeface="+mj-ea"/>
              </a:rPr>
              <a:t>稳定</a:t>
            </a:r>
            <a:r>
              <a:rPr lang="en-US" altLang="zh-CN" sz="3200" dirty="0" smtClean="0">
                <a:latin typeface="+mj-ea"/>
                <a:ea typeface="+mj-ea"/>
              </a:rPr>
              <a:t>”</a:t>
            </a:r>
            <a:r>
              <a:rPr lang="zh-CN" altLang="zh-CN" sz="3200" dirty="0" smtClean="0">
                <a:latin typeface="+mj-ea"/>
                <a:ea typeface="+mj-ea"/>
              </a:rPr>
              <a:t>需要上或牵强在</a:t>
            </a:r>
            <a:r>
              <a:rPr lang="en-US" altLang="zh-CN" sz="3200" dirty="0" smtClean="0">
                <a:latin typeface="+mj-ea"/>
                <a:ea typeface="+mj-ea"/>
              </a:rPr>
              <a:t>“</a:t>
            </a:r>
            <a:r>
              <a:rPr lang="zh-CN" altLang="zh-CN" sz="3200" dirty="0" smtClean="0">
                <a:latin typeface="+mj-ea"/>
                <a:ea typeface="+mj-ea"/>
              </a:rPr>
              <a:t>体面</a:t>
            </a:r>
            <a:r>
              <a:rPr lang="en-US" altLang="zh-CN" sz="3200" dirty="0" smtClean="0">
                <a:latin typeface="+mj-ea"/>
                <a:ea typeface="+mj-ea"/>
              </a:rPr>
              <a:t>”</a:t>
            </a:r>
            <a:r>
              <a:rPr lang="zh-CN" altLang="zh-CN" sz="3200" dirty="0" smtClean="0">
                <a:latin typeface="+mj-ea"/>
                <a:ea typeface="+mj-ea"/>
              </a:rPr>
              <a:t>的虚荣</a:t>
            </a:r>
            <a:r>
              <a:rPr lang="zh-CN" altLang="zh-CN" sz="3200" dirty="0" smtClean="0">
                <a:latin typeface="+mj-ea"/>
                <a:ea typeface="+mj-ea"/>
              </a:rPr>
              <a:t>上。</a:t>
            </a:r>
            <a:endParaRPr lang="zh-CN" altLang="zh-CN" sz="3200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71612"/>
            <a:ext cx="7920062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婚姻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理念的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自信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是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婚姻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行为的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自律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的基础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CN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因而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，与其从法律上来苛求一个人做到婚姻行为的自律，远不如从人文精神上来提高每个人婚姻理念的自信更有意义。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874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714488"/>
            <a:ext cx="8491566" cy="4365637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第三类：</a:t>
            </a:r>
            <a:r>
              <a:rPr lang="zh-CN" altLang="zh-CN" b="1" dirty="0">
                <a:solidFill>
                  <a:schemeClr val="tx1"/>
                </a:solidFill>
                <a:latin typeface="+mj-ea"/>
                <a:ea typeface="+mj-ea"/>
              </a:rPr>
              <a:t>仅为物质被包养的</a:t>
            </a:r>
            <a:r>
              <a:rPr lang="zh-CN" altLang="zh-CN" b="1" dirty="0" smtClean="0">
                <a:solidFill>
                  <a:schemeClr val="tx1"/>
                </a:solidFill>
                <a:latin typeface="+mj-ea"/>
                <a:ea typeface="+mj-ea"/>
              </a:rPr>
              <a:t>第三者</a:t>
            </a:r>
            <a:endParaRPr lang="en-US" altLang="zh-CN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第四类：</a:t>
            </a:r>
            <a:r>
              <a:rPr lang="zh-CN" altLang="zh-CN" b="1" dirty="0">
                <a:solidFill>
                  <a:schemeClr val="tx1"/>
                </a:solidFill>
                <a:latin typeface="+mj-ea"/>
                <a:ea typeface="+mj-ea"/>
              </a:rPr>
              <a:t>为了名分以拆散他人家庭为目的的</a:t>
            </a:r>
            <a:r>
              <a:rPr lang="zh-CN" altLang="zh-CN" b="1" dirty="0" smtClean="0">
                <a:solidFill>
                  <a:schemeClr val="tx1"/>
                </a:solidFill>
                <a:latin typeface="+mj-ea"/>
                <a:ea typeface="+mj-ea"/>
              </a:rPr>
              <a:t>第三者</a:t>
            </a:r>
            <a:endParaRPr lang="en-US" altLang="zh-CN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前者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如社会上的“二奶”、后者如邓文迪、胡紫薇</a:t>
            </a:r>
            <a:endParaRPr lang="zh-CN" altLang="zh-CN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143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214282" y="2214554"/>
          <a:ext cx="8686800" cy="430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1500174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+mj-ea"/>
                <a:ea typeface="+mj-ea"/>
              </a:rPr>
              <a:t>产生原因包括：</a:t>
            </a:r>
            <a:endParaRPr lang="zh-CN" altLang="en-US" sz="32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264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1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09451137"/>
              </p:ext>
            </p:extLst>
          </p:nvPr>
        </p:nvGraphicFramePr>
        <p:xfrm>
          <a:off x="428596" y="1643050"/>
          <a:ext cx="842968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3174" y="571501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身边第三者出现的情况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调查结果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22084979"/>
              </p:ext>
            </p:extLst>
          </p:nvPr>
        </p:nvGraphicFramePr>
        <p:xfrm>
          <a:off x="357158" y="1643050"/>
          <a:ext cx="8286808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43174" y="571501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面对第三者插足的态度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调查结果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3572648"/>
              </p:ext>
            </p:extLst>
          </p:nvPr>
        </p:nvGraphicFramePr>
        <p:xfrm>
          <a:off x="428596" y="1214423"/>
          <a:ext cx="828684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43174" y="571501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会同情哪种类型的第三者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调查结果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310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7710" y="5572140"/>
            <a:ext cx="7553380" cy="80326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《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婚姻法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》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中是否应该增加针对第三者的条例？</a:t>
            </a:r>
            <a:endParaRPr lang="en-US" altLang="zh-CN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97492094"/>
              </p:ext>
            </p:extLst>
          </p:nvPr>
        </p:nvGraphicFramePr>
        <p:xfrm>
          <a:off x="0" y="1428736"/>
          <a:ext cx="7992888" cy="411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调查结果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154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28794" y="5929330"/>
            <a:ext cx="5500726" cy="731854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应该增加的针对第三者的法律</a:t>
            </a:r>
            <a:endParaRPr lang="en-US" altLang="zh-CN" sz="2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20195809"/>
              </p:ext>
            </p:extLst>
          </p:nvPr>
        </p:nvGraphicFramePr>
        <p:xfrm>
          <a:off x="571472" y="1428736"/>
          <a:ext cx="8286808" cy="4371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调查结果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411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71612"/>
            <a:ext cx="79200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第三者</a:t>
            </a:r>
            <a:r>
              <a:rPr lang="zh-CN" altLang="zh-CN" sz="3600" dirty="0">
                <a:solidFill>
                  <a:schemeClr val="tx1"/>
                </a:solidFill>
                <a:latin typeface="+mj-ea"/>
                <a:ea typeface="+mj-ea"/>
              </a:rPr>
              <a:t>在中国法律上的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含义</a:t>
            </a:r>
            <a:r>
              <a:rPr lang="zh-CN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置</a:t>
            </a:r>
            <a:r>
              <a:rPr lang="zh-CN" altLang="zh-CN" sz="3600" dirty="0">
                <a:solidFill>
                  <a:schemeClr val="tx1"/>
                </a:solidFill>
                <a:latin typeface="+mj-ea"/>
                <a:ea typeface="+mj-ea"/>
              </a:rPr>
              <a:t>传统婚姻家庭观念于不顾，凭自己个人喜好，肆意侵犯他人家庭，直到拆散他人家庭的人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CN" sz="3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概念说明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3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72924840"/>
              </p:ext>
            </p:extLst>
          </p:nvPr>
        </p:nvGraphicFramePr>
        <p:xfrm>
          <a:off x="500034" y="1500174"/>
          <a:ext cx="820891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矩形 4"/>
          <p:cNvSpPr/>
          <p:nvPr/>
        </p:nvSpPr>
        <p:spPr>
          <a:xfrm>
            <a:off x="2214546" y="5857892"/>
            <a:ext cx="5072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+mj-ea"/>
                <a:ea typeface="+mj-ea"/>
              </a:rPr>
              <a:t>对待未来伴侣“第三者”的态度</a:t>
            </a:r>
            <a:endParaRPr lang="zh-CN" altLang="zh-CN" sz="2400" dirty="0"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调查结果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59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54162"/>
            <a:ext cx="7929618" cy="4160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心理学上对欲望的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解释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由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人的本性产生的想达到某种目的的要求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CN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当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个体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有着需要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时</a:t>
            </a:r>
            <a:r>
              <a:rPr lang="en-US" altLang="zh-CN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心理上就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会激发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某种欲望</a:t>
            </a:r>
            <a:r>
              <a:rPr lang="en-US" altLang="zh-CN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产生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行为动机</a:t>
            </a:r>
            <a:r>
              <a:rPr lang="en-US" altLang="zh-CN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导致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有目标的行为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zh-CN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综合分析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38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54162"/>
            <a:ext cx="8410604" cy="4525963"/>
          </a:xfrm>
        </p:spPr>
        <p:txBody>
          <a:bodyPr/>
          <a:lstStyle/>
          <a:p>
            <a:pPr indent="0">
              <a:buNone/>
            </a:pP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过度的欲望产生贪婪的心理</a:t>
            </a:r>
            <a:r>
              <a:rPr lang="en-US" altLang="zh-CN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造成欲望无限膨胀和畸型发展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。这一观点很好解释了尽管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用不正当的手段满足不正当的欲望</a:t>
            </a:r>
            <a:r>
              <a:rPr lang="en-US" altLang="zh-CN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既不道德、不合理</a:t>
            </a:r>
            <a:r>
              <a:rPr lang="en-US" altLang="zh-CN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也不合法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，但第三者仍想要上位的心理。</a:t>
            </a:r>
            <a:endParaRPr lang="zh-CN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综合分析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554162"/>
            <a:ext cx="835824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现有婚姻法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最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根本的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问题是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没有以行为人的最大利益为立法的出发点，而是以维护某种道德为立法的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出发点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CN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这一问题导致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如果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爱情是以违背当事人的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意愿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形式出现，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其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从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本质上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已失去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了爱情的“情爱”内涵，而仅仅表现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为一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种性暴力行为。</a:t>
            </a:r>
            <a:endParaRPr lang="zh-CN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综合分析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905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第三者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行为是否违反伦理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道德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应具体问题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具体分析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，且应从不同角度看待。</a:t>
            </a:r>
            <a:endParaRPr lang="en-US" altLang="zh-CN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就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家庭伦理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而言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此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现象不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能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为人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所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接受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；但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从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个人权利上讲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第三者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未必一无是处</a:t>
            </a:r>
            <a:r>
              <a:rPr lang="zh-CN" altLang="en-US" dirty="0" smtClean="0">
                <a:solidFill>
                  <a:schemeClr val="tx1"/>
                </a:solidFill>
                <a:latin typeface="+mj-ea"/>
                <a:ea typeface="+mj-ea"/>
              </a:rPr>
              <a:t>；</a:t>
            </a:r>
            <a:r>
              <a:rPr lang="zh-CN" altLang="zh-CN" dirty="0" smtClean="0">
                <a:solidFill>
                  <a:schemeClr val="tx1"/>
                </a:solidFill>
                <a:latin typeface="+mj-ea"/>
                <a:ea typeface="+mj-ea"/>
              </a:rPr>
              <a:t>从</a:t>
            </a:r>
            <a:r>
              <a:rPr lang="zh-CN" altLang="zh-CN" dirty="0">
                <a:solidFill>
                  <a:schemeClr val="tx1"/>
                </a:solidFill>
                <a:latin typeface="+mj-ea"/>
                <a:ea typeface="+mj-ea"/>
              </a:rPr>
              <a:t>法律角度看，第三者之所以成为第三者，因为他（她）不被法律所认同。</a:t>
            </a:r>
            <a:endParaRPr lang="zh-CN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结论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5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285992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谢谢观看！</a:t>
            </a:r>
            <a:endParaRPr lang="zh-CN" alt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500174"/>
            <a:ext cx="815253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出于</a:t>
            </a:r>
            <a:r>
              <a:rPr lang="zh-CN" altLang="zh-CN" sz="3600" dirty="0">
                <a:solidFill>
                  <a:schemeClr val="tx1"/>
                </a:solidFill>
                <a:latin typeface="+mj-ea"/>
                <a:ea typeface="+mj-ea"/>
              </a:rPr>
              <a:t>对婚姻第三者的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鄙夷</a:t>
            </a:r>
            <a:r>
              <a:rPr lang="zh-CN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，人们将其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戏谑</a:t>
            </a:r>
            <a:r>
              <a:rPr lang="zh-CN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地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称为</a:t>
            </a:r>
            <a:r>
              <a:rPr lang="zh-CN" altLang="zh-CN" sz="3600" dirty="0">
                <a:solidFill>
                  <a:schemeClr val="tx1"/>
                </a:solidFill>
                <a:latin typeface="+mj-ea"/>
                <a:ea typeface="+mj-ea"/>
              </a:rPr>
              <a:t>“小三”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，流露出</a:t>
            </a:r>
            <a:r>
              <a:rPr lang="zh-CN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的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“不屑</a:t>
            </a:r>
            <a:r>
              <a:rPr lang="zh-CN" altLang="zh-CN" sz="3600" dirty="0">
                <a:solidFill>
                  <a:schemeClr val="tx1"/>
                </a:solidFill>
                <a:latin typeface="+mj-ea"/>
                <a:ea typeface="+mj-ea"/>
              </a:rPr>
              <a:t>、鄙视、痛恨”的感情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色彩充分反映出第三者已成当今社会的众矢之的</a:t>
            </a:r>
            <a:r>
              <a:rPr lang="zh-CN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CN" sz="3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CN" sz="36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indent="0">
              <a:buNone/>
            </a:pPr>
            <a:endParaRPr lang="zh-CN" altLang="en-US" sz="3600" dirty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概念说明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1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rot="16200000" flipH="1">
            <a:off x="1857356" y="3143248"/>
            <a:ext cx="571504" cy="571504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0" y="1189029"/>
          <a:ext cx="9144000" cy="5668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57356" y="4143380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第三者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概念说明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30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554162"/>
            <a:ext cx="834869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 smtClean="0">
                <a:solidFill>
                  <a:schemeClr val="tx1"/>
                </a:solidFill>
                <a:latin typeface="+mj-ea"/>
                <a:ea typeface="+mj-ea"/>
              </a:rPr>
              <a:t>第一类</a:t>
            </a:r>
            <a:r>
              <a:rPr lang="zh-CN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：</a:t>
            </a:r>
            <a:r>
              <a:rPr lang="zh-CN" altLang="zh-CN" sz="3600" dirty="0">
                <a:solidFill>
                  <a:schemeClr val="tx1"/>
                </a:solidFill>
                <a:latin typeface="+mj-ea"/>
                <a:ea typeface="+mj-ea"/>
              </a:rPr>
              <a:t>由于被蒙蔽而不觉已逾越道德的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第三者</a:t>
            </a:r>
            <a:r>
              <a:rPr lang="zh-CN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。往往由于男方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隐瞒</a:t>
            </a:r>
            <a:r>
              <a:rPr lang="zh-CN" altLang="zh-CN" sz="3600" dirty="0">
                <a:solidFill>
                  <a:schemeClr val="tx1"/>
                </a:solidFill>
                <a:latin typeface="+mj-ea"/>
                <a:ea typeface="+mj-ea"/>
              </a:rPr>
              <a:t>自己已有家室的事实</a:t>
            </a:r>
            <a:r>
              <a:rPr lang="zh-CN" altLang="zh-CN" sz="3600" dirty="0" smtClean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CN" sz="3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en-US" altLang="zh-CN" sz="4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zh-CN" altLang="zh-CN" sz="4000" b="1" dirty="0" smtClean="0">
                <a:solidFill>
                  <a:srgbClr val="FF0000"/>
                </a:solidFill>
                <a:latin typeface="+mj-ea"/>
                <a:ea typeface="+mj-ea"/>
              </a:rPr>
              <a:t>“被小三”</a:t>
            </a:r>
            <a:endParaRPr lang="en-US" altLang="zh-CN" sz="4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zh-CN" altLang="zh-CN" sz="4000" b="1" dirty="0" smtClean="0">
                <a:solidFill>
                  <a:srgbClr val="FF0000"/>
                </a:solidFill>
                <a:latin typeface="+mj-ea"/>
                <a:ea typeface="+mj-ea"/>
              </a:rPr>
              <a:t>“不知者无罪”</a:t>
            </a:r>
            <a:endParaRPr lang="en-US" altLang="zh-CN" sz="40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60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42910" y="1571612"/>
            <a:ext cx="785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第二类</a:t>
            </a:r>
            <a:r>
              <a:rPr lang="zh-CN" altLang="en-US" sz="3600" dirty="0" smtClean="0">
                <a:latin typeface="隶书" pitchFamily="49" charset="-122"/>
                <a:ea typeface="隶书" pitchFamily="49" charset="-122"/>
              </a:rPr>
              <a:t>：纯粹出于爱情的第三者，其也许是受害者，但也许是直接责任人，对其的评价应多方面考量。</a:t>
            </a:r>
          </a:p>
          <a:p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714480" y="2786058"/>
            <a:ext cx="8686800" cy="4525963"/>
          </a:xfrm>
        </p:spPr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10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4"/>
          <p:cNvGraphicFramePr>
            <a:graphicFrameLocks/>
          </p:cNvGraphicFramePr>
          <p:nvPr/>
        </p:nvGraphicFramePr>
        <p:xfrm>
          <a:off x="714348" y="1643050"/>
          <a:ext cx="800105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714488"/>
            <a:ext cx="8072494" cy="4365637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+mj-ea"/>
                <a:ea typeface="+mj-ea"/>
              </a:rPr>
              <a:t>现实生活中此类案例甚多。因为爱情而甘当第三者的影视明星如：林青霞与秦汉、朱咏婷与谭咏麟、姚笛与文章</a:t>
            </a:r>
            <a:endParaRPr lang="en-US" altLang="zh-CN" sz="3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286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19827493"/>
              </p:ext>
            </p:extLst>
          </p:nvPr>
        </p:nvGraphicFramePr>
        <p:xfrm>
          <a:off x="214282" y="1571612"/>
          <a:ext cx="863982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3174" y="5715016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人们对这类艺人的看法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7884" y="571480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>
                <a:solidFill>
                  <a:schemeClr val="accent2"/>
                </a:solidFill>
                <a:latin typeface="+mj-ea"/>
                <a:ea typeface="+mj-ea"/>
              </a:rPr>
              <a:t>分类讨论</a:t>
            </a:r>
            <a:endParaRPr lang="zh-CN" altLang="en-US" sz="3200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301</TotalTime>
  <Words>1025</Words>
  <Application>Microsoft Office PowerPoint</Application>
  <PresentationFormat>全屏显示(4:3)</PresentationFormat>
  <Paragraphs>99</Paragraphs>
  <Slides>25</Slides>
  <Notes>15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27" baseType="lpstr">
      <vt:lpstr>自定义设计方案</vt:lpstr>
      <vt:lpstr>跋涉</vt:lpstr>
      <vt:lpstr>“第三者” ？！                                                    ——婚姻中第三者的伦理讨论 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 PAVILION</dc:creator>
  <cp:lastModifiedBy>xu xu</cp:lastModifiedBy>
  <cp:revision>19</cp:revision>
  <dcterms:created xsi:type="dcterms:W3CDTF">2014-05-29T02:52:04Z</dcterms:created>
  <dcterms:modified xsi:type="dcterms:W3CDTF">2014-05-30T00:45:44Z</dcterms:modified>
</cp:coreProperties>
</file>