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sldIdLst>
    <p:sldId id="291" r:id="rId3"/>
    <p:sldId id="290" r:id="rId4"/>
    <p:sldId id="258" r:id="rId5"/>
    <p:sldId id="289" r:id="rId6"/>
    <p:sldId id="296" r:id="rId7"/>
    <p:sldId id="292" r:id="rId8"/>
    <p:sldId id="293" r:id="rId9"/>
    <p:sldId id="297" r:id="rId10"/>
    <p:sldId id="302" r:id="rId11"/>
    <p:sldId id="299" r:id="rId12"/>
    <p:sldId id="298" r:id="rId13"/>
    <p:sldId id="300" r:id="rId14"/>
    <p:sldId id="301" r:id="rId15"/>
    <p:sldId id="295"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A3FF"/>
    <a:srgbClr val="0E419C"/>
    <a:srgbClr val="0088EE"/>
    <a:srgbClr val="F6B940"/>
    <a:srgbClr val="0594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272" y="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officeplus.cn/Template/Home.shtml" TargetMode="External"/><Relationship Id="rId2" Type="http://schemas.openxmlformats.org/officeDocument/2006/relationships/image" Target="../media/image1.jpe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hyperlink" Target="http://www.officeplus.cn/Template/Home.shtml" TargetMode="Externa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spTree>
      <p:nvGrpSpPr>
        <p:cNvPr id="1" name=""/>
        <p:cNvGrpSpPr/>
        <p:nvPr/>
      </p:nvGrpSpPr>
      <p:grpSpPr>
        <a:xfrm>
          <a:off x="0" y="0"/>
          <a:ext cx="0" cy="0"/>
          <a:chOff x="0" y="0"/>
          <a:chExt cx="0" cy="0"/>
        </a:xfrm>
      </p:grpSpPr>
      <p:sp>
        <p:nvSpPr>
          <p:cNvPr id="9801" name="副标题 2"/>
          <p:cNvSpPr>
            <a:spLocks noGrp="1"/>
          </p:cNvSpPr>
          <p:nvPr userDrawn="1">
            <p:ph type="subTitle" idx="1" hasCustomPrompt="1"/>
          </p:nvPr>
        </p:nvSpPr>
        <p:spPr>
          <a:xfrm>
            <a:off x="669925" y="2150019"/>
            <a:ext cx="4423002" cy="558799"/>
          </a:xfrm>
        </p:spPr>
        <p:txBody>
          <a:bodyPr anchor="ctr">
            <a:normAutofit/>
          </a:bodyPr>
          <a:lstStyle>
            <a:lvl1pPr marL="0" indent="0" algn="l">
              <a:buNone/>
              <a:defRPr sz="200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ltLang="zh-CN" dirty="0"/>
              <a:t>Click to edit Master title style</a:t>
            </a:r>
            <a:endParaRPr lang="zh-CN" altLang="en-US" dirty="0"/>
          </a:p>
        </p:txBody>
      </p:sp>
      <p:sp>
        <p:nvSpPr>
          <p:cNvPr id="9802" name="标题 1"/>
          <p:cNvSpPr>
            <a:spLocks noGrp="1"/>
          </p:cNvSpPr>
          <p:nvPr userDrawn="1">
            <p:ph type="ctrTitle" hasCustomPrompt="1"/>
          </p:nvPr>
        </p:nvSpPr>
        <p:spPr>
          <a:xfrm>
            <a:off x="669925" y="1320800"/>
            <a:ext cx="4423002" cy="698591"/>
          </a:xfrm>
        </p:spPr>
        <p:txBody>
          <a:bodyPr anchor="ctr">
            <a:normAutofit/>
          </a:bodyPr>
          <a:lstStyle>
            <a:lvl1pPr algn="l">
              <a:defRPr sz="4000">
                <a:solidFill>
                  <a:schemeClr val="tx1"/>
                </a:solidFill>
              </a:defRPr>
            </a:lvl1pPr>
          </a:lstStyle>
          <a:p>
            <a:r>
              <a:rPr lang="en-US" altLang="zh-CN" dirty="0"/>
              <a:t>Click to edit Master title style</a:t>
            </a:r>
            <a:endParaRPr lang="zh-CN" altLang="en-US" dirty="0"/>
          </a:p>
        </p:txBody>
      </p:sp>
      <p:sp>
        <p:nvSpPr>
          <p:cNvPr id="12" name="文本占位符 13"/>
          <p:cNvSpPr>
            <a:spLocks noGrp="1"/>
          </p:cNvSpPr>
          <p:nvPr userDrawn="1">
            <p:ph type="body" sz="quarter" idx="10" hasCustomPrompt="1"/>
          </p:nvPr>
        </p:nvSpPr>
        <p:spPr>
          <a:xfrm>
            <a:off x="669925" y="3189949"/>
            <a:ext cx="2045144" cy="248371"/>
          </a:xfrm>
        </p:spPr>
        <p:txBody>
          <a:bodyPr anchor="ctr">
            <a:noAutofit/>
          </a:bodyPr>
          <a:lstStyle>
            <a:lvl1pPr marL="0" indent="0" algn="l">
              <a:buNone/>
              <a:defRPr sz="1500" b="0">
                <a:solidFill>
                  <a:schemeClr val="tx1"/>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altLang="zh-CN" dirty="0"/>
              <a:t>Signature</a:t>
            </a:r>
          </a:p>
        </p:txBody>
      </p:sp>
      <p:sp>
        <p:nvSpPr>
          <p:cNvPr id="13" name="文本占位符 13"/>
          <p:cNvSpPr>
            <a:spLocks noGrp="1"/>
          </p:cNvSpPr>
          <p:nvPr userDrawn="1">
            <p:ph type="body" sz="quarter" idx="11" hasCustomPrompt="1"/>
          </p:nvPr>
        </p:nvSpPr>
        <p:spPr>
          <a:xfrm>
            <a:off x="669925" y="3453845"/>
            <a:ext cx="2045144" cy="248371"/>
          </a:xfrm>
        </p:spPr>
        <p:txBody>
          <a:bodyPr anchor="ctr">
            <a:noAutofit/>
          </a:bodyPr>
          <a:lstStyle>
            <a:lvl1pPr marL="0" indent="0" algn="l">
              <a:buNone/>
              <a:defRPr sz="1500" b="0">
                <a:solidFill>
                  <a:schemeClr val="tx1"/>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altLang="zh-CN" dirty="0"/>
              <a:t>Date</a:t>
            </a:r>
            <a:endParaRPr lang="zh-CN" altLang="en-US" dirty="0"/>
          </a:p>
        </p:txBody>
      </p:sp>
      <p:grpSp>
        <p:nvGrpSpPr>
          <p:cNvPr id="60" name="组合 59">
            <a:extLst>
              <a:ext uri="{FF2B5EF4-FFF2-40B4-BE49-F238E27FC236}">
                <a16:creationId xmlns:a16="http://schemas.microsoft.com/office/drawing/2014/main" id="{6F624F40-FDF0-4DFD-921D-FAE4E25BFA8B}"/>
              </a:ext>
            </a:extLst>
          </p:cNvPr>
          <p:cNvGrpSpPr/>
          <p:nvPr userDrawn="1"/>
        </p:nvGrpSpPr>
        <p:grpSpPr>
          <a:xfrm>
            <a:off x="-12088" y="4794394"/>
            <a:ext cx="12204089" cy="2063607"/>
            <a:chOff x="-12088" y="4794394"/>
            <a:chExt cx="12204089" cy="2063607"/>
          </a:xfrm>
        </p:grpSpPr>
        <p:sp>
          <p:nvSpPr>
            <p:cNvPr id="52" name="任意多边形: 形状 51">
              <a:extLst>
                <a:ext uri="{FF2B5EF4-FFF2-40B4-BE49-F238E27FC236}">
                  <a16:creationId xmlns:a16="http://schemas.microsoft.com/office/drawing/2014/main" id="{5F3366FB-925F-4BB9-ADE6-445B1C7894C3}"/>
                </a:ext>
              </a:extLst>
            </p:cNvPr>
            <p:cNvSpPr>
              <a:spLocks/>
            </p:cNvSpPr>
            <p:nvPr userDrawn="1"/>
          </p:nvSpPr>
          <p:spPr bwMode="auto">
            <a:xfrm>
              <a:off x="554582" y="4942832"/>
              <a:ext cx="11637418" cy="1915168"/>
            </a:xfrm>
            <a:custGeom>
              <a:avLst/>
              <a:gdLst>
                <a:gd name="connsiteX0" fmla="*/ 8612903 w 11637418"/>
                <a:gd name="connsiteY0" fmla="*/ 0 h 1915168"/>
                <a:gd name="connsiteX1" fmla="*/ 11637418 w 11637418"/>
                <a:gd name="connsiteY1" fmla="*/ 1581105 h 1915168"/>
                <a:gd name="connsiteX2" fmla="*/ 11637418 w 11637418"/>
                <a:gd name="connsiteY2" fmla="*/ 1915168 h 1915168"/>
                <a:gd name="connsiteX3" fmla="*/ 0 w 11637418"/>
                <a:gd name="connsiteY3" fmla="*/ 1915168 h 1915168"/>
              </a:gdLst>
              <a:ahLst/>
              <a:cxnLst>
                <a:cxn ang="0">
                  <a:pos x="connsiteX0" y="connsiteY0"/>
                </a:cxn>
                <a:cxn ang="0">
                  <a:pos x="connsiteX1" y="connsiteY1"/>
                </a:cxn>
                <a:cxn ang="0">
                  <a:pos x="connsiteX2" y="connsiteY2"/>
                </a:cxn>
                <a:cxn ang="0">
                  <a:pos x="connsiteX3" y="connsiteY3"/>
                </a:cxn>
              </a:cxnLst>
              <a:rect l="l" t="t" r="r" b="b"/>
              <a:pathLst>
                <a:path w="11637418" h="1915168">
                  <a:moveTo>
                    <a:pt x="8612903" y="0"/>
                  </a:moveTo>
                  <a:lnTo>
                    <a:pt x="11637418" y="1581105"/>
                  </a:lnTo>
                  <a:lnTo>
                    <a:pt x="11637418" y="1915168"/>
                  </a:lnTo>
                  <a:lnTo>
                    <a:pt x="0" y="1915168"/>
                  </a:lnTo>
                  <a:close/>
                </a:path>
              </a:pathLst>
            </a:custGeom>
            <a:solidFill>
              <a:schemeClr val="accent1">
                <a:lumMod val="40000"/>
                <a:lumOff val="60000"/>
                <a:alpha val="34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lvl="0"/>
              <a:endParaRPr lang="zh-CN" altLang="en-US"/>
            </a:p>
          </p:txBody>
        </p:sp>
        <p:sp>
          <p:nvSpPr>
            <p:cNvPr id="54" name="任意多边形: 形状 53">
              <a:extLst>
                <a:ext uri="{FF2B5EF4-FFF2-40B4-BE49-F238E27FC236}">
                  <a16:creationId xmlns:a16="http://schemas.microsoft.com/office/drawing/2014/main" id="{52220577-D5CA-4385-AF28-708CC21ACCEC}"/>
                </a:ext>
              </a:extLst>
            </p:cNvPr>
            <p:cNvSpPr>
              <a:spLocks/>
            </p:cNvSpPr>
            <p:nvPr userDrawn="1"/>
          </p:nvSpPr>
          <p:spPr bwMode="auto">
            <a:xfrm>
              <a:off x="335096" y="4794394"/>
              <a:ext cx="11856904" cy="2063607"/>
            </a:xfrm>
            <a:custGeom>
              <a:avLst/>
              <a:gdLst>
                <a:gd name="connsiteX0" fmla="*/ 7128328 w 11856904"/>
                <a:gd name="connsiteY0" fmla="*/ 0 h 2063607"/>
                <a:gd name="connsiteX1" fmla="*/ 11856904 w 11856904"/>
                <a:gd name="connsiteY1" fmla="*/ 1832069 h 2063607"/>
                <a:gd name="connsiteX2" fmla="*/ 11856904 w 11856904"/>
                <a:gd name="connsiteY2" fmla="*/ 2063607 h 2063607"/>
                <a:gd name="connsiteX3" fmla="*/ 0 w 11856904"/>
                <a:gd name="connsiteY3" fmla="*/ 2063607 h 2063607"/>
              </a:gdLst>
              <a:ahLst/>
              <a:cxnLst>
                <a:cxn ang="0">
                  <a:pos x="connsiteX0" y="connsiteY0"/>
                </a:cxn>
                <a:cxn ang="0">
                  <a:pos x="connsiteX1" y="connsiteY1"/>
                </a:cxn>
                <a:cxn ang="0">
                  <a:pos x="connsiteX2" y="connsiteY2"/>
                </a:cxn>
                <a:cxn ang="0">
                  <a:pos x="connsiteX3" y="connsiteY3"/>
                </a:cxn>
              </a:cxnLst>
              <a:rect l="l" t="t" r="r" b="b"/>
              <a:pathLst>
                <a:path w="11856904" h="2063607">
                  <a:moveTo>
                    <a:pt x="7128328" y="0"/>
                  </a:moveTo>
                  <a:lnTo>
                    <a:pt x="11856904" y="1832069"/>
                  </a:lnTo>
                  <a:lnTo>
                    <a:pt x="11856904" y="2063607"/>
                  </a:lnTo>
                  <a:lnTo>
                    <a:pt x="0" y="2063607"/>
                  </a:lnTo>
                  <a:close/>
                </a:path>
              </a:pathLst>
            </a:custGeom>
            <a:solidFill>
              <a:schemeClr val="accent2">
                <a:lumMod val="60000"/>
                <a:lumOff val="40000"/>
                <a:alpha val="47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56" name="任意多边形: 形状 55">
              <a:extLst>
                <a:ext uri="{FF2B5EF4-FFF2-40B4-BE49-F238E27FC236}">
                  <a16:creationId xmlns:a16="http://schemas.microsoft.com/office/drawing/2014/main" id="{0644CDC7-884B-40D9-B274-CF83A689E827}"/>
                </a:ext>
              </a:extLst>
            </p:cNvPr>
            <p:cNvSpPr>
              <a:spLocks/>
            </p:cNvSpPr>
            <p:nvPr userDrawn="1"/>
          </p:nvSpPr>
          <p:spPr bwMode="auto">
            <a:xfrm>
              <a:off x="139320" y="4847832"/>
              <a:ext cx="12052680" cy="2010168"/>
            </a:xfrm>
            <a:custGeom>
              <a:avLst/>
              <a:gdLst>
                <a:gd name="connsiteX0" fmla="*/ 5073792 w 12052680"/>
                <a:gd name="connsiteY0" fmla="*/ 0 h 2010168"/>
                <a:gd name="connsiteX1" fmla="*/ 12052680 w 12052680"/>
                <a:gd name="connsiteY1" fmla="*/ 1869250 h 2010168"/>
                <a:gd name="connsiteX2" fmla="*/ 12052680 w 12052680"/>
                <a:gd name="connsiteY2" fmla="*/ 2010168 h 2010168"/>
                <a:gd name="connsiteX3" fmla="*/ 0 w 12052680"/>
                <a:gd name="connsiteY3" fmla="*/ 2010168 h 2010168"/>
              </a:gdLst>
              <a:ahLst/>
              <a:cxnLst>
                <a:cxn ang="0">
                  <a:pos x="connsiteX0" y="connsiteY0"/>
                </a:cxn>
                <a:cxn ang="0">
                  <a:pos x="connsiteX1" y="connsiteY1"/>
                </a:cxn>
                <a:cxn ang="0">
                  <a:pos x="connsiteX2" y="connsiteY2"/>
                </a:cxn>
                <a:cxn ang="0">
                  <a:pos x="connsiteX3" y="connsiteY3"/>
                </a:cxn>
              </a:cxnLst>
              <a:rect l="l" t="t" r="r" b="b"/>
              <a:pathLst>
                <a:path w="12052680" h="2010168">
                  <a:moveTo>
                    <a:pt x="5073792" y="0"/>
                  </a:moveTo>
                  <a:lnTo>
                    <a:pt x="12052680" y="1869250"/>
                  </a:lnTo>
                  <a:lnTo>
                    <a:pt x="12052680" y="2010168"/>
                  </a:lnTo>
                  <a:lnTo>
                    <a:pt x="0" y="2010168"/>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lvl="0"/>
              <a:endParaRPr lang="zh-CN" altLang="en-US"/>
            </a:p>
          </p:txBody>
        </p:sp>
        <p:sp>
          <p:nvSpPr>
            <p:cNvPr id="58" name="任意多边形: 形状 57">
              <a:extLst>
                <a:ext uri="{FF2B5EF4-FFF2-40B4-BE49-F238E27FC236}">
                  <a16:creationId xmlns:a16="http://schemas.microsoft.com/office/drawing/2014/main" id="{67600C7C-F5E7-4472-B9EF-A541C5C99495}"/>
                </a:ext>
              </a:extLst>
            </p:cNvPr>
            <p:cNvSpPr>
              <a:spLocks/>
            </p:cNvSpPr>
            <p:nvPr userDrawn="1"/>
          </p:nvSpPr>
          <p:spPr bwMode="auto">
            <a:xfrm>
              <a:off x="-12088" y="5275332"/>
              <a:ext cx="12204089" cy="1582668"/>
            </a:xfrm>
            <a:custGeom>
              <a:avLst/>
              <a:gdLst>
                <a:gd name="connsiteX0" fmla="*/ 2856139 w 12204089"/>
                <a:gd name="connsiteY0" fmla="*/ 0 h 1582668"/>
                <a:gd name="connsiteX1" fmla="*/ 12204089 w 12204089"/>
                <a:gd name="connsiteY1" fmla="*/ 1521377 h 1582668"/>
                <a:gd name="connsiteX2" fmla="*/ 12204089 w 12204089"/>
                <a:gd name="connsiteY2" fmla="*/ 1582668 h 1582668"/>
                <a:gd name="connsiteX3" fmla="*/ 0 w 12204089"/>
                <a:gd name="connsiteY3" fmla="*/ 1582668 h 1582668"/>
              </a:gdLst>
              <a:ahLst/>
              <a:cxnLst>
                <a:cxn ang="0">
                  <a:pos x="connsiteX0" y="connsiteY0"/>
                </a:cxn>
                <a:cxn ang="0">
                  <a:pos x="connsiteX1" y="connsiteY1"/>
                </a:cxn>
                <a:cxn ang="0">
                  <a:pos x="connsiteX2" y="connsiteY2"/>
                </a:cxn>
                <a:cxn ang="0">
                  <a:pos x="connsiteX3" y="connsiteY3"/>
                </a:cxn>
              </a:cxnLst>
              <a:rect l="l" t="t" r="r" b="b"/>
              <a:pathLst>
                <a:path w="12204089" h="1582668">
                  <a:moveTo>
                    <a:pt x="2856139" y="0"/>
                  </a:moveTo>
                  <a:lnTo>
                    <a:pt x="12204089" y="1521377"/>
                  </a:lnTo>
                  <a:lnTo>
                    <a:pt x="12204089" y="1582668"/>
                  </a:lnTo>
                  <a:lnTo>
                    <a:pt x="0" y="1582668"/>
                  </a:lnTo>
                  <a:close/>
                </a:path>
              </a:pathLst>
            </a:custGeom>
            <a:solidFill>
              <a:schemeClr val="accent1">
                <a:alpha val="71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lvl="0"/>
              <a:endParaRPr lang="zh-CN" altLang="en-US" dirty="0"/>
            </a:p>
          </p:txBody>
        </p:sp>
      </p:grpSp>
      <p:grpSp>
        <p:nvGrpSpPr>
          <p:cNvPr id="59" name="组合 58">
            <a:extLst>
              <a:ext uri="{FF2B5EF4-FFF2-40B4-BE49-F238E27FC236}">
                <a16:creationId xmlns:a16="http://schemas.microsoft.com/office/drawing/2014/main" id="{A26B9DB5-1ADC-43B3-BCE8-970894DC9D39}"/>
              </a:ext>
            </a:extLst>
          </p:cNvPr>
          <p:cNvGrpSpPr/>
          <p:nvPr userDrawn="1"/>
        </p:nvGrpSpPr>
        <p:grpSpPr>
          <a:xfrm>
            <a:off x="7778078" y="0"/>
            <a:ext cx="4413923" cy="3499502"/>
            <a:chOff x="7778078" y="0"/>
            <a:chExt cx="4413923" cy="3499502"/>
          </a:xfrm>
        </p:grpSpPr>
        <p:sp>
          <p:nvSpPr>
            <p:cNvPr id="42" name="任意多边形: 形状 41">
              <a:extLst>
                <a:ext uri="{FF2B5EF4-FFF2-40B4-BE49-F238E27FC236}">
                  <a16:creationId xmlns:a16="http://schemas.microsoft.com/office/drawing/2014/main" id="{82A3C794-2A5C-4827-8C53-19689DBEDB79}"/>
                </a:ext>
              </a:extLst>
            </p:cNvPr>
            <p:cNvSpPr>
              <a:spLocks/>
            </p:cNvSpPr>
            <p:nvPr userDrawn="1"/>
          </p:nvSpPr>
          <p:spPr bwMode="auto">
            <a:xfrm>
              <a:off x="7778078" y="1"/>
              <a:ext cx="4413922" cy="3499501"/>
            </a:xfrm>
            <a:custGeom>
              <a:avLst/>
              <a:gdLst>
                <a:gd name="connsiteX0" fmla="*/ 0 w 4413922"/>
                <a:gd name="connsiteY0" fmla="*/ 0 h 3499501"/>
                <a:gd name="connsiteX1" fmla="*/ 4413922 w 4413922"/>
                <a:gd name="connsiteY1" fmla="*/ 0 h 3499501"/>
                <a:gd name="connsiteX2" fmla="*/ 4413922 w 4413922"/>
                <a:gd name="connsiteY2" fmla="*/ 3499501 h 3499501"/>
              </a:gdLst>
              <a:ahLst/>
              <a:cxnLst>
                <a:cxn ang="0">
                  <a:pos x="connsiteX0" y="connsiteY0"/>
                </a:cxn>
                <a:cxn ang="0">
                  <a:pos x="connsiteX1" y="connsiteY1"/>
                </a:cxn>
                <a:cxn ang="0">
                  <a:pos x="connsiteX2" y="connsiteY2"/>
                </a:cxn>
              </a:cxnLst>
              <a:rect l="l" t="t" r="r" b="b"/>
              <a:pathLst>
                <a:path w="4413922" h="3499501">
                  <a:moveTo>
                    <a:pt x="0" y="0"/>
                  </a:moveTo>
                  <a:lnTo>
                    <a:pt x="4413922" y="0"/>
                  </a:lnTo>
                  <a:lnTo>
                    <a:pt x="4413922" y="3499501"/>
                  </a:lnTo>
                  <a:close/>
                </a:path>
              </a:pathLst>
            </a:custGeom>
            <a:solidFill>
              <a:schemeClr val="accent1">
                <a:lumMod val="40000"/>
                <a:lumOff val="60000"/>
                <a:alpha val="34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40" name="任意多边形: 形状 39">
              <a:extLst>
                <a:ext uri="{FF2B5EF4-FFF2-40B4-BE49-F238E27FC236}">
                  <a16:creationId xmlns:a16="http://schemas.microsoft.com/office/drawing/2014/main" id="{8106E9DF-13A9-47FC-B0CC-7FCDA8A25A47}"/>
                </a:ext>
              </a:extLst>
            </p:cNvPr>
            <p:cNvSpPr>
              <a:spLocks/>
            </p:cNvSpPr>
            <p:nvPr userDrawn="1"/>
          </p:nvSpPr>
          <p:spPr bwMode="auto">
            <a:xfrm>
              <a:off x="7821128" y="0"/>
              <a:ext cx="4370872" cy="2993432"/>
            </a:xfrm>
            <a:custGeom>
              <a:avLst/>
              <a:gdLst>
                <a:gd name="connsiteX0" fmla="*/ 0 w 4370872"/>
                <a:gd name="connsiteY0" fmla="*/ 0 h 2993432"/>
                <a:gd name="connsiteX1" fmla="*/ 4370872 w 4370872"/>
                <a:gd name="connsiteY1" fmla="*/ 0 h 2993432"/>
                <a:gd name="connsiteX2" fmla="*/ 4370872 w 4370872"/>
                <a:gd name="connsiteY2" fmla="*/ 2993432 h 2993432"/>
              </a:gdLst>
              <a:ahLst/>
              <a:cxnLst>
                <a:cxn ang="0">
                  <a:pos x="connsiteX0" y="connsiteY0"/>
                </a:cxn>
                <a:cxn ang="0">
                  <a:pos x="connsiteX1" y="connsiteY1"/>
                </a:cxn>
                <a:cxn ang="0">
                  <a:pos x="connsiteX2" y="connsiteY2"/>
                </a:cxn>
              </a:cxnLst>
              <a:rect l="l" t="t" r="r" b="b"/>
              <a:pathLst>
                <a:path w="4370872" h="2993432">
                  <a:moveTo>
                    <a:pt x="0" y="0"/>
                  </a:moveTo>
                  <a:lnTo>
                    <a:pt x="4370872" y="0"/>
                  </a:lnTo>
                  <a:lnTo>
                    <a:pt x="4370872" y="2993432"/>
                  </a:lnTo>
                  <a:close/>
                </a:path>
              </a:pathLst>
            </a:custGeom>
            <a:solidFill>
              <a:schemeClr val="accent1">
                <a:lumMod val="40000"/>
                <a:lumOff val="6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38" name="任意多边形: 形状 37">
              <a:extLst>
                <a:ext uri="{FF2B5EF4-FFF2-40B4-BE49-F238E27FC236}">
                  <a16:creationId xmlns:a16="http://schemas.microsoft.com/office/drawing/2014/main" id="{75325FDB-6AF2-4496-97A8-DA1AB2DFD6DF}"/>
                </a:ext>
              </a:extLst>
            </p:cNvPr>
            <p:cNvSpPr>
              <a:spLocks/>
            </p:cNvSpPr>
            <p:nvPr userDrawn="1"/>
          </p:nvSpPr>
          <p:spPr bwMode="auto">
            <a:xfrm>
              <a:off x="7889890" y="1"/>
              <a:ext cx="4302111" cy="2419939"/>
            </a:xfrm>
            <a:custGeom>
              <a:avLst/>
              <a:gdLst>
                <a:gd name="connsiteX0" fmla="*/ 0 w 4302111"/>
                <a:gd name="connsiteY0" fmla="*/ 0 h 2419939"/>
                <a:gd name="connsiteX1" fmla="*/ 4302111 w 4302111"/>
                <a:gd name="connsiteY1" fmla="*/ 0 h 2419939"/>
                <a:gd name="connsiteX2" fmla="*/ 4302111 w 4302111"/>
                <a:gd name="connsiteY2" fmla="*/ 2419939 h 2419939"/>
              </a:gdLst>
              <a:ahLst/>
              <a:cxnLst>
                <a:cxn ang="0">
                  <a:pos x="connsiteX0" y="connsiteY0"/>
                </a:cxn>
                <a:cxn ang="0">
                  <a:pos x="connsiteX1" y="connsiteY1"/>
                </a:cxn>
                <a:cxn ang="0">
                  <a:pos x="connsiteX2" y="connsiteY2"/>
                </a:cxn>
              </a:cxnLst>
              <a:rect l="l" t="t" r="r" b="b"/>
              <a:pathLst>
                <a:path w="4302111" h="2419939">
                  <a:moveTo>
                    <a:pt x="0" y="0"/>
                  </a:moveTo>
                  <a:lnTo>
                    <a:pt x="4302111" y="0"/>
                  </a:lnTo>
                  <a:lnTo>
                    <a:pt x="4302111" y="2419939"/>
                  </a:lnTo>
                  <a:close/>
                </a:path>
              </a:pathLst>
            </a:custGeom>
            <a:solidFill>
              <a:schemeClr val="accent1">
                <a:lumMod val="7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36" name="任意多边形: 形状 35">
              <a:extLst>
                <a:ext uri="{FF2B5EF4-FFF2-40B4-BE49-F238E27FC236}">
                  <a16:creationId xmlns:a16="http://schemas.microsoft.com/office/drawing/2014/main" id="{EB936B51-CD51-4DC6-B0B3-AE7B1625340E}"/>
                </a:ext>
              </a:extLst>
            </p:cNvPr>
            <p:cNvSpPr>
              <a:spLocks/>
            </p:cNvSpPr>
            <p:nvPr userDrawn="1"/>
          </p:nvSpPr>
          <p:spPr bwMode="auto">
            <a:xfrm>
              <a:off x="7985356" y="0"/>
              <a:ext cx="4206644" cy="1895952"/>
            </a:xfrm>
            <a:custGeom>
              <a:avLst/>
              <a:gdLst>
                <a:gd name="connsiteX0" fmla="*/ 0 w 4206644"/>
                <a:gd name="connsiteY0" fmla="*/ 0 h 1895952"/>
                <a:gd name="connsiteX1" fmla="*/ 4206644 w 4206644"/>
                <a:gd name="connsiteY1" fmla="*/ 0 h 1895952"/>
                <a:gd name="connsiteX2" fmla="*/ 4206644 w 4206644"/>
                <a:gd name="connsiteY2" fmla="*/ 1895952 h 1895952"/>
              </a:gdLst>
              <a:ahLst/>
              <a:cxnLst>
                <a:cxn ang="0">
                  <a:pos x="connsiteX0" y="connsiteY0"/>
                </a:cxn>
                <a:cxn ang="0">
                  <a:pos x="connsiteX1" y="connsiteY1"/>
                </a:cxn>
                <a:cxn ang="0">
                  <a:pos x="connsiteX2" y="connsiteY2"/>
                </a:cxn>
              </a:cxnLst>
              <a:rect l="l" t="t" r="r" b="b"/>
              <a:pathLst>
                <a:path w="4206644" h="1895952">
                  <a:moveTo>
                    <a:pt x="0" y="0"/>
                  </a:moveTo>
                  <a:lnTo>
                    <a:pt x="4206644" y="0"/>
                  </a:lnTo>
                  <a:lnTo>
                    <a:pt x="4206644" y="1895952"/>
                  </a:lnTo>
                  <a:close/>
                </a:path>
              </a:pathLst>
            </a:custGeom>
            <a:solidFill>
              <a:schemeClr val="accent1">
                <a:alpha val="71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Tree>
    <p:extLst>
      <p:ext uri="{BB962C8B-B14F-4D97-AF65-F5344CB8AC3E}">
        <p14:creationId xmlns:p14="http://schemas.microsoft.com/office/powerpoint/2010/main" val="213354487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34354B-CE29-4F9F-BE3E-3A3BB34D5B0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41BA219-679F-45B4-B2A7-90966DD471EE}"/>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62B2D5C-9A7B-4A1B-B78A-6D1B508FC0A4}"/>
              </a:ext>
            </a:extLst>
          </p:cNvPr>
          <p:cNvSpPr>
            <a:spLocks noGrp="1"/>
          </p:cNvSpPr>
          <p:nvPr>
            <p:ph type="dt" sz="half" idx="10"/>
          </p:nvPr>
        </p:nvSpPr>
        <p:spPr/>
        <p:txBody>
          <a:bodyPr/>
          <a:lstStyle/>
          <a:p>
            <a:fld id="{3B5A6BFC-2A1B-4612-A49A-7EA37C32840A}" type="datetimeFigureOut">
              <a:rPr lang="zh-CN" altLang="en-US" smtClean="0"/>
              <a:t>2020/10/8</a:t>
            </a:fld>
            <a:endParaRPr lang="zh-CN" altLang="en-US"/>
          </a:p>
        </p:txBody>
      </p:sp>
      <p:sp>
        <p:nvSpPr>
          <p:cNvPr id="5" name="页脚占位符 4">
            <a:extLst>
              <a:ext uri="{FF2B5EF4-FFF2-40B4-BE49-F238E27FC236}">
                <a16:creationId xmlns:a16="http://schemas.microsoft.com/office/drawing/2014/main" id="{8D9F39CB-9C93-4DA6-A970-8F0C156F425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A18FC88-637B-480F-A5F3-AED404D9FB99}"/>
              </a:ext>
            </a:extLst>
          </p:cNvPr>
          <p:cNvSpPr>
            <a:spLocks noGrp="1"/>
          </p:cNvSpPr>
          <p:nvPr>
            <p:ph type="sldNum" sz="quarter" idx="12"/>
          </p:nvPr>
        </p:nvSpPr>
        <p:spPr/>
        <p:txBody>
          <a:bodyPr/>
          <a:lstStyle/>
          <a:p>
            <a:fld id="{D250C8A0-7216-4533-B390-5BB94554BCC8}" type="slidenum">
              <a:rPr lang="zh-CN" altLang="en-US" smtClean="0"/>
              <a:t>‹#›</a:t>
            </a:fld>
            <a:endParaRPr lang="zh-CN" altLang="en-US"/>
          </a:p>
        </p:txBody>
      </p:sp>
    </p:spTree>
    <p:extLst>
      <p:ext uri="{BB962C8B-B14F-4D97-AF65-F5344CB8AC3E}">
        <p14:creationId xmlns:p14="http://schemas.microsoft.com/office/powerpoint/2010/main" val="366500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A25DB8-A330-4AB4-A13C-90A68F8BEC0C}"/>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C63D9FB0-EF34-44CE-A522-1D8D59CB48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41F7AD6A-67A0-4AC4-A05F-63147A5A9848}"/>
              </a:ext>
            </a:extLst>
          </p:cNvPr>
          <p:cNvSpPr>
            <a:spLocks noGrp="1"/>
          </p:cNvSpPr>
          <p:nvPr>
            <p:ph type="dt" sz="half" idx="10"/>
          </p:nvPr>
        </p:nvSpPr>
        <p:spPr/>
        <p:txBody>
          <a:bodyPr/>
          <a:lstStyle/>
          <a:p>
            <a:fld id="{3B5A6BFC-2A1B-4612-A49A-7EA37C32840A}" type="datetimeFigureOut">
              <a:rPr lang="zh-CN" altLang="en-US" smtClean="0"/>
              <a:t>2020/10/8</a:t>
            </a:fld>
            <a:endParaRPr lang="zh-CN" altLang="en-US"/>
          </a:p>
        </p:txBody>
      </p:sp>
      <p:sp>
        <p:nvSpPr>
          <p:cNvPr id="5" name="页脚占位符 4">
            <a:extLst>
              <a:ext uri="{FF2B5EF4-FFF2-40B4-BE49-F238E27FC236}">
                <a16:creationId xmlns:a16="http://schemas.microsoft.com/office/drawing/2014/main" id="{B0A43393-DC99-4FD8-A19C-143323AB9E3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3C81C7D-968F-42B1-8546-387BA16CD84F}"/>
              </a:ext>
            </a:extLst>
          </p:cNvPr>
          <p:cNvSpPr>
            <a:spLocks noGrp="1"/>
          </p:cNvSpPr>
          <p:nvPr>
            <p:ph type="sldNum" sz="quarter" idx="12"/>
          </p:nvPr>
        </p:nvSpPr>
        <p:spPr/>
        <p:txBody>
          <a:bodyPr/>
          <a:lstStyle/>
          <a:p>
            <a:fld id="{D250C8A0-7216-4533-B390-5BB94554BCC8}" type="slidenum">
              <a:rPr lang="zh-CN" altLang="en-US" smtClean="0"/>
              <a:t>‹#›</a:t>
            </a:fld>
            <a:endParaRPr lang="zh-CN" altLang="en-US"/>
          </a:p>
        </p:txBody>
      </p:sp>
    </p:spTree>
    <p:extLst>
      <p:ext uri="{BB962C8B-B14F-4D97-AF65-F5344CB8AC3E}">
        <p14:creationId xmlns:p14="http://schemas.microsoft.com/office/powerpoint/2010/main" val="2998551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F4F28D-15CD-409D-B3D3-864F1312849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3AEFB54-6977-48C2-9E30-042BBA98FCD6}"/>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A1FD7B85-A393-497E-933D-3B05A0FBDE57}"/>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CD2F2B10-19AF-473D-9AE6-EA7552781F71}"/>
              </a:ext>
            </a:extLst>
          </p:cNvPr>
          <p:cNvSpPr>
            <a:spLocks noGrp="1"/>
          </p:cNvSpPr>
          <p:nvPr>
            <p:ph type="dt" sz="half" idx="10"/>
          </p:nvPr>
        </p:nvSpPr>
        <p:spPr/>
        <p:txBody>
          <a:bodyPr/>
          <a:lstStyle/>
          <a:p>
            <a:fld id="{3B5A6BFC-2A1B-4612-A49A-7EA37C32840A}" type="datetimeFigureOut">
              <a:rPr lang="zh-CN" altLang="en-US" smtClean="0"/>
              <a:t>2020/10/8</a:t>
            </a:fld>
            <a:endParaRPr lang="zh-CN" altLang="en-US"/>
          </a:p>
        </p:txBody>
      </p:sp>
      <p:sp>
        <p:nvSpPr>
          <p:cNvPr id="6" name="页脚占位符 5">
            <a:extLst>
              <a:ext uri="{FF2B5EF4-FFF2-40B4-BE49-F238E27FC236}">
                <a16:creationId xmlns:a16="http://schemas.microsoft.com/office/drawing/2014/main" id="{C403A7DA-CCA9-4665-97E6-EDBF84737FC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5A5DAEF-DA94-497C-8BCF-972203E7C633}"/>
              </a:ext>
            </a:extLst>
          </p:cNvPr>
          <p:cNvSpPr>
            <a:spLocks noGrp="1"/>
          </p:cNvSpPr>
          <p:nvPr>
            <p:ph type="sldNum" sz="quarter" idx="12"/>
          </p:nvPr>
        </p:nvSpPr>
        <p:spPr/>
        <p:txBody>
          <a:bodyPr/>
          <a:lstStyle/>
          <a:p>
            <a:fld id="{D250C8A0-7216-4533-B390-5BB94554BCC8}" type="slidenum">
              <a:rPr lang="zh-CN" altLang="en-US" smtClean="0"/>
              <a:t>‹#›</a:t>
            </a:fld>
            <a:endParaRPr lang="zh-CN" altLang="en-US"/>
          </a:p>
        </p:txBody>
      </p:sp>
    </p:spTree>
    <p:extLst>
      <p:ext uri="{BB962C8B-B14F-4D97-AF65-F5344CB8AC3E}">
        <p14:creationId xmlns:p14="http://schemas.microsoft.com/office/powerpoint/2010/main" val="1367684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FF75E9-BC71-48AF-84EC-C39DF590B6B9}"/>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36C45F25-F85F-4503-A2EE-8237B5DCDB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7BC048AC-C4AF-44A0-8F27-D54594CDE553}"/>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4326BA1C-7A40-440A-B6D3-180E8BD3C8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18EAD1FA-C9D5-4310-862B-FA6626F171DC}"/>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5AC3C8EA-CE9B-4411-A2EA-0E1447A57950}"/>
              </a:ext>
            </a:extLst>
          </p:cNvPr>
          <p:cNvSpPr>
            <a:spLocks noGrp="1"/>
          </p:cNvSpPr>
          <p:nvPr>
            <p:ph type="dt" sz="half" idx="10"/>
          </p:nvPr>
        </p:nvSpPr>
        <p:spPr/>
        <p:txBody>
          <a:bodyPr/>
          <a:lstStyle/>
          <a:p>
            <a:fld id="{3B5A6BFC-2A1B-4612-A49A-7EA37C32840A}" type="datetimeFigureOut">
              <a:rPr lang="zh-CN" altLang="en-US" smtClean="0"/>
              <a:t>2020/10/8</a:t>
            </a:fld>
            <a:endParaRPr lang="zh-CN" altLang="en-US"/>
          </a:p>
        </p:txBody>
      </p:sp>
      <p:sp>
        <p:nvSpPr>
          <p:cNvPr id="8" name="页脚占位符 7">
            <a:extLst>
              <a:ext uri="{FF2B5EF4-FFF2-40B4-BE49-F238E27FC236}">
                <a16:creationId xmlns:a16="http://schemas.microsoft.com/office/drawing/2014/main" id="{AFA927EE-FB57-4F4B-BF7A-E4C7EC8CD289}"/>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79378B4F-5ADA-470C-9BBD-F15418EF7C3E}"/>
              </a:ext>
            </a:extLst>
          </p:cNvPr>
          <p:cNvSpPr>
            <a:spLocks noGrp="1"/>
          </p:cNvSpPr>
          <p:nvPr>
            <p:ph type="sldNum" sz="quarter" idx="12"/>
          </p:nvPr>
        </p:nvSpPr>
        <p:spPr/>
        <p:txBody>
          <a:bodyPr/>
          <a:lstStyle/>
          <a:p>
            <a:fld id="{D250C8A0-7216-4533-B390-5BB94554BCC8}" type="slidenum">
              <a:rPr lang="zh-CN" altLang="en-US" smtClean="0"/>
              <a:t>‹#›</a:t>
            </a:fld>
            <a:endParaRPr lang="zh-CN" altLang="en-US"/>
          </a:p>
        </p:txBody>
      </p:sp>
    </p:spTree>
    <p:extLst>
      <p:ext uri="{BB962C8B-B14F-4D97-AF65-F5344CB8AC3E}">
        <p14:creationId xmlns:p14="http://schemas.microsoft.com/office/powerpoint/2010/main" val="3036235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067461-AD50-41F8-AD2C-B166209483A0}"/>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84DC191-41A2-41C4-B62C-F551D88112E5}"/>
              </a:ext>
            </a:extLst>
          </p:cNvPr>
          <p:cNvSpPr>
            <a:spLocks noGrp="1"/>
          </p:cNvSpPr>
          <p:nvPr>
            <p:ph type="dt" sz="half" idx="10"/>
          </p:nvPr>
        </p:nvSpPr>
        <p:spPr/>
        <p:txBody>
          <a:bodyPr/>
          <a:lstStyle/>
          <a:p>
            <a:fld id="{3B5A6BFC-2A1B-4612-A49A-7EA37C32840A}" type="datetimeFigureOut">
              <a:rPr lang="zh-CN" altLang="en-US" smtClean="0"/>
              <a:t>2020/10/8</a:t>
            </a:fld>
            <a:endParaRPr lang="zh-CN" altLang="en-US"/>
          </a:p>
        </p:txBody>
      </p:sp>
      <p:sp>
        <p:nvSpPr>
          <p:cNvPr id="4" name="页脚占位符 3">
            <a:extLst>
              <a:ext uri="{FF2B5EF4-FFF2-40B4-BE49-F238E27FC236}">
                <a16:creationId xmlns:a16="http://schemas.microsoft.com/office/drawing/2014/main" id="{4A66E021-C3E5-4A0F-8B06-62B7183E449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A6D9859C-115C-4C72-8750-314FB1A3E2FB}"/>
              </a:ext>
            </a:extLst>
          </p:cNvPr>
          <p:cNvSpPr>
            <a:spLocks noGrp="1"/>
          </p:cNvSpPr>
          <p:nvPr>
            <p:ph type="sldNum" sz="quarter" idx="12"/>
          </p:nvPr>
        </p:nvSpPr>
        <p:spPr/>
        <p:txBody>
          <a:bodyPr/>
          <a:lstStyle/>
          <a:p>
            <a:fld id="{D250C8A0-7216-4533-B390-5BB94554BCC8}" type="slidenum">
              <a:rPr lang="zh-CN" altLang="en-US" smtClean="0"/>
              <a:t>‹#›</a:t>
            </a:fld>
            <a:endParaRPr lang="zh-CN" altLang="en-US"/>
          </a:p>
        </p:txBody>
      </p:sp>
    </p:spTree>
    <p:extLst>
      <p:ext uri="{BB962C8B-B14F-4D97-AF65-F5344CB8AC3E}">
        <p14:creationId xmlns:p14="http://schemas.microsoft.com/office/powerpoint/2010/main" val="3990026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3963919-E5D8-4F32-B957-4AB8289762B0}"/>
              </a:ext>
            </a:extLst>
          </p:cNvPr>
          <p:cNvSpPr>
            <a:spLocks noGrp="1"/>
          </p:cNvSpPr>
          <p:nvPr>
            <p:ph type="dt" sz="half" idx="10"/>
          </p:nvPr>
        </p:nvSpPr>
        <p:spPr/>
        <p:txBody>
          <a:bodyPr/>
          <a:lstStyle/>
          <a:p>
            <a:fld id="{3B5A6BFC-2A1B-4612-A49A-7EA37C32840A}" type="datetimeFigureOut">
              <a:rPr lang="zh-CN" altLang="en-US" smtClean="0"/>
              <a:t>2020/10/8</a:t>
            </a:fld>
            <a:endParaRPr lang="zh-CN" altLang="en-US"/>
          </a:p>
        </p:txBody>
      </p:sp>
      <p:sp>
        <p:nvSpPr>
          <p:cNvPr id="3" name="页脚占位符 2">
            <a:extLst>
              <a:ext uri="{FF2B5EF4-FFF2-40B4-BE49-F238E27FC236}">
                <a16:creationId xmlns:a16="http://schemas.microsoft.com/office/drawing/2014/main" id="{FFB6FF58-A64B-4D3D-B60D-8EE04B427BA4}"/>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C98CBBFC-7901-4A49-BE05-A1FC4189AB11}"/>
              </a:ext>
            </a:extLst>
          </p:cNvPr>
          <p:cNvSpPr>
            <a:spLocks noGrp="1"/>
          </p:cNvSpPr>
          <p:nvPr>
            <p:ph type="sldNum" sz="quarter" idx="12"/>
          </p:nvPr>
        </p:nvSpPr>
        <p:spPr/>
        <p:txBody>
          <a:bodyPr/>
          <a:lstStyle/>
          <a:p>
            <a:fld id="{D250C8A0-7216-4533-B390-5BB94554BCC8}" type="slidenum">
              <a:rPr lang="zh-CN" altLang="en-US" smtClean="0"/>
              <a:t>‹#›</a:t>
            </a:fld>
            <a:endParaRPr lang="zh-CN" altLang="en-US"/>
          </a:p>
        </p:txBody>
      </p:sp>
    </p:spTree>
    <p:extLst>
      <p:ext uri="{BB962C8B-B14F-4D97-AF65-F5344CB8AC3E}">
        <p14:creationId xmlns:p14="http://schemas.microsoft.com/office/powerpoint/2010/main" val="446571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CACB7A-908E-47FB-9459-B9EA375602F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C97BB598-47FC-4CD9-B646-50BCA11D98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8D087787-F2BD-4723-9A67-C1C483A210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B6753DF9-CEAE-470F-A02E-CB4F71AE0140}"/>
              </a:ext>
            </a:extLst>
          </p:cNvPr>
          <p:cNvSpPr>
            <a:spLocks noGrp="1"/>
          </p:cNvSpPr>
          <p:nvPr>
            <p:ph type="dt" sz="half" idx="10"/>
          </p:nvPr>
        </p:nvSpPr>
        <p:spPr/>
        <p:txBody>
          <a:bodyPr/>
          <a:lstStyle/>
          <a:p>
            <a:fld id="{3B5A6BFC-2A1B-4612-A49A-7EA37C32840A}" type="datetimeFigureOut">
              <a:rPr lang="zh-CN" altLang="en-US" smtClean="0"/>
              <a:t>2020/10/8</a:t>
            </a:fld>
            <a:endParaRPr lang="zh-CN" altLang="en-US"/>
          </a:p>
        </p:txBody>
      </p:sp>
      <p:sp>
        <p:nvSpPr>
          <p:cNvPr id="6" name="页脚占位符 5">
            <a:extLst>
              <a:ext uri="{FF2B5EF4-FFF2-40B4-BE49-F238E27FC236}">
                <a16:creationId xmlns:a16="http://schemas.microsoft.com/office/drawing/2014/main" id="{396AFF4C-C30A-4A15-8BA1-84EBC7618D8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A1E0074-13B3-4AD7-A4D2-E7B728F4CA77}"/>
              </a:ext>
            </a:extLst>
          </p:cNvPr>
          <p:cNvSpPr>
            <a:spLocks noGrp="1"/>
          </p:cNvSpPr>
          <p:nvPr>
            <p:ph type="sldNum" sz="quarter" idx="12"/>
          </p:nvPr>
        </p:nvSpPr>
        <p:spPr/>
        <p:txBody>
          <a:bodyPr/>
          <a:lstStyle/>
          <a:p>
            <a:fld id="{D250C8A0-7216-4533-B390-5BB94554BCC8}" type="slidenum">
              <a:rPr lang="zh-CN" altLang="en-US" smtClean="0"/>
              <a:t>‹#›</a:t>
            </a:fld>
            <a:endParaRPr lang="zh-CN" altLang="en-US"/>
          </a:p>
        </p:txBody>
      </p:sp>
    </p:spTree>
    <p:extLst>
      <p:ext uri="{BB962C8B-B14F-4D97-AF65-F5344CB8AC3E}">
        <p14:creationId xmlns:p14="http://schemas.microsoft.com/office/powerpoint/2010/main" val="48936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B00279-8227-4644-A1CB-5723B963A25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A6E8F35A-1A0E-4993-AD61-D5888B3C12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57466B3B-658F-4C4E-940B-FD76EF3CB1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18856997-8B4A-4BD7-ADB0-493FDED514F4}"/>
              </a:ext>
            </a:extLst>
          </p:cNvPr>
          <p:cNvSpPr>
            <a:spLocks noGrp="1"/>
          </p:cNvSpPr>
          <p:nvPr>
            <p:ph type="dt" sz="half" idx="10"/>
          </p:nvPr>
        </p:nvSpPr>
        <p:spPr/>
        <p:txBody>
          <a:bodyPr/>
          <a:lstStyle/>
          <a:p>
            <a:fld id="{3B5A6BFC-2A1B-4612-A49A-7EA37C32840A}" type="datetimeFigureOut">
              <a:rPr lang="zh-CN" altLang="en-US" smtClean="0"/>
              <a:t>2020/10/8</a:t>
            </a:fld>
            <a:endParaRPr lang="zh-CN" altLang="en-US"/>
          </a:p>
        </p:txBody>
      </p:sp>
      <p:sp>
        <p:nvSpPr>
          <p:cNvPr id="6" name="页脚占位符 5">
            <a:extLst>
              <a:ext uri="{FF2B5EF4-FFF2-40B4-BE49-F238E27FC236}">
                <a16:creationId xmlns:a16="http://schemas.microsoft.com/office/drawing/2014/main" id="{77E2BDF0-8281-4262-926E-DF6A74625DE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A9766AD-51DB-4955-9426-1D6EA97CE1E8}"/>
              </a:ext>
            </a:extLst>
          </p:cNvPr>
          <p:cNvSpPr>
            <a:spLocks noGrp="1"/>
          </p:cNvSpPr>
          <p:nvPr>
            <p:ph type="sldNum" sz="quarter" idx="12"/>
          </p:nvPr>
        </p:nvSpPr>
        <p:spPr/>
        <p:txBody>
          <a:bodyPr/>
          <a:lstStyle/>
          <a:p>
            <a:fld id="{D250C8A0-7216-4533-B390-5BB94554BCC8}" type="slidenum">
              <a:rPr lang="zh-CN" altLang="en-US" smtClean="0"/>
              <a:t>‹#›</a:t>
            </a:fld>
            <a:endParaRPr lang="zh-CN" altLang="en-US"/>
          </a:p>
        </p:txBody>
      </p:sp>
    </p:spTree>
    <p:extLst>
      <p:ext uri="{BB962C8B-B14F-4D97-AF65-F5344CB8AC3E}">
        <p14:creationId xmlns:p14="http://schemas.microsoft.com/office/powerpoint/2010/main" val="34177096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9BCFFE-DD5B-4168-A195-A44B6AB146F6}"/>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ABEC2F5A-38F1-4894-9889-33BEDA73F441}"/>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61A2C38-0124-4F08-8E69-E5CEB54583D4}"/>
              </a:ext>
            </a:extLst>
          </p:cNvPr>
          <p:cNvSpPr>
            <a:spLocks noGrp="1"/>
          </p:cNvSpPr>
          <p:nvPr>
            <p:ph type="dt" sz="half" idx="10"/>
          </p:nvPr>
        </p:nvSpPr>
        <p:spPr/>
        <p:txBody>
          <a:bodyPr/>
          <a:lstStyle/>
          <a:p>
            <a:fld id="{3B5A6BFC-2A1B-4612-A49A-7EA37C32840A}" type="datetimeFigureOut">
              <a:rPr lang="zh-CN" altLang="en-US" smtClean="0"/>
              <a:t>2020/10/8</a:t>
            </a:fld>
            <a:endParaRPr lang="zh-CN" altLang="en-US"/>
          </a:p>
        </p:txBody>
      </p:sp>
      <p:sp>
        <p:nvSpPr>
          <p:cNvPr id="5" name="页脚占位符 4">
            <a:extLst>
              <a:ext uri="{FF2B5EF4-FFF2-40B4-BE49-F238E27FC236}">
                <a16:creationId xmlns:a16="http://schemas.microsoft.com/office/drawing/2014/main" id="{CA576806-92A7-43A9-BF72-4449AB76028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BA5EC33-AFCB-4F45-9C21-BD9050EE59CD}"/>
              </a:ext>
            </a:extLst>
          </p:cNvPr>
          <p:cNvSpPr>
            <a:spLocks noGrp="1"/>
          </p:cNvSpPr>
          <p:nvPr>
            <p:ph type="sldNum" sz="quarter" idx="12"/>
          </p:nvPr>
        </p:nvSpPr>
        <p:spPr/>
        <p:txBody>
          <a:bodyPr/>
          <a:lstStyle/>
          <a:p>
            <a:fld id="{D250C8A0-7216-4533-B390-5BB94554BCC8}" type="slidenum">
              <a:rPr lang="zh-CN" altLang="en-US" smtClean="0"/>
              <a:t>‹#›</a:t>
            </a:fld>
            <a:endParaRPr lang="zh-CN" altLang="en-US"/>
          </a:p>
        </p:txBody>
      </p:sp>
    </p:spTree>
    <p:extLst>
      <p:ext uri="{BB962C8B-B14F-4D97-AF65-F5344CB8AC3E}">
        <p14:creationId xmlns:p14="http://schemas.microsoft.com/office/powerpoint/2010/main" val="35885603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0B646FA2-0B62-4CB2-9408-B65C85AD02C8}"/>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62FFA23C-6EC5-41EC-B056-AFDF3ACE176F}"/>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97D04E8-0D09-455E-9220-0F89ECEC5415}"/>
              </a:ext>
            </a:extLst>
          </p:cNvPr>
          <p:cNvSpPr>
            <a:spLocks noGrp="1"/>
          </p:cNvSpPr>
          <p:nvPr>
            <p:ph type="dt" sz="half" idx="10"/>
          </p:nvPr>
        </p:nvSpPr>
        <p:spPr/>
        <p:txBody>
          <a:bodyPr/>
          <a:lstStyle/>
          <a:p>
            <a:fld id="{3B5A6BFC-2A1B-4612-A49A-7EA37C32840A}" type="datetimeFigureOut">
              <a:rPr lang="zh-CN" altLang="en-US" smtClean="0"/>
              <a:t>2020/10/8</a:t>
            </a:fld>
            <a:endParaRPr lang="zh-CN" altLang="en-US"/>
          </a:p>
        </p:txBody>
      </p:sp>
      <p:sp>
        <p:nvSpPr>
          <p:cNvPr id="5" name="页脚占位符 4">
            <a:extLst>
              <a:ext uri="{FF2B5EF4-FFF2-40B4-BE49-F238E27FC236}">
                <a16:creationId xmlns:a16="http://schemas.microsoft.com/office/drawing/2014/main" id="{EE3FCD54-9457-4770-BBDC-A1084B9D500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8099A59-CB3C-46C7-A6EE-4DFEE0EF3462}"/>
              </a:ext>
            </a:extLst>
          </p:cNvPr>
          <p:cNvSpPr>
            <a:spLocks noGrp="1"/>
          </p:cNvSpPr>
          <p:nvPr>
            <p:ph type="sldNum" sz="quarter" idx="12"/>
          </p:nvPr>
        </p:nvSpPr>
        <p:spPr/>
        <p:txBody>
          <a:bodyPr/>
          <a:lstStyle/>
          <a:p>
            <a:fld id="{D250C8A0-7216-4533-B390-5BB94554BCC8}" type="slidenum">
              <a:rPr lang="zh-CN" altLang="en-US" smtClean="0"/>
              <a:t>‹#›</a:t>
            </a:fld>
            <a:endParaRPr lang="zh-CN" altLang="en-US"/>
          </a:p>
        </p:txBody>
      </p:sp>
    </p:spTree>
    <p:extLst>
      <p:ext uri="{BB962C8B-B14F-4D97-AF65-F5344CB8AC3E}">
        <p14:creationId xmlns:p14="http://schemas.microsoft.com/office/powerpoint/2010/main" val="3581167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节标题">
    <p:spTree>
      <p:nvGrpSpPr>
        <p:cNvPr id="1" name=""/>
        <p:cNvGrpSpPr/>
        <p:nvPr/>
      </p:nvGrpSpPr>
      <p:grpSpPr>
        <a:xfrm>
          <a:off x="0" y="0"/>
          <a:ext cx="0" cy="0"/>
          <a:chOff x="0" y="0"/>
          <a:chExt cx="0" cy="0"/>
        </a:xfrm>
      </p:grpSpPr>
      <p:sp>
        <p:nvSpPr>
          <p:cNvPr id="20" name="标题 1"/>
          <p:cNvSpPr>
            <a:spLocks noGrp="1"/>
          </p:cNvSpPr>
          <p:nvPr>
            <p:ph type="title" hasCustomPrompt="1"/>
          </p:nvPr>
        </p:nvSpPr>
        <p:spPr>
          <a:xfrm>
            <a:off x="1956131" y="2352597"/>
            <a:ext cx="4535055" cy="656792"/>
          </a:xfrm>
        </p:spPr>
        <p:txBody>
          <a:bodyPr anchor="ctr">
            <a:normAutofit/>
          </a:bodyPr>
          <a:lstStyle>
            <a:lvl1pPr algn="ctr">
              <a:defRPr sz="2400" b="1">
                <a:solidFill>
                  <a:srgbClr val="003D61"/>
                </a:solidFill>
              </a:defRPr>
            </a:lvl1pPr>
          </a:lstStyle>
          <a:p>
            <a:r>
              <a:rPr lang="en-US" altLang="zh-CN" dirty="0"/>
              <a:t>Click to edit Master title style</a:t>
            </a:r>
            <a:endParaRPr lang="zh-CN" altLang="en-US" dirty="0"/>
          </a:p>
        </p:txBody>
      </p:sp>
      <p:sp>
        <p:nvSpPr>
          <p:cNvPr id="21" name="文本占位符 2"/>
          <p:cNvSpPr>
            <a:spLocks noGrp="1"/>
          </p:cNvSpPr>
          <p:nvPr>
            <p:ph type="body" idx="1" hasCustomPrompt="1"/>
          </p:nvPr>
        </p:nvSpPr>
        <p:spPr>
          <a:xfrm>
            <a:off x="1950358" y="3233648"/>
            <a:ext cx="4546600" cy="1015623"/>
          </a:xfrm>
        </p:spPr>
        <p:txBody>
          <a:bodyPr anchor="t">
            <a:normAutofit/>
          </a:bodyPr>
          <a:lstStyle>
            <a:lvl1pPr marL="0" indent="0" algn="ctr">
              <a:buNone/>
              <a:defRPr sz="1100">
                <a:solidFill>
                  <a:schemeClr val="tx1"/>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ltLang="zh-CN" dirty="0"/>
              <a:t>Edit Master text styles</a:t>
            </a:r>
          </a:p>
        </p:txBody>
      </p:sp>
      <p:grpSp>
        <p:nvGrpSpPr>
          <p:cNvPr id="9" name="组合 8">
            <a:extLst>
              <a:ext uri="{FF2B5EF4-FFF2-40B4-BE49-F238E27FC236}">
                <a16:creationId xmlns:a16="http://schemas.microsoft.com/office/drawing/2014/main" id="{CD9E46DE-6A41-4299-8141-4029FA18B691}"/>
              </a:ext>
            </a:extLst>
          </p:cNvPr>
          <p:cNvGrpSpPr/>
          <p:nvPr userDrawn="1"/>
        </p:nvGrpSpPr>
        <p:grpSpPr>
          <a:xfrm flipV="1">
            <a:off x="8256760" y="-16020"/>
            <a:ext cx="3935241" cy="6874019"/>
            <a:chOff x="7778078" y="0"/>
            <a:chExt cx="4413923" cy="3499502"/>
          </a:xfrm>
        </p:grpSpPr>
        <p:sp>
          <p:nvSpPr>
            <p:cNvPr id="10" name="任意多边形: 形状 9">
              <a:extLst>
                <a:ext uri="{FF2B5EF4-FFF2-40B4-BE49-F238E27FC236}">
                  <a16:creationId xmlns:a16="http://schemas.microsoft.com/office/drawing/2014/main" id="{86A10BA9-BFFB-424A-BE2D-A51AA1A2D2DE}"/>
                </a:ext>
              </a:extLst>
            </p:cNvPr>
            <p:cNvSpPr>
              <a:spLocks/>
            </p:cNvSpPr>
            <p:nvPr userDrawn="1"/>
          </p:nvSpPr>
          <p:spPr bwMode="auto">
            <a:xfrm>
              <a:off x="7778078" y="1"/>
              <a:ext cx="4413922" cy="3499501"/>
            </a:xfrm>
            <a:custGeom>
              <a:avLst/>
              <a:gdLst>
                <a:gd name="connsiteX0" fmla="*/ 0 w 4413922"/>
                <a:gd name="connsiteY0" fmla="*/ 0 h 3499501"/>
                <a:gd name="connsiteX1" fmla="*/ 4413922 w 4413922"/>
                <a:gd name="connsiteY1" fmla="*/ 0 h 3499501"/>
                <a:gd name="connsiteX2" fmla="*/ 4413922 w 4413922"/>
                <a:gd name="connsiteY2" fmla="*/ 3499501 h 3499501"/>
              </a:gdLst>
              <a:ahLst/>
              <a:cxnLst>
                <a:cxn ang="0">
                  <a:pos x="connsiteX0" y="connsiteY0"/>
                </a:cxn>
                <a:cxn ang="0">
                  <a:pos x="connsiteX1" y="connsiteY1"/>
                </a:cxn>
                <a:cxn ang="0">
                  <a:pos x="connsiteX2" y="connsiteY2"/>
                </a:cxn>
              </a:cxnLst>
              <a:rect l="l" t="t" r="r" b="b"/>
              <a:pathLst>
                <a:path w="4413922" h="3499501">
                  <a:moveTo>
                    <a:pt x="0" y="0"/>
                  </a:moveTo>
                  <a:lnTo>
                    <a:pt x="4413922" y="0"/>
                  </a:lnTo>
                  <a:lnTo>
                    <a:pt x="4413922" y="3499501"/>
                  </a:lnTo>
                  <a:close/>
                </a:path>
              </a:pathLst>
            </a:custGeom>
            <a:solidFill>
              <a:schemeClr val="accent1">
                <a:lumMod val="40000"/>
                <a:lumOff val="60000"/>
                <a:alpha val="34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11" name="任意多边形: 形状 10">
              <a:extLst>
                <a:ext uri="{FF2B5EF4-FFF2-40B4-BE49-F238E27FC236}">
                  <a16:creationId xmlns:a16="http://schemas.microsoft.com/office/drawing/2014/main" id="{404B7348-CA69-4CED-8AEA-BAACC9EB65C5}"/>
                </a:ext>
              </a:extLst>
            </p:cNvPr>
            <p:cNvSpPr>
              <a:spLocks/>
            </p:cNvSpPr>
            <p:nvPr userDrawn="1"/>
          </p:nvSpPr>
          <p:spPr bwMode="auto">
            <a:xfrm>
              <a:off x="7821128" y="0"/>
              <a:ext cx="4370872" cy="2993432"/>
            </a:xfrm>
            <a:custGeom>
              <a:avLst/>
              <a:gdLst>
                <a:gd name="connsiteX0" fmla="*/ 0 w 4370872"/>
                <a:gd name="connsiteY0" fmla="*/ 0 h 2993432"/>
                <a:gd name="connsiteX1" fmla="*/ 4370872 w 4370872"/>
                <a:gd name="connsiteY1" fmla="*/ 0 h 2993432"/>
                <a:gd name="connsiteX2" fmla="*/ 4370872 w 4370872"/>
                <a:gd name="connsiteY2" fmla="*/ 2993432 h 2993432"/>
              </a:gdLst>
              <a:ahLst/>
              <a:cxnLst>
                <a:cxn ang="0">
                  <a:pos x="connsiteX0" y="connsiteY0"/>
                </a:cxn>
                <a:cxn ang="0">
                  <a:pos x="connsiteX1" y="connsiteY1"/>
                </a:cxn>
                <a:cxn ang="0">
                  <a:pos x="connsiteX2" y="connsiteY2"/>
                </a:cxn>
              </a:cxnLst>
              <a:rect l="l" t="t" r="r" b="b"/>
              <a:pathLst>
                <a:path w="4370872" h="2993432">
                  <a:moveTo>
                    <a:pt x="0" y="0"/>
                  </a:moveTo>
                  <a:lnTo>
                    <a:pt x="4370872" y="0"/>
                  </a:lnTo>
                  <a:lnTo>
                    <a:pt x="4370872" y="2993432"/>
                  </a:lnTo>
                  <a:close/>
                </a:path>
              </a:pathLst>
            </a:custGeom>
            <a:solidFill>
              <a:schemeClr val="accent1">
                <a:lumMod val="40000"/>
                <a:lumOff val="6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12" name="任意多边形: 形状 11">
              <a:extLst>
                <a:ext uri="{FF2B5EF4-FFF2-40B4-BE49-F238E27FC236}">
                  <a16:creationId xmlns:a16="http://schemas.microsoft.com/office/drawing/2014/main" id="{BF38E64D-D65C-4322-B74A-DB8F5650EA75}"/>
                </a:ext>
              </a:extLst>
            </p:cNvPr>
            <p:cNvSpPr>
              <a:spLocks/>
            </p:cNvSpPr>
            <p:nvPr userDrawn="1"/>
          </p:nvSpPr>
          <p:spPr bwMode="auto">
            <a:xfrm>
              <a:off x="7889890" y="1"/>
              <a:ext cx="4302111" cy="2419939"/>
            </a:xfrm>
            <a:custGeom>
              <a:avLst/>
              <a:gdLst>
                <a:gd name="connsiteX0" fmla="*/ 0 w 4302111"/>
                <a:gd name="connsiteY0" fmla="*/ 0 h 2419939"/>
                <a:gd name="connsiteX1" fmla="*/ 4302111 w 4302111"/>
                <a:gd name="connsiteY1" fmla="*/ 0 h 2419939"/>
                <a:gd name="connsiteX2" fmla="*/ 4302111 w 4302111"/>
                <a:gd name="connsiteY2" fmla="*/ 2419939 h 2419939"/>
              </a:gdLst>
              <a:ahLst/>
              <a:cxnLst>
                <a:cxn ang="0">
                  <a:pos x="connsiteX0" y="connsiteY0"/>
                </a:cxn>
                <a:cxn ang="0">
                  <a:pos x="connsiteX1" y="connsiteY1"/>
                </a:cxn>
                <a:cxn ang="0">
                  <a:pos x="connsiteX2" y="connsiteY2"/>
                </a:cxn>
              </a:cxnLst>
              <a:rect l="l" t="t" r="r" b="b"/>
              <a:pathLst>
                <a:path w="4302111" h="2419939">
                  <a:moveTo>
                    <a:pt x="0" y="0"/>
                  </a:moveTo>
                  <a:lnTo>
                    <a:pt x="4302111" y="0"/>
                  </a:lnTo>
                  <a:lnTo>
                    <a:pt x="4302111" y="2419939"/>
                  </a:lnTo>
                  <a:close/>
                </a:path>
              </a:pathLst>
            </a:custGeom>
            <a:solidFill>
              <a:schemeClr val="accent1">
                <a:lumMod val="7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13" name="任意多边形: 形状 12">
              <a:extLst>
                <a:ext uri="{FF2B5EF4-FFF2-40B4-BE49-F238E27FC236}">
                  <a16:creationId xmlns:a16="http://schemas.microsoft.com/office/drawing/2014/main" id="{8B72C440-E95D-49F0-9470-97CAD9E8AE2D}"/>
                </a:ext>
              </a:extLst>
            </p:cNvPr>
            <p:cNvSpPr>
              <a:spLocks/>
            </p:cNvSpPr>
            <p:nvPr userDrawn="1"/>
          </p:nvSpPr>
          <p:spPr bwMode="auto">
            <a:xfrm>
              <a:off x="7985356" y="0"/>
              <a:ext cx="4206644" cy="1895952"/>
            </a:xfrm>
            <a:custGeom>
              <a:avLst/>
              <a:gdLst>
                <a:gd name="connsiteX0" fmla="*/ 0 w 4206644"/>
                <a:gd name="connsiteY0" fmla="*/ 0 h 1895952"/>
                <a:gd name="connsiteX1" fmla="*/ 4206644 w 4206644"/>
                <a:gd name="connsiteY1" fmla="*/ 0 h 1895952"/>
                <a:gd name="connsiteX2" fmla="*/ 4206644 w 4206644"/>
                <a:gd name="connsiteY2" fmla="*/ 1895952 h 1895952"/>
              </a:gdLst>
              <a:ahLst/>
              <a:cxnLst>
                <a:cxn ang="0">
                  <a:pos x="connsiteX0" y="connsiteY0"/>
                </a:cxn>
                <a:cxn ang="0">
                  <a:pos x="connsiteX1" y="connsiteY1"/>
                </a:cxn>
                <a:cxn ang="0">
                  <a:pos x="connsiteX2" y="connsiteY2"/>
                </a:cxn>
              </a:cxnLst>
              <a:rect l="l" t="t" r="r" b="b"/>
              <a:pathLst>
                <a:path w="4206644" h="1895952">
                  <a:moveTo>
                    <a:pt x="0" y="0"/>
                  </a:moveTo>
                  <a:lnTo>
                    <a:pt x="4206644" y="0"/>
                  </a:lnTo>
                  <a:lnTo>
                    <a:pt x="4206644" y="1895952"/>
                  </a:lnTo>
                  <a:close/>
                </a:path>
              </a:pathLst>
            </a:custGeom>
            <a:solidFill>
              <a:schemeClr val="accent1">
                <a:alpha val="71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Tree>
    <p:extLst>
      <p:ext uri="{BB962C8B-B14F-4D97-AF65-F5344CB8AC3E}">
        <p14:creationId xmlns:p14="http://schemas.microsoft.com/office/powerpoint/2010/main" val="366714783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p:txBody>
          <a:bodyPr/>
          <a:lstStyle>
            <a:lvl1pPr>
              <a:defRPr/>
            </a:lvl1pPr>
          </a:lstStyle>
          <a:p>
            <a:r>
              <a:rPr lang="en-US" altLang="zh-CN" dirty="0"/>
              <a:t>Click to edit Master title style</a:t>
            </a:r>
            <a:endParaRPr lang="zh-CN" altLang="en-US" dirty="0"/>
          </a:p>
        </p:txBody>
      </p:sp>
      <p:sp>
        <p:nvSpPr>
          <p:cNvPr id="3" name="内容占位符 2"/>
          <p:cNvSpPr>
            <a:spLocks noGrp="1"/>
          </p:cNvSpPr>
          <p:nvPr>
            <p:ph idx="1" hasCustomPrompt="1"/>
          </p:nvPr>
        </p:nvSpPr>
        <p:spPr/>
        <p:txBody>
          <a:bodyPr/>
          <a:lstStyle>
            <a:lvl1pPr>
              <a:defRPr/>
            </a:lvl1pPr>
            <a:lvl2pPr>
              <a:defRPr/>
            </a:lvl2pPr>
            <a:lvl3pPr>
              <a:defRPr/>
            </a:lvl3pPr>
            <a:lvl4pPr>
              <a:defRPr/>
            </a:lvl4pPr>
            <a:lvl5pPr>
              <a:defRPr/>
            </a:lvl5pPr>
          </a:lstStyle>
          <a:p>
            <a:pPr lvl="0"/>
            <a:r>
              <a:rPr lang="en-US" altLang="zh-CN" dirty="0"/>
              <a:t>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zh-CN" altLang="en-US" dirty="0"/>
          </a:p>
        </p:txBody>
      </p:sp>
      <p:sp>
        <p:nvSpPr>
          <p:cNvPr id="4" name="日期占位符 3">
            <a:extLst>
              <a:ext uri="{FF2B5EF4-FFF2-40B4-BE49-F238E27FC236}">
                <a16:creationId xmlns:a16="http://schemas.microsoft.com/office/drawing/2014/main" id="{B2B497D7-02AD-43A9-B948-17D07F55FA77}"/>
              </a:ext>
            </a:extLst>
          </p:cNvPr>
          <p:cNvSpPr>
            <a:spLocks noGrp="1"/>
          </p:cNvSpPr>
          <p:nvPr>
            <p:ph type="dt" sz="half" idx="10"/>
          </p:nvPr>
        </p:nvSpPr>
        <p:spPr/>
        <p:txBody>
          <a:bodyPr/>
          <a:lstStyle/>
          <a:p>
            <a:fld id="{6489D9C7-5DC6-4263-87FF-7C99F6FB63C3}" type="datetime1">
              <a:rPr lang="zh-CN" altLang="en-US" smtClean="0"/>
              <a:pPr/>
              <a:t>2020/10/8</a:t>
            </a:fld>
            <a:endParaRPr lang="zh-CN" altLang="en-US"/>
          </a:p>
        </p:txBody>
      </p:sp>
      <p:sp>
        <p:nvSpPr>
          <p:cNvPr id="5" name="页脚占位符 4">
            <a:extLst>
              <a:ext uri="{FF2B5EF4-FFF2-40B4-BE49-F238E27FC236}">
                <a16:creationId xmlns:a16="http://schemas.microsoft.com/office/drawing/2014/main" id="{CC2B2705-5296-4AF0-AF0B-2F604D345497}"/>
              </a:ext>
            </a:extLst>
          </p:cNvPr>
          <p:cNvSpPr>
            <a:spLocks noGrp="1"/>
          </p:cNvSpPr>
          <p:nvPr>
            <p:ph type="ftr" sz="quarter" idx="11"/>
          </p:nvPr>
        </p:nvSpPr>
        <p:spPr/>
        <p:txBody>
          <a:bodyPr/>
          <a:lstStyle/>
          <a:p>
            <a:r>
              <a:rPr lang="en-US" altLang="zh-CN"/>
              <a:t>www.islide.cc</a:t>
            </a:r>
            <a:endParaRPr lang="zh-CN" altLang="en-US" dirty="0"/>
          </a:p>
        </p:txBody>
      </p:sp>
      <p:sp>
        <p:nvSpPr>
          <p:cNvPr id="6" name="灯片编号占位符 5">
            <a:extLst>
              <a:ext uri="{FF2B5EF4-FFF2-40B4-BE49-F238E27FC236}">
                <a16:creationId xmlns:a16="http://schemas.microsoft.com/office/drawing/2014/main" id="{B3EDA161-68B0-40B8-8CF0-A82FC7A58A01}"/>
              </a:ext>
            </a:extLst>
          </p:cNvPr>
          <p:cNvSpPr>
            <a:spLocks noGrp="1"/>
          </p:cNvSpPr>
          <p:nvPr>
            <p:ph type="sldNum" sz="quarter" idx="12"/>
          </p:nvPr>
        </p:nvSpPr>
        <p:spPr/>
        <p:txBody>
          <a:bodyPr/>
          <a:lstStyle/>
          <a:p>
            <a:fld id="{5DD3DB80-B894-403A-B48E-6FDC1A72010E}" type="slidenum">
              <a:rPr lang="zh-CN" altLang="en-US" smtClean="0"/>
              <a:pPr/>
              <a:t>‹#›</a:t>
            </a:fld>
            <a:endParaRPr lang="zh-CN" altLang="en-US"/>
          </a:p>
        </p:txBody>
      </p:sp>
    </p:spTree>
    <p:extLst>
      <p:ext uri="{BB962C8B-B14F-4D97-AF65-F5344CB8AC3E}">
        <p14:creationId xmlns:p14="http://schemas.microsoft.com/office/powerpoint/2010/main" val="2663657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p:txBody>
          <a:bodyPr/>
          <a:lstStyle>
            <a:lvl1pPr>
              <a:defRPr/>
            </a:lvl1pPr>
          </a:lstStyle>
          <a:p>
            <a:r>
              <a:rPr lang="en-US" altLang="zh-CN" dirty="0"/>
              <a:t>Click to edit Master title style</a:t>
            </a:r>
            <a:endParaRPr lang="zh-CN" altLang="en-US" dirty="0"/>
          </a:p>
        </p:txBody>
      </p:sp>
      <p:sp>
        <p:nvSpPr>
          <p:cNvPr id="3" name="日期占位符 2">
            <a:extLst>
              <a:ext uri="{FF2B5EF4-FFF2-40B4-BE49-F238E27FC236}">
                <a16:creationId xmlns:a16="http://schemas.microsoft.com/office/drawing/2014/main" id="{961C2B96-5634-4B88-8E94-AD21DFF47F60}"/>
              </a:ext>
            </a:extLst>
          </p:cNvPr>
          <p:cNvSpPr>
            <a:spLocks noGrp="1"/>
          </p:cNvSpPr>
          <p:nvPr>
            <p:ph type="dt" sz="half" idx="10"/>
          </p:nvPr>
        </p:nvSpPr>
        <p:spPr/>
        <p:txBody>
          <a:bodyPr/>
          <a:lstStyle/>
          <a:p>
            <a:fld id="{6489D9C7-5DC6-4263-87FF-7C99F6FB63C3}" type="datetime1">
              <a:rPr lang="zh-CN" altLang="en-US" smtClean="0"/>
              <a:pPr/>
              <a:t>2020/10/8</a:t>
            </a:fld>
            <a:endParaRPr lang="zh-CN" altLang="en-US"/>
          </a:p>
        </p:txBody>
      </p:sp>
      <p:sp>
        <p:nvSpPr>
          <p:cNvPr id="4" name="页脚占位符 3">
            <a:extLst>
              <a:ext uri="{FF2B5EF4-FFF2-40B4-BE49-F238E27FC236}">
                <a16:creationId xmlns:a16="http://schemas.microsoft.com/office/drawing/2014/main" id="{17F45EBE-7276-46DE-B4C4-5A99E71757D2}"/>
              </a:ext>
            </a:extLst>
          </p:cNvPr>
          <p:cNvSpPr>
            <a:spLocks noGrp="1"/>
          </p:cNvSpPr>
          <p:nvPr>
            <p:ph type="ftr" sz="quarter" idx="11"/>
          </p:nvPr>
        </p:nvSpPr>
        <p:spPr/>
        <p:txBody>
          <a:bodyPr/>
          <a:lstStyle/>
          <a:p>
            <a:r>
              <a:rPr lang="en-US" altLang="zh-CN"/>
              <a:t>www.islide.cc</a:t>
            </a:r>
            <a:endParaRPr lang="zh-CN" altLang="en-US" dirty="0"/>
          </a:p>
        </p:txBody>
      </p:sp>
      <p:sp>
        <p:nvSpPr>
          <p:cNvPr id="5" name="灯片编号占位符 4">
            <a:extLst>
              <a:ext uri="{FF2B5EF4-FFF2-40B4-BE49-F238E27FC236}">
                <a16:creationId xmlns:a16="http://schemas.microsoft.com/office/drawing/2014/main" id="{F9861A43-C2C2-48CC-8D18-551AD0C4E2DA}"/>
              </a:ext>
            </a:extLst>
          </p:cNvPr>
          <p:cNvSpPr>
            <a:spLocks noGrp="1"/>
          </p:cNvSpPr>
          <p:nvPr>
            <p:ph type="sldNum" sz="quarter" idx="12"/>
          </p:nvPr>
        </p:nvSpPr>
        <p:spPr/>
        <p:txBody>
          <a:bodyPr/>
          <a:lstStyle/>
          <a:p>
            <a:fld id="{5DD3DB80-B894-403A-B48E-6FDC1A72010E}" type="slidenum">
              <a:rPr lang="zh-CN" altLang="en-US" smtClean="0"/>
              <a:pPr/>
              <a:t>‹#›</a:t>
            </a:fld>
            <a:endParaRPr lang="zh-CN" altLang="en-US"/>
          </a:p>
        </p:txBody>
      </p:sp>
    </p:spTree>
    <p:extLst>
      <p:ext uri="{BB962C8B-B14F-4D97-AF65-F5344CB8AC3E}">
        <p14:creationId xmlns:p14="http://schemas.microsoft.com/office/powerpoint/2010/main" val="3727874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761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末尾幻灯片">
    <p:spTree>
      <p:nvGrpSpPr>
        <p:cNvPr id="1" name=""/>
        <p:cNvGrpSpPr/>
        <p:nvPr/>
      </p:nvGrpSpPr>
      <p:grpSpPr>
        <a:xfrm>
          <a:off x="0" y="0"/>
          <a:ext cx="0" cy="0"/>
          <a:chOff x="0" y="0"/>
          <a:chExt cx="0" cy="0"/>
        </a:xfrm>
      </p:grpSpPr>
      <p:sp>
        <p:nvSpPr>
          <p:cNvPr id="13" name="标题 1"/>
          <p:cNvSpPr>
            <a:spLocks noGrp="1"/>
          </p:cNvSpPr>
          <p:nvPr userDrawn="1">
            <p:ph type="ctrTitle" hasCustomPrompt="1"/>
          </p:nvPr>
        </p:nvSpPr>
        <p:spPr>
          <a:xfrm>
            <a:off x="6299591" y="1502142"/>
            <a:ext cx="3985202" cy="865136"/>
          </a:xfrm>
        </p:spPr>
        <p:txBody>
          <a:bodyPr anchor="ctr">
            <a:normAutofit/>
          </a:bodyPr>
          <a:lstStyle>
            <a:lvl1pPr marL="0" indent="0" algn="r">
              <a:buFont typeface="Arial" panose="020B0604020202020204" pitchFamily="34" charset="0"/>
              <a:buNone/>
              <a:defRPr sz="3200">
                <a:solidFill>
                  <a:schemeClr val="tx1"/>
                </a:solidFill>
              </a:defRPr>
            </a:lvl1pPr>
          </a:lstStyle>
          <a:p>
            <a:r>
              <a:rPr lang="en-US" altLang="zh-CN" dirty="0"/>
              <a:t>Conclusion</a:t>
            </a:r>
            <a:endParaRPr lang="zh-CN" altLang="en-US" dirty="0"/>
          </a:p>
        </p:txBody>
      </p:sp>
      <p:sp>
        <p:nvSpPr>
          <p:cNvPr id="14" name="文本占位符 62"/>
          <p:cNvSpPr>
            <a:spLocks noGrp="1"/>
          </p:cNvSpPr>
          <p:nvPr userDrawn="1">
            <p:ph type="body" sz="quarter" idx="17" hasCustomPrompt="1"/>
          </p:nvPr>
        </p:nvSpPr>
        <p:spPr>
          <a:xfrm>
            <a:off x="6299591" y="2930176"/>
            <a:ext cx="3985202" cy="310871"/>
          </a:xfrm>
        </p:spPr>
        <p:txBody>
          <a:bodyPr vert="horz" lIns="91440" tIns="45720" rIns="91440" bIns="45720" rtlCol="0">
            <a:normAutofit/>
          </a:bodyPr>
          <a:lstStyle>
            <a:lvl1pPr marL="0" indent="0" algn="r">
              <a:buNone/>
              <a:defRPr lang="zh-CN" altLang="en-US" sz="16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lvl="0"/>
            <a:r>
              <a:rPr lang="en-US" altLang="zh-CN" dirty="0"/>
              <a:t>Signature</a:t>
            </a:r>
          </a:p>
        </p:txBody>
      </p:sp>
      <p:sp>
        <p:nvSpPr>
          <p:cNvPr id="15" name="文本占位符 62"/>
          <p:cNvSpPr>
            <a:spLocks noGrp="1"/>
          </p:cNvSpPr>
          <p:nvPr userDrawn="1">
            <p:ph type="body" sz="quarter" idx="18" hasCustomPrompt="1"/>
          </p:nvPr>
        </p:nvSpPr>
        <p:spPr>
          <a:xfrm>
            <a:off x="6299591" y="3245810"/>
            <a:ext cx="3985202" cy="310871"/>
          </a:xfrm>
        </p:spPr>
        <p:txBody>
          <a:bodyPr vert="horz" lIns="91440" tIns="45720" rIns="91440" bIns="45720" rtlCol="0">
            <a:normAutofit/>
          </a:bodyPr>
          <a:lstStyle>
            <a:lvl1pPr marL="0" indent="0" algn="r">
              <a:buNone/>
              <a:defRPr lang="zh-CN" altLang="en-US" sz="16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lvl="0"/>
            <a:r>
              <a:rPr lang="en-US" altLang="zh-CN" dirty="0"/>
              <a:t>Date</a:t>
            </a:r>
            <a:endParaRPr lang="zh-CN" altLang="en-US" dirty="0"/>
          </a:p>
        </p:txBody>
      </p:sp>
      <p:grpSp>
        <p:nvGrpSpPr>
          <p:cNvPr id="16" name="组合 15">
            <a:extLst>
              <a:ext uri="{FF2B5EF4-FFF2-40B4-BE49-F238E27FC236}">
                <a16:creationId xmlns:a16="http://schemas.microsoft.com/office/drawing/2014/main" id="{63BEFEB4-2C7C-48D0-9F96-75183D3ED3E7}"/>
              </a:ext>
            </a:extLst>
          </p:cNvPr>
          <p:cNvGrpSpPr/>
          <p:nvPr userDrawn="1"/>
        </p:nvGrpSpPr>
        <p:grpSpPr>
          <a:xfrm flipH="1">
            <a:off x="-1" y="0"/>
            <a:ext cx="3893927" cy="3087232"/>
            <a:chOff x="7778078" y="0"/>
            <a:chExt cx="4413923" cy="3499502"/>
          </a:xfrm>
        </p:grpSpPr>
        <p:sp>
          <p:nvSpPr>
            <p:cNvPr id="17" name="任意多边形: 形状 16">
              <a:extLst>
                <a:ext uri="{FF2B5EF4-FFF2-40B4-BE49-F238E27FC236}">
                  <a16:creationId xmlns:a16="http://schemas.microsoft.com/office/drawing/2014/main" id="{4CBDF918-E7F9-4244-82F6-7E2017481C8F}"/>
                </a:ext>
              </a:extLst>
            </p:cNvPr>
            <p:cNvSpPr>
              <a:spLocks/>
            </p:cNvSpPr>
            <p:nvPr userDrawn="1"/>
          </p:nvSpPr>
          <p:spPr bwMode="auto">
            <a:xfrm>
              <a:off x="7778078" y="1"/>
              <a:ext cx="4413922" cy="3499501"/>
            </a:xfrm>
            <a:custGeom>
              <a:avLst/>
              <a:gdLst>
                <a:gd name="connsiteX0" fmla="*/ 0 w 4413922"/>
                <a:gd name="connsiteY0" fmla="*/ 0 h 3499501"/>
                <a:gd name="connsiteX1" fmla="*/ 4413922 w 4413922"/>
                <a:gd name="connsiteY1" fmla="*/ 0 h 3499501"/>
                <a:gd name="connsiteX2" fmla="*/ 4413922 w 4413922"/>
                <a:gd name="connsiteY2" fmla="*/ 3499501 h 3499501"/>
              </a:gdLst>
              <a:ahLst/>
              <a:cxnLst>
                <a:cxn ang="0">
                  <a:pos x="connsiteX0" y="connsiteY0"/>
                </a:cxn>
                <a:cxn ang="0">
                  <a:pos x="connsiteX1" y="connsiteY1"/>
                </a:cxn>
                <a:cxn ang="0">
                  <a:pos x="connsiteX2" y="connsiteY2"/>
                </a:cxn>
              </a:cxnLst>
              <a:rect l="l" t="t" r="r" b="b"/>
              <a:pathLst>
                <a:path w="4413922" h="3499501">
                  <a:moveTo>
                    <a:pt x="0" y="0"/>
                  </a:moveTo>
                  <a:lnTo>
                    <a:pt x="4413922" y="0"/>
                  </a:lnTo>
                  <a:lnTo>
                    <a:pt x="4413922" y="3499501"/>
                  </a:lnTo>
                  <a:close/>
                </a:path>
              </a:pathLst>
            </a:custGeom>
            <a:solidFill>
              <a:schemeClr val="accent1">
                <a:lumMod val="40000"/>
                <a:lumOff val="60000"/>
                <a:alpha val="34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19" name="任意多边形: 形状 18">
              <a:extLst>
                <a:ext uri="{FF2B5EF4-FFF2-40B4-BE49-F238E27FC236}">
                  <a16:creationId xmlns:a16="http://schemas.microsoft.com/office/drawing/2014/main" id="{3B48366F-92CF-4BCF-A935-76F9623B15B9}"/>
                </a:ext>
              </a:extLst>
            </p:cNvPr>
            <p:cNvSpPr>
              <a:spLocks/>
            </p:cNvSpPr>
            <p:nvPr userDrawn="1"/>
          </p:nvSpPr>
          <p:spPr bwMode="auto">
            <a:xfrm>
              <a:off x="7821128" y="0"/>
              <a:ext cx="4370872" cy="2993432"/>
            </a:xfrm>
            <a:custGeom>
              <a:avLst/>
              <a:gdLst>
                <a:gd name="connsiteX0" fmla="*/ 0 w 4370872"/>
                <a:gd name="connsiteY0" fmla="*/ 0 h 2993432"/>
                <a:gd name="connsiteX1" fmla="*/ 4370872 w 4370872"/>
                <a:gd name="connsiteY1" fmla="*/ 0 h 2993432"/>
                <a:gd name="connsiteX2" fmla="*/ 4370872 w 4370872"/>
                <a:gd name="connsiteY2" fmla="*/ 2993432 h 2993432"/>
              </a:gdLst>
              <a:ahLst/>
              <a:cxnLst>
                <a:cxn ang="0">
                  <a:pos x="connsiteX0" y="connsiteY0"/>
                </a:cxn>
                <a:cxn ang="0">
                  <a:pos x="connsiteX1" y="connsiteY1"/>
                </a:cxn>
                <a:cxn ang="0">
                  <a:pos x="connsiteX2" y="connsiteY2"/>
                </a:cxn>
              </a:cxnLst>
              <a:rect l="l" t="t" r="r" b="b"/>
              <a:pathLst>
                <a:path w="4370872" h="2993432">
                  <a:moveTo>
                    <a:pt x="0" y="0"/>
                  </a:moveTo>
                  <a:lnTo>
                    <a:pt x="4370872" y="0"/>
                  </a:lnTo>
                  <a:lnTo>
                    <a:pt x="4370872" y="2993432"/>
                  </a:lnTo>
                  <a:close/>
                </a:path>
              </a:pathLst>
            </a:custGeom>
            <a:solidFill>
              <a:schemeClr val="accent1">
                <a:lumMod val="40000"/>
                <a:lumOff val="6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21" name="任意多边形: 形状 20">
              <a:extLst>
                <a:ext uri="{FF2B5EF4-FFF2-40B4-BE49-F238E27FC236}">
                  <a16:creationId xmlns:a16="http://schemas.microsoft.com/office/drawing/2014/main" id="{DC220813-393A-47BA-8C55-4ADAF601642C}"/>
                </a:ext>
              </a:extLst>
            </p:cNvPr>
            <p:cNvSpPr>
              <a:spLocks/>
            </p:cNvSpPr>
            <p:nvPr userDrawn="1"/>
          </p:nvSpPr>
          <p:spPr bwMode="auto">
            <a:xfrm>
              <a:off x="7889890" y="1"/>
              <a:ext cx="4302111" cy="2419939"/>
            </a:xfrm>
            <a:custGeom>
              <a:avLst/>
              <a:gdLst>
                <a:gd name="connsiteX0" fmla="*/ 0 w 4302111"/>
                <a:gd name="connsiteY0" fmla="*/ 0 h 2419939"/>
                <a:gd name="connsiteX1" fmla="*/ 4302111 w 4302111"/>
                <a:gd name="connsiteY1" fmla="*/ 0 h 2419939"/>
                <a:gd name="connsiteX2" fmla="*/ 4302111 w 4302111"/>
                <a:gd name="connsiteY2" fmla="*/ 2419939 h 2419939"/>
              </a:gdLst>
              <a:ahLst/>
              <a:cxnLst>
                <a:cxn ang="0">
                  <a:pos x="connsiteX0" y="connsiteY0"/>
                </a:cxn>
                <a:cxn ang="0">
                  <a:pos x="connsiteX1" y="connsiteY1"/>
                </a:cxn>
                <a:cxn ang="0">
                  <a:pos x="connsiteX2" y="connsiteY2"/>
                </a:cxn>
              </a:cxnLst>
              <a:rect l="l" t="t" r="r" b="b"/>
              <a:pathLst>
                <a:path w="4302111" h="2419939">
                  <a:moveTo>
                    <a:pt x="0" y="0"/>
                  </a:moveTo>
                  <a:lnTo>
                    <a:pt x="4302111" y="0"/>
                  </a:lnTo>
                  <a:lnTo>
                    <a:pt x="4302111" y="2419939"/>
                  </a:lnTo>
                  <a:close/>
                </a:path>
              </a:pathLst>
            </a:custGeom>
            <a:solidFill>
              <a:schemeClr val="accent1">
                <a:lumMod val="7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24" name="任意多边形: 形状 23">
              <a:extLst>
                <a:ext uri="{FF2B5EF4-FFF2-40B4-BE49-F238E27FC236}">
                  <a16:creationId xmlns:a16="http://schemas.microsoft.com/office/drawing/2014/main" id="{898A955D-75FC-4514-86F9-BDAE27A10D69}"/>
                </a:ext>
              </a:extLst>
            </p:cNvPr>
            <p:cNvSpPr>
              <a:spLocks/>
            </p:cNvSpPr>
            <p:nvPr userDrawn="1"/>
          </p:nvSpPr>
          <p:spPr bwMode="auto">
            <a:xfrm>
              <a:off x="7985356" y="0"/>
              <a:ext cx="4206644" cy="1895952"/>
            </a:xfrm>
            <a:custGeom>
              <a:avLst/>
              <a:gdLst>
                <a:gd name="connsiteX0" fmla="*/ 0 w 4206644"/>
                <a:gd name="connsiteY0" fmla="*/ 0 h 1895952"/>
                <a:gd name="connsiteX1" fmla="*/ 4206644 w 4206644"/>
                <a:gd name="connsiteY1" fmla="*/ 0 h 1895952"/>
                <a:gd name="connsiteX2" fmla="*/ 4206644 w 4206644"/>
                <a:gd name="connsiteY2" fmla="*/ 1895952 h 1895952"/>
              </a:gdLst>
              <a:ahLst/>
              <a:cxnLst>
                <a:cxn ang="0">
                  <a:pos x="connsiteX0" y="connsiteY0"/>
                </a:cxn>
                <a:cxn ang="0">
                  <a:pos x="connsiteX1" y="connsiteY1"/>
                </a:cxn>
                <a:cxn ang="0">
                  <a:pos x="connsiteX2" y="connsiteY2"/>
                </a:cxn>
              </a:cxnLst>
              <a:rect l="l" t="t" r="r" b="b"/>
              <a:pathLst>
                <a:path w="4206644" h="1895952">
                  <a:moveTo>
                    <a:pt x="0" y="0"/>
                  </a:moveTo>
                  <a:lnTo>
                    <a:pt x="4206644" y="0"/>
                  </a:lnTo>
                  <a:lnTo>
                    <a:pt x="4206644" y="1895952"/>
                  </a:lnTo>
                  <a:close/>
                </a:path>
              </a:pathLst>
            </a:custGeom>
            <a:solidFill>
              <a:schemeClr val="accent1">
                <a:alpha val="71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grpSp>
        <p:nvGrpSpPr>
          <p:cNvPr id="25" name="组合 24">
            <a:extLst>
              <a:ext uri="{FF2B5EF4-FFF2-40B4-BE49-F238E27FC236}">
                <a16:creationId xmlns:a16="http://schemas.microsoft.com/office/drawing/2014/main" id="{A8734980-73E0-48A2-B53C-72DE9BDED7A0}"/>
              </a:ext>
            </a:extLst>
          </p:cNvPr>
          <p:cNvGrpSpPr/>
          <p:nvPr userDrawn="1"/>
        </p:nvGrpSpPr>
        <p:grpSpPr>
          <a:xfrm flipH="1">
            <a:off x="-12089" y="4291344"/>
            <a:ext cx="12204089" cy="2566658"/>
            <a:chOff x="-12088" y="4794394"/>
            <a:chExt cx="12204089" cy="2063607"/>
          </a:xfrm>
        </p:grpSpPr>
        <p:sp>
          <p:nvSpPr>
            <p:cNvPr id="26" name="任意多边形: 形状 25">
              <a:extLst>
                <a:ext uri="{FF2B5EF4-FFF2-40B4-BE49-F238E27FC236}">
                  <a16:creationId xmlns:a16="http://schemas.microsoft.com/office/drawing/2014/main" id="{18134D36-334C-4854-8D96-EC6648661CA6}"/>
                </a:ext>
              </a:extLst>
            </p:cNvPr>
            <p:cNvSpPr>
              <a:spLocks/>
            </p:cNvSpPr>
            <p:nvPr userDrawn="1"/>
          </p:nvSpPr>
          <p:spPr bwMode="auto">
            <a:xfrm>
              <a:off x="554582" y="4942832"/>
              <a:ext cx="11637418" cy="1915168"/>
            </a:xfrm>
            <a:custGeom>
              <a:avLst/>
              <a:gdLst>
                <a:gd name="connsiteX0" fmla="*/ 8612903 w 11637418"/>
                <a:gd name="connsiteY0" fmla="*/ 0 h 1915168"/>
                <a:gd name="connsiteX1" fmla="*/ 11637418 w 11637418"/>
                <a:gd name="connsiteY1" fmla="*/ 1581105 h 1915168"/>
                <a:gd name="connsiteX2" fmla="*/ 11637418 w 11637418"/>
                <a:gd name="connsiteY2" fmla="*/ 1915168 h 1915168"/>
                <a:gd name="connsiteX3" fmla="*/ 0 w 11637418"/>
                <a:gd name="connsiteY3" fmla="*/ 1915168 h 1915168"/>
              </a:gdLst>
              <a:ahLst/>
              <a:cxnLst>
                <a:cxn ang="0">
                  <a:pos x="connsiteX0" y="connsiteY0"/>
                </a:cxn>
                <a:cxn ang="0">
                  <a:pos x="connsiteX1" y="connsiteY1"/>
                </a:cxn>
                <a:cxn ang="0">
                  <a:pos x="connsiteX2" y="connsiteY2"/>
                </a:cxn>
                <a:cxn ang="0">
                  <a:pos x="connsiteX3" y="connsiteY3"/>
                </a:cxn>
              </a:cxnLst>
              <a:rect l="l" t="t" r="r" b="b"/>
              <a:pathLst>
                <a:path w="11637418" h="1915168">
                  <a:moveTo>
                    <a:pt x="8612903" y="0"/>
                  </a:moveTo>
                  <a:lnTo>
                    <a:pt x="11637418" y="1581105"/>
                  </a:lnTo>
                  <a:lnTo>
                    <a:pt x="11637418" y="1915168"/>
                  </a:lnTo>
                  <a:lnTo>
                    <a:pt x="0" y="1915168"/>
                  </a:lnTo>
                  <a:close/>
                </a:path>
              </a:pathLst>
            </a:custGeom>
            <a:solidFill>
              <a:schemeClr val="accent1">
                <a:lumMod val="40000"/>
                <a:lumOff val="60000"/>
                <a:alpha val="34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lvl="0"/>
              <a:endParaRPr lang="zh-CN" altLang="en-US"/>
            </a:p>
          </p:txBody>
        </p:sp>
        <p:sp>
          <p:nvSpPr>
            <p:cNvPr id="27" name="任意多边形: 形状 26">
              <a:extLst>
                <a:ext uri="{FF2B5EF4-FFF2-40B4-BE49-F238E27FC236}">
                  <a16:creationId xmlns:a16="http://schemas.microsoft.com/office/drawing/2014/main" id="{C6A7AE61-9924-408E-8CF1-09F7814EF88C}"/>
                </a:ext>
              </a:extLst>
            </p:cNvPr>
            <p:cNvSpPr>
              <a:spLocks/>
            </p:cNvSpPr>
            <p:nvPr userDrawn="1"/>
          </p:nvSpPr>
          <p:spPr bwMode="auto">
            <a:xfrm>
              <a:off x="335096" y="4794394"/>
              <a:ext cx="11856904" cy="2063607"/>
            </a:xfrm>
            <a:custGeom>
              <a:avLst/>
              <a:gdLst>
                <a:gd name="connsiteX0" fmla="*/ 7128328 w 11856904"/>
                <a:gd name="connsiteY0" fmla="*/ 0 h 2063607"/>
                <a:gd name="connsiteX1" fmla="*/ 11856904 w 11856904"/>
                <a:gd name="connsiteY1" fmla="*/ 1832069 h 2063607"/>
                <a:gd name="connsiteX2" fmla="*/ 11856904 w 11856904"/>
                <a:gd name="connsiteY2" fmla="*/ 2063607 h 2063607"/>
                <a:gd name="connsiteX3" fmla="*/ 0 w 11856904"/>
                <a:gd name="connsiteY3" fmla="*/ 2063607 h 2063607"/>
              </a:gdLst>
              <a:ahLst/>
              <a:cxnLst>
                <a:cxn ang="0">
                  <a:pos x="connsiteX0" y="connsiteY0"/>
                </a:cxn>
                <a:cxn ang="0">
                  <a:pos x="connsiteX1" y="connsiteY1"/>
                </a:cxn>
                <a:cxn ang="0">
                  <a:pos x="connsiteX2" y="connsiteY2"/>
                </a:cxn>
                <a:cxn ang="0">
                  <a:pos x="connsiteX3" y="connsiteY3"/>
                </a:cxn>
              </a:cxnLst>
              <a:rect l="l" t="t" r="r" b="b"/>
              <a:pathLst>
                <a:path w="11856904" h="2063607">
                  <a:moveTo>
                    <a:pt x="7128328" y="0"/>
                  </a:moveTo>
                  <a:lnTo>
                    <a:pt x="11856904" y="1832069"/>
                  </a:lnTo>
                  <a:lnTo>
                    <a:pt x="11856904" y="2063607"/>
                  </a:lnTo>
                  <a:lnTo>
                    <a:pt x="0" y="2063607"/>
                  </a:lnTo>
                  <a:close/>
                </a:path>
              </a:pathLst>
            </a:custGeom>
            <a:solidFill>
              <a:schemeClr val="accent2">
                <a:lumMod val="60000"/>
                <a:lumOff val="40000"/>
                <a:alpha val="47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28" name="任意多边形: 形状 27">
              <a:extLst>
                <a:ext uri="{FF2B5EF4-FFF2-40B4-BE49-F238E27FC236}">
                  <a16:creationId xmlns:a16="http://schemas.microsoft.com/office/drawing/2014/main" id="{0E374545-05CE-40DB-AFDC-FA4A8E623525}"/>
                </a:ext>
              </a:extLst>
            </p:cNvPr>
            <p:cNvSpPr>
              <a:spLocks/>
            </p:cNvSpPr>
            <p:nvPr userDrawn="1"/>
          </p:nvSpPr>
          <p:spPr bwMode="auto">
            <a:xfrm>
              <a:off x="139320" y="4847832"/>
              <a:ext cx="12052680" cy="2010168"/>
            </a:xfrm>
            <a:custGeom>
              <a:avLst/>
              <a:gdLst>
                <a:gd name="connsiteX0" fmla="*/ 5073792 w 12052680"/>
                <a:gd name="connsiteY0" fmla="*/ 0 h 2010168"/>
                <a:gd name="connsiteX1" fmla="*/ 12052680 w 12052680"/>
                <a:gd name="connsiteY1" fmla="*/ 1869250 h 2010168"/>
                <a:gd name="connsiteX2" fmla="*/ 12052680 w 12052680"/>
                <a:gd name="connsiteY2" fmla="*/ 2010168 h 2010168"/>
                <a:gd name="connsiteX3" fmla="*/ 0 w 12052680"/>
                <a:gd name="connsiteY3" fmla="*/ 2010168 h 2010168"/>
              </a:gdLst>
              <a:ahLst/>
              <a:cxnLst>
                <a:cxn ang="0">
                  <a:pos x="connsiteX0" y="connsiteY0"/>
                </a:cxn>
                <a:cxn ang="0">
                  <a:pos x="connsiteX1" y="connsiteY1"/>
                </a:cxn>
                <a:cxn ang="0">
                  <a:pos x="connsiteX2" y="connsiteY2"/>
                </a:cxn>
                <a:cxn ang="0">
                  <a:pos x="connsiteX3" y="connsiteY3"/>
                </a:cxn>
              </a:cxnLst>
              <a:rect l="l" t="t" r="r" b="b"/>
              <a:pathLst>
                <a:path w="12052680" h="2010168">
                  <a:moveTo>
                    <a:pt x="5073792" y="0"/>
                  </a:moveTo>
                  <a:lnTo>
                    <a:pt x="12052680" y="1869250"/>
                  </a:lnTo>
                  <a:lnTo>
                    <a:pt x="12052680" y="2010168"/>
                  </a:lnTo>
                  <a:lnTo>
                    <a:pt x="0" y="2010168"/>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lvl="0"/>
              <a:endParaRPr lang="zh-CN" altLang="en-US"/>
            </a:p>
          </p:txBody>
        </p:sp>
        <p:sp>
          <p:nvSpPr>
            <p:cNvPr id="29" name="任意多边形: 形状 28">
              <a:extLst>
                <a:ext uri="{FF2B5EF4-FFF2-40B4-BE49-F238E27FC236}">
                  <a16:creationId xmlns:a16="http://schemas.microsoft.com/office/drawing/2014/main" id="{67FE0E06-350E-4668-A7B0-18779AF86CAD}"/>
                </a:ext>
              </a:extLst>
            </p:cNvPr>
            <p:cNvSpPr>
              <a:spLocks/>
            </p:cNvSpPr>
            <p:nvPr userDrawn="1"/>
          </p:nvSpPr>
          <p:spPr bwMode="auto">
            <a:xfrm>
              <a:off x="-12088" y="5275332"/>
              <a:ext cx="12204089" cy="1582668"/>
            </a:xfrm>
            <a:custGeom>
              <a:avLst/>
              <a:gdLst>
                <a:gd name="connsiteX0" fmla="*/ 2856139 w 12204089"/>
                <a:gd name="connsiteY0" fmla="*/ 0 h 1582668"/>
                <a:gd name="connsiteX1" fmla="*/ 12204089 w 12204089"/>
                <a:gd name="connsiteY1" fmla="*/ 1521377 h 1582668"/>
                <a:gd name="connsiteX2" fmla="*/ 12204089 w 12204089"/>
                <a:gd name="connsiteY2" fmla="*/ 1582668 h 1582668"/>
                <a:gd name="connsiteX3" fmla="*/ 0 w 12204089"/>
                <a:gd name="connsiteY3" fmla="*/ 1582668 h 1582668"/>
              </a:gdLst>
              <a:ahLst/>
              <a:cxnLst>
                <a:cxn ang="0">
                  <a:pos x="connsiteX0" y="connsiteY0"/>
                </a:cxn>
                <a:cxn ang="0">
                  <a:pos x="connsiteX1" y="connsiteY1"/>
                </a:cxn>
                <a:cxn ang="0">
                  <a:pos x="connsiteX2" y="connsiteY2"/>
                </a:cxn>
                <a:cxn ang="0">
                  <a:pos x="connsiteX3" y="connsiteY3"/>
                </a:cxn>
              </a:cxnLst>
              <a:rect l="l" t="t" r="r" b="b"/>
              <a:pathLst>
                <a:path w="12204089" h="1582668">
                  <a:moveTo>
                    <a:pt x="2856139" y="0"/>
                  </a:moveTo>
                  <a:lnTo>
                    <a:pt x="12204089" y="1521377"/>
                  </a:lnTo>
                  <a:lnTo>
                    <a:pt x="12204089" y="1582668"/>
                  </a:lnTo>
                  <a:lnTo>
                    <a:pt x="0" y="1582668"/>
                  </a:lnTo>
                  <a:close/>
                </a:path>
              </a:pathLst>
            </a:custGeom>
            <a:solidFill>
              <a:schemeClr val="accent1">
                <a:alpha val="71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lvl="0"/>
              <a:endParaRPr lang="zh-CN" altLang="en-US" dirty="0"/>
            </a:p>
          </p:txBody>
        </p:sp>
      </p:grpSp>
    </p:spTree>
    <p:extLst>
      <p:ext uri="{BB962C8B-B14F-4D97-AF65-F5344CB8AC3E}">
        <p14:creationId xmlns:p14="http://schemas.microsoft.com/office/powerpoint/2010/main" val="420846531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关注服务号">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F3BB9638-2D2F-48B1-A8CF-673B237DCC17}"/>
              </a:ext>
            </a:extLst>
          </p:cNvPr>
          <p:cNvSpPr/>
          <p:nvPr userDrawn="1"/>
        </p:nvSpPr>
        <p:spPr>
          <a:xfrm>
            <a:off x="0" y="3429000"/>
            <a:ext cx="12192000" cy="3429000"/>
          </a:xfrm>
          <a:prstGeom prst="rect">
            <a:avLst/>
          </a:prstGeom>
          <a:solidFill>
            <a:srgbClr val="E73A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sp>
        <p:nvSpPr>
          <p:cNvPr id="4" name="矩形: 圆角 3">
            <a:extLst>
              <a:ext uri="{FF2B5EF4-FFF2-40B4-BE49-F238E27FC236}">
                <a16:creationId xmlns:a16="http://schemas.microsoft.com/office/drawing/2014/main" id="{120C7C91-35F0-46E5-B511-2314CED2655F}"/>
              </a:ext>
            </a:extLst>
          </p:cNvPr>
          <p:cNvSpPr/>
          <p:nvPr userDrawn="1"/>
        </p:nvSpPr>
        <p:spPr>
          <a:xfrm>
            <a:off x="1079465" y="1527629"/>
            <a:ext cx="3802742" cy="3802742"/>
          </a:xfrm>
          <a:prstGeom prst="roundRect">
            <a:avLst>
              <a:gd name="adj" fmla="val 5598"/>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pic>
        <p:nvPicPr>
          <p:cNvPr id="5" name="图片 4" descr="图片包含 纵横字谜, 文字&#10;&#10;已生成极高可信度的说明">
            <a:extLst>
              <a:ext uri="{FF2B5EF4-FFF2-40B4-BE49-F238E27FC236}">
                <a16:creationId xmlns:a16="http://schemas.microsoft.com/office/drawing/2014/main" id="{25779B21-3BC1-4E47-8650-6B0E785B5142}"/>
              </a:ext>
            </a:extLst>
          </p:cNvPr>
          <p:cNvPicPr>
            <a:picLocks noChangeAspect="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308065" y="1756229"/>
            <a:ext cx="3345542" cy="3345542"/>
          </a:xfrm>
          <a:prstGeom prst="rect">
            <a:avLst/>
          </a:prstGeom>
        </p:spPr>
      </p:pic>
      <p:sp>
        <p:nvSpPr>
          <p:cNvPr id="6" name="文本框 5">
            <a:extLst>
              <a:ext uri="{FF2B5EF4-FFF2-40B4-BE49-F238E27FC236}">
                <a16:creationId xmlns:a16="http://schemas.microsoft.com/office/drawing/2014/main" id="{343024A3-25F7-4B9A-9876-36F35421F6E6}"/>
              </a:ext>
            </a:extLst>
          </p:cNvPr>
          <p:cNvSpPr txBox="1"/>
          <p:nvPr userDrawn="1"/>
        </p:nvSpPr>
        <p:spPr>
          <a:xfrm>
            <a:off x="5239657" y="1566506"/>
            <a:ext cx="6013185" cy="3549241"/>
          </a:xfrm>
          <a:prstGeom prst="rect">
            <a:avLst/>
          </a:prstGeom>
          <a:noFill/>
        </p:spPr>
        <p:txBody>
          <a:bodyPr wrap="none" rtlCol="0">
            <a:spAutoFit/>
          </a:bodyPr>
          <a:lstStyle/>
          <a:p>
            <a:pPr>
              <a:lnSpc>
                <a:spcPct val="150000"/>
              </a:lnSpc>
              <a:spcBef>
                <a:spcPts val="600"/>
              </a:spcBef>
            </a:pPr>
            <a:r>
              <a:rPr lang="zh-CN" altLang="en-US" sz="3600" b="1" ker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办公模板更新</a:t>
            </a:r>
            <a:endParaRPr lang="en-US" altLang="zh-CN" sz="3600" b="1" ker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nSpc>
                <a:spcPct val="150000"/>
              </a:lnSpc>
              <a:spcBef>
                <a:spcPts val="600"/>
              </a:spcBef>
            </a:pPr>
            <a:r>
              <a:rPr lang="zh-CN" altLang="en-US" sz="3600" b="1" ker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微软</a:t>
            </a:r>
            <a:endParaRPr lang="en-US" altLang="zh-CN" sz="3600" b="1" ker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nSpc>
                <a:spcPct val="150000"/>
              </a:lnSpc>
              <a:spcBef>
                <a:spcPts val="600"/>
              </a:spcBef>
            </a:pPr>
            <a:r>
              <a:rPr lang="zh-CN" altLang="en-US"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微信扫码关注</a:t>
            </a:r>
            <a:endParaRPr lang="en-US" altLang="zh-CN"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nSpc>
                <a:spcPct val="150000"/>
              </a:lnSpc>
              <a:spcBef>
                <a:spcPts val="600"/>
              </a:spcBef>
            </a:pPr>
            <a:r>
              <a:rPr lang="zh-CN" altLang="en-US"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 微软</a:t>
            </a:r>
            <a:r>
              <a:rPr lang="en-US" altLang="zh-CN"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Office</a:t>
            </a:r>
            <a:r>
              <a:rPr lang="zh-CN" altLang="en-US"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文档 」服务号</a:t>
            </a:r>
            <a:endParaRPr lang="en-US" altLang="zh-CN"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pic>
        <p:nvPicPr>
          <p:cNvPr id="7" name="图片 6">
            <a:hlinkClick r:id="rId3"/>
            <a:extLst>
              <a:ext uri="{FF2B5EF4-FFF2-40B4-BE49-F238E27FC236}">
                <a16:creationId xmlns:a16="http://schemas.microsoft.com/office/drawing/2014/main" id="{5524D02C-49CE-4D3D-8B89-07CEC3966F49}"/>
              </a:ext>
            </a:extLst>
          </p:cNvPr>
          <p:cNvPicPr>
            <a:picLocks noChangeAspect="1"/>
          </p:cNvPicPr>
          <p:nvPr userDrawn="1"/>
        </p:nvPicPr>
        <p:blipFill>
          <a:blip r:embed="rId4" cstate="email">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a:ext>
            </a:extLst>
          </a:blip>
          <a:stretch>
            <a:fillRect/>
          </a:stretch>
        </p:blipFill>
        <p:spPr>
          <a:xfrm>
            <a:off x="5239657" y="6345797"/>
            <a:ext cx="1712686" cy="226074"/>
          </a:xfrm>
          <a:prstGeom prst="rect">
            <a:avLst/>
          </a:prstGeom>
        </p:spPr>
      </p:pic>
    </p:spTree>
    <p:extLst>
      <p:ext uri="{BB962C8B-B14F-4D97-AF65-F5344CB8AC3E}">
        <p14:creationId xmlns:p14="http://schemas.microsoft.com/office/powerpoint/2010/main" val="2515555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使用小程序">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E71CC84-193F-4D28-98D9-17F9952F968C}"/>
              </a:ext>
            </a:extLst>
          </p:cNvPr>
          <p:cNvCxnSpPr/>
          <p:nvPr userDrawn="1"/>
        </p:nvCxnSpPr>
        <p:spPr>
          <a:xfrm>
            <a:off x="0" y="657288"/>
            <a:ext cx="12192000" cy="0"/>
          </a:xfrm>
          <a:prstGeom prst="line">
            <a:avLst/>
          </a:prstGeom>
          <a:ln>
            <a:solidFill>
              <a:srgbClr val="E73A1C"/>
            </a:solidFill>
          </a:ln>
        </p:spPr>
        <p:style>
          <a:lnRef idx="1">
            <a:schemeClr val="accent1"/>
          </a:lnRef>
          <a:fillRef idx="0">
            <a:schemeClr val="accent1"/>
          </a:fillRef>
          <a:effectRef idx="0">
            <a:schemeClr val="accent1"/>
          </a:effectRef>
          <a:fontRef idx="minor">
            <a:schemeClr val="tx1"/>
          </a:fontRef>
        </p:style>
      </p:cxnSp>
      <p:sp>
        <p:nvSpPr>
          <p:cNvPr id="6" name="矩形 5">
            <a:extLst>
              <a:ext uri="{FF2B5EF4-FFF2-40B4-BE49-F238E27FC236}">
                <a16:creationId xmlns:a16="http://schemas.microsoft.com/office/drawing/2014/main" id="{23A9F197-1133-4CEE-860F-85366976D0AC}"/>
              </a:ext>
            </a:extLst>
          </p:cNvPr>
          <p:cNvSpPr/>
          <p:nvPr userDrawn="1"/>
        </p:nvSpPr>
        <p:spPr>
          <a:xfrm>
            <a:off x="0" y="3091547"/>
            <a:ext cx="12192000" cy="3766453"/>
          </a:xfrm>
          <a:prstGeom prst="rect">
            <a:avLst/>
          </a:prstGeom>
          <a:solidFill>
            <a:srgbClr val="E73A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sp>
        <p:nvSpPr>
          <p:cNvPr id="8" name="矩形: 圆角 7">
            <a:extLst>
              <a:ext uri="{FF2B5EF4-FFF2-40B4-BE49-F238E27FC236}">
                <a16:creationId xmlns:a16="http://schemas.microsoft.com/office/drawing/2014/main" id="{AA954438-2CEB-4119-883B-8B9196F98504}"/>
              </a:ext>
            </a:extLst>
          </p:cNvPr>
          <p:cNvSpPr/>
          <p:nvPr userDrawn="1"/>
        </p:nvSpPr>
        <p:spPr>
          <a:xfrm>
            <a:off x="621395" y="1362836"/>
            <a:ext cx="3462340" cy="3462340"/>
          </a:xfrm>
          <a:prstGeom prst="roundRect">
            <a:avLst>
              <a:gd name="adj" fmla="val 5598"/>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sp>
        <p:nvSpPr>
          <p:cNvPr id="9" name="矩形: 圆角 8">
            <a:extLst>
              <a:ext uri="{FF2B5EF4-FFF2-40B4-BE49-F238E27FC236}">
                <a16:creationId xmlns:a16="http://schemas.microsoft.com/office/drawing/2014/main" id="{4CD1A364-B227-4CFB-9287-6198C6C0443B}"/>
              </a:ext>
            </a:extLst>
          </p:cNvPr>
          <p:cNvSpPr/>
          <p:nvPr userDrawn="1"/>
        </p:nvSpPr>
        <p:spPr>
          <a:xfrm>
            <a:off x="4374467" y="1362836"/>
            <a:ext cx="3462340" cy="3462340"/>
          </a:xfrm>
          <a:prstGeom prst="roundRect">
            <a:avLst>
              <a:gd name="adj" fmla="val 5598"/>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sp>
        <p:nvSpPr>
          <p:cNvPr id="10" name="文本框 9">
            <a:extLst>
              <a:ext uri="{FF2B5EF4-FFF2-40B4-BE49-F238E27FC236}">
                <a16:creationId xmlns:a16="http://schemas.microsoft.com/office/drawing/2014/main" id="{BEA6AD26-5781-4DAD-8C16-8C73B2C177AD}"/>
              </a:ext>
            </a:extLst>
          </p:cNvPr>
          <p:cNvSpPr txBox="1"/>
          <p:nvPr userDrawn="1"/>
        </p:nvSpPr>
        <p:spPr>
          <a:xfrm>
            <a:off x="1656327" y="286129"/>
            <a:ext cx="8879354" cy="670120"/>
          </a:xfrm>
          <a:prstGeom prst="rect">
            <a:avLst/>
          </a:prstGeom>
          <a:solidFill>
            <a:schemeClr val="bg1"/>
          </a:solidFill>
        </p:spPr>
        <p:txBody>
          <a:bodyPr wrap="none" rtlCol="0">
            <a:spAutoFit/>
          </a:bodyPr>
          <a:lstStyle/>
          <a:p>
            <a:pPr algn="ctr">
              <a:lnSpc>
                <a:spcPct val="130000"/>
              </a:lnSpc>
              <a:spcBef>
                <a:spcPts val="600"/>
              </a:spcBef>
            </a:pPr>
            <a:r>
              <a:rPr lang="zh-CN" altLang="en-US" sz="3200" b="1" kern="0">
                <a:latin typeface="微软雅黑" panose="020B0503020204020204" pitchFamily="34" charset="-122"/>
                <a:ea typeface="微软雅黑" panose="020B0503020204020204" pitchFamily="34" charset="-122"/>
                <a:cs typeface="+mn-ea"/>
                <a:sym typeface="+mn-lt"/>
              </a:rPr>
              <a:t> 微信扫描小程序码，使用微软移动办公黑科技 </a:t>
            </a:r>
            <a:endParaRPr lang="en-US" sz="3200" b="1" kern="0" dirty="0">
              <a:latin typeface="微软雅黑" panose="020B0503020204020204" pitchFamily="34" charset="-122"/>
              <a:ea typeface="微软雅黑" panose="020B0503020204020204" pitchFamily="34" charset="-122"/>
              <a:cs typeface="+mn-ea"/>
              <a:sym typeface="+mn-lt"/>
            </a:endParaRPr>
          </a:p>
        </p:txBody>
      </p:sp>
      <p:cxnSp>
        <p:nvCxnSpPr>
          <p:cNvPr id="11" name="直接连接符 10">
            <a:extLst>
              <a:ext uri="{FF2B5EF4-FFF2-40B4-BE49-F238E27FC236}">
                <a16:creationId xmlns:a16="http://schemas.microsoft.com/office/drawing/2014/main" id="{72806FD0-33B9-40F1-B8F9-079524CA002C}"/>
              </a:ext>
            </a:extLst>
          </p:cNvPr>
          <p:cNvCxnSpPr>
            <a:cxnSpLocks/>
          </p:cNvCxnSpPr>
          <p:nvPr userDrawn="1"/>
        </p:nvCxnSpPr>
        <p:spPr>
          <a:xfrm flipH="1">
            <a:off x="1523089" y="369629"/>
            <a:ext cx="266460" cy="622048"/>
          </a:xfrm>
          <a:prstGeom prst="line">
            <a:avLst/>
          </a:prstGeom>
          <a:ln>
            <a:solidFill>
              <a:srgbClr val="E73A1C"/>
            </a:solidFill>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159FFD7E-3944-43A3-A5DD-D8673483D044}"/>
              </a:ext>
            </a:extLst>
          </p:cNvPr>
          <p:cNvCxnSpPr>
            <a:cxnSpLocks/>
          </p:cNvCxnSpPr>
          <p:nvPr userDrawn="1"/>
        </p:nvCxnSpPr>
        <p:spPr>
          <a:xfrm flipH="1">
            <a:off x="10402443" y="369629"/>
            <a:ext cx="266460" cy="622048"/>
          </a:xfrm>
          <a:prstGeom prst="line">
            <a:avLst/>
          </a:prstGeom>
          <a:ln>
            <a:solidFill>
              <a:srgbClr val="E73A1C"/>
            </a:solidFill>
          </a:ln>
        </p:spPr>
        <p:style>
          <a:lnRef idx="1">
            <a:schemeClr val="accent1"/>
          </a:lnRef>
          <a:fillRef idx="0">
            <a:schemeClr val="accent1"/>
          </a:fillRef>
          <a:effectRef idx="0">
            <a:schemeClr val="accent1"/>
          </a:effectRef>
          <a:fontRef idx="minor">
            <a:schemeClr val="tx1"/>
          </a:fontRef>
        </p:style>
      </p:cxnSp>
      <p:sp>
        <p:nvSpPr>
          <p:cNvPr id="13" name="矩形: 圆角 12">
            <a:extLst>
              <a:ext uri="{FF2B5EF4-FFF2-40B4-BE49-F238E27FC236}">
                <a16:creationId xmlns:a16="http://schemas.microsoft.com/office/drawing/2014/main" id="{C76706F4-B20C-489C-ACB9-010EF43FEF70}"/>
              </a:ext>
            </a:extLst>
          </p:cNvPr>
          <p:cNvSpPr/>
          <p:nvPr userDrawn="1"/>
        </p:nvSpPr>
        <p:spPr>
          <a:xfrm>
            <a:off x="8159751" y="1362836"/>
            <a:ext cx="3462340" cy="3462340"/>
          </a:xfrm>
          <a:prstGeom prst="roundRect">
            <a:avLst>
              <a:gd name="adj" fmla="val 5598"/>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pic>
        <p:nvPicPr>
          <p:cNvPr id="14" name="图片 13">
            <a:extLst>
              <a:ext uri="{FF2B5EF4-FFF2-40B4-BE49-F238E27FC236}">
                <a16:creationId xmlns:a16="http://schemas.microsoft.com/office/drawing/2014/main" id="{C50F7A0F-4C8A-4DA1-8AA3-1810FF4E70A3}"/>
              </a:ext>
            </a:extLst>
          </p:cNvPr>
          <p:cNvPicPr>
            <a:picLocks noChangeAspect="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4705130" y="1673081"/>
            <a:ext cx="2743200" cy="2743200"/>
          </a:xfrm>
          <a:prstGeom prst="rect">
            <a:avLst/>
          </a:prstGeom>
        </p:spPr>
      </p:pic>
      <p:pic>
        <p:nvPicPr>
          <p:cNvPr id="15" name="图片 14">
            <a:extLst>
              <a:ext uri="{FF2B5EF4-FFF2-40B4-BE49-F238E27FC236}">
                <a16:creationId xmlns:a16="http://schemas.microsoft.com/office/drawing/2014/main" id="{260AD2DE-F13F-4332-90AE-87C7001EAD9A}"/>
              </a:ext>
            </a:extLst>
          </p:cNvPr>
          <p:cNvPicPr>
            <a:picLocks noChangeAspect="1"/>
          </p:cNvPicPr>
          <p:nvPr userDrawn="1"/>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8519321" y="1673081"/>
            <a:ext cx="2743200" cy="2743200"/>
          </a:xfrm>
          <a:prstGeom prst="rect">
            <a:avLst/>
          </a:prstGeom>
        </p:spPr>
      </p:pic>
      <p:pic>
        <p:nvPicPr>
          <p:cNvPr id="16" name="图片 15">
            <a:extLst>
              <a:ext uri="{FF2B5EF4-FFF2-40B4-BE49-F238E27FC236}">
                <a16:creationId xmlns:a16="http://schemas.microsoft.com/office/drawing/2014/main" id="{19418449-E7C2-4E37-8045-DD4782B12524}"/>
              </a:ext>
            </a:extLst>
          </p:cNvPr>
          <p:cNvPicPr>
            <a:picLocks noChangeAspect="1"/>
          </p:cNvPicPr>
          <p:nvPr userDrawn="1"/>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980965" y="1673081"/>
            <a:ext cx="2743200" cy="2743200"/>
          </a:xfrm>
          <a:prstGeom prst="rect">
            <a:avLst/>
          </a:prstGeom>
        </p:spPr>
      </p:pic>
      <p:sp>
        <p:nvSpPr>
          <p:cNvPr id="17" name="文本框 16">
            <a:extLst>
              <a:ext uri="{FF2B5EF4-FFF2-40B4-BE49-F238E27FC236}">
                <a16:creationId xmlns:a16="http://schemas.microsoft.com/office/drawing/2014/main" id="{9A11A6D6-1DBD-4A10-8942-D3DDC4E182E9}"/>
              </a:ext>
            </a:extLst>
          </p:cNvPr>
          <p:cNvSpPr txBox="1"/>
          <p:nvPr userDrawn="1"/>
        </p:nvSpPr>
        <p:spPr>
          <a:xfrm>
            <a:off x="987447" y="5138740"/>
            <a:ext cx="2730235" cy="907428"/>
          </a:xfrm>
          <a:prstGeom prst="rect">
            <a:avLst/>
          </a:prstGeom>
          <a:noFill/>
        </p:spPr>
        <p:txBody>
          <a:bodyPr wrap="none" rtlCol="0">
            <a:spAutoFit/>
          </a:bodyPr>
          <a:lstStyle/>
          <a:p>
            <a:pPr algn="ctr">
              <a:lnSpc>
                <a:spcPct val="140000"/>
              </a:lnSpc>
            </a:pPr>
            <a:r>
              <a:rPr lang="zh-CN" altLang="en-US"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在微信访问</a:t>
            </a:r>
            <a:r>
              <a:rPr lang="en-US" altLang="zh-CN"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OneDrive</a:t>
            </a:r>
          </a:p>
          <a:p>
            <a:pPr algn="ctr">
              <a:lnSpc>
                <a:spcPct val="140000"/>
              </a:lnSpc>
            </a:pPr>
            <a:r>
              <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 「 微软</a:t>
            </a:r>
            <a:r>
              <a:rPr lang="en-US" altLang="zh-CN"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Office</a:t>
            </a:r>
            <a:r>
              <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文档 」</a:t>
            </a:r>
            <a:endParaRPr lang="en-US" sz="2000" b="1"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
        <p:nvSpPr>
          <p:cNvPr id="18" name="文本框 17">
            <a:extLst>
              <a:ext uri="{FF2B5EF4-FFF2-40B4-BE49-F238E27FC236}">
                <a16:creationId xmlns:a16="http://schemas.microsoft.com/office/drawing/2014/main" id="{6274E825-3465-469E-BD06-097F250CA889}"/>
              </a:ext>
            </a:extLst>
          </p:cNvPr>
          <p:cNvSpPr txBox="1"/>
          <p:nvPr userDrawn="1"/>
        </p:nvSpPr>
        <p:spPr>
          <a:xfrm>
            <a:off x="4862328" y="5138740"/>
            <a:ext cx="2467342" cy="907428"/>
          </a:xfrm>
          <a:prstGeom prst="rect">
            <a:avLst/>
          </a:prstGeom>
          <a:noFill/>
        </p:spPr>
        <p:txBody>
          <a:bodyPr wrap="none" rtlCol="0">
            <a:spAutoFit/>
          </a:bodyPr>
          <a:lstStyle/>
          <a:p>
            <a:pPr algn="ctr">
              <a:lnSpc>
                <a:spcPct val="140000"/>
              </a:lnSpc>
            </a:pPr>
            <a:r>
              <a:rPr lang="zh-CN" altLang="en-US"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让你的文档会说话</a:t>
            </a:r>
            <a:endParaRPr lang="en-US" altLang="zh-CN"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gn="ctr">
              <a:lnSpc>
                <a:spcPct val="140000"/>
              </a:lnSpc>
            </a:pPr>
            <a:r>
              <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 「 微软听听文档 」</a:t>
            </a:r>
          </a:p>
        </p:txBody>
      </p:sp>
      <p:sp>
        <p:nvSpPr>
          <p:cNvPr id="19" name="文本框 18">
            <a:extLst>
              <a:ext uri="{FF2B5EF4-FFF2-40B4-BE49-F238E27FC236}">
                <a16:creationId xmlns:a16="http://schemas.microsoft.com/office/drawing/2014/main" id="{4EC4AC92-2800-4841-84A3-26E495F2D178}"/>
              </a:ext>
            </a:extLst>
          </p:cNvPr>
          <p:cNvSpPr txBox="1"/>
          <p:nvPr userDrawn="1"/>
        </p:nvSpPr>
        <p:spPr>
          <a:xfrm>
            <a:off x="8644425" y="5138740"/>
            <a:ext cx="2492990" cy="907428"/>
          </a:xfrm>
          <a:prstGeom prst="rect">
            <a:avLst/>
          </a:prstGeom>
          <a:noFill/>
        </p:spPr>
        <p:txBody>
          <a:bodyPr wrap="none" rtlCol="0">
            <a:spAutoFit/>
          </a:bodyPr>
          <a:lstStyle/>
          <a:p>
            <a:pPr algn="ctr">
              <a:lnSpc>
                <a:spcPct val="140000"/>
              </a:lnSpc>
            </a:pPr>
            <a:r>
              <a:rPr lang="zh-CN" altLang="en-US"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你的文档创作小助手</a:t>
            </a:r>
            <a:endParaRPr lang="en-US" altLang="zh-CN"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gn="ctr">
              <a:lnSpc>
                <a:spcPct val="140000"/>
              </a:lnSpc>
            </a:pPr>
            <a:r>
              <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 「 微软小蜜 」</a:t>
            </a:r>
          </a:p>
        </p:txBody>
      </p:sp>
      <p:cxnSp>
        <p:nvCxnSpPr>
          <p:cNvPr id="20" name="直接连接符 19">
            <a:extLst>
              <a:ext uri="{FF2B5EF4-FFF2-40B4-BE49-F238E27FC236}">
                <a16:creationId xmlns:a16="http://schemas.microsoft.com/office/drawing/2014/main" id="{F3D082CA-914B-42B8-A86E-16893B7234C9}"/>
              </a:ext>
            </a:extLst>
          </p:cNvPr>
          <p:cNvCxnSpPr/>
          <p:nvPr userDrawn="1"/>
        </p:nvCxnSpPr>
        <p:spPr>
          <a:xfrm>
            <a:off x="4198035" y="5330650"/>
            <a:ext cx="0" cy="653143"/>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5421E3BB-42AC-4DCD-9031-7215136A1844}"/>
              </a:ext>
            </a:extLst>
          </p:cNvPr>
          <p:cNvCxnSpPr/>
          <p:nvPr userDrawn="1"/>
        </p:nvCxnSpPr>
        <p:spPr>
          <a:xfrm>
            <a:off x="7976215" y="5330650"/>
            <a:ext cx="0" cy="653143"/>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22" name="图片 21">
            <a:hlinkClick r:id="rId5"/>
            <a:extLst>
              <a:ext uri="{FF2B5EF4-FFF2-40B4-BE49-F238E27FC236}">
                <a16:creationId xmlns:a16="http://schemas.microsoft.com/office/drawing/2014/main" id="{46C855E7-2DCA-4970-A954-7CB7F69FADAB}"/>
              </a:ext>
            </a:extLst>
          </p:cNvPr>
          <p:cNvPicPr>
            <a:picLocks noChangeAspect="1"/>
          </p:cNvPicPr>
          <p:nvPr userDrawn="1"/>
        </p:nvPicPr>
        <p:blipFill>
          <a:blip r:embed="rId6" cstate="email">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a:ext>
            </a:extLst>
          </a:blip>
          <a:stretch>
            <a:fillRect/>
          </a:stretch>
        </p:blipFill>
        <p:spPr>
          <a:xfrm>
            <a:off x="5239657" y="6345797"/>
            <a:ext cx="1712686" cy="226074"/>
          </a:xfrm>
          <a:prstGeom prst="rect">
            <a:avLst/>
          </a:prstGeom>
        </p:spPr>
      </p:pic>
    </p:spTree>
    <p:extLst>
      <p:ext uri="{BB962C8B-B14F-4D97-AF65-F5344CB8AC3E}">
        <p14:creationId xmlns:p14="http://schemas.microsoft.com/office/powerpoint/2010/main" val="3958247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4639BF-C88D-4D9D-8C39-9C8947A43D48}"/>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358D35DC-9218-4B6D-A4F3-38E8BA9AE0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D244ABF3-BCBE-4091-A9DA-28BA64728422}"/>
              </a:ext>
            </a:extLst>
          </p:cNvPr>
          <p:cNvSpPr>
            <a:spLocks noGrp="1"/>
          </p:cNvSpPr>
          <p:nvPr>
            <p:ph type="dt" sz="half" idx="10"/>
          </p:nvPr>
        </p:nvSpPr>
        <p:spPr/>
        <p:txBody>
          <a:bodyPr/>
          <a:lstStyle/>
          <a:p>
            <a:fld id="{3B5A6BFC-2A1B-4612-A49A-7EA37C32840A}" type="datetimeFigureOut">
              <a:rPr lang="zh-CN" altLang="en-US" smtClean="0"/>
              <a:t>2020/10/8</a:t>
            </a:fld>
            <a:endParaRPr lang="zh-CN" altLang="en-US"/>
          </a:p>
        </p:txBody>
      </p:sp>
      <p:sp>
        <p:nvSpPr>
          <p:cNvPr id="5" name="页脚占位符 4">
            <a:extLst>
              <a:ext uri="{FF2B5EF4-FFF2-40B4-BE49-F238E27FC236}">
                <a16:creationId xmlns:a16="http://schemas.microsoft.com/office/drawing/2014/main" id="{09A3DCB4-2B26-4A24-9A85-171316D86EC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61F0287-900E-4EEA-9708-1C95EFCCA89B}"/>
              </a:ext>
            </a:extLst>
          </p:cNvPr>
          <p:cNvSpPr>
            <a:spLocks noGrp="1"/>
          </p:cNvSpPr>
          <p:nvPr>
            <p:ph type="sldNum" sz="quarter" idx="12"/>
          </p:nvPr>
        </p:nvSpPr>
        <p:spPr/>
        <p:txBody>
          <a:bodyPr/>
          <a:lstStyle/>
          <a:p>
            <a:fld id="{D250C8A0-7216-4533-B390-5BB94554BCC8}" type="slidenum">
              <a:rPr lang="zh-CN" altLang="en-US" smtClean="0"/>
              <a:t>‹#›</a:t>
            </a:fld>
            <a:endParaRPr lang="zh-CN" altLang="en-US"/>
          </a:p>
        </p:txBody>
      </p:sp>
    </p:spTree>
    <p:extLst>
      <p:ext uri="{BB962C8B-B14F-4D97-AF65-F5344CB8AC3E}">
        <p14:creationId xmlns:p14="http://schemas.microsoft.com/office/powerpoint/2010/main" val="2067882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9924" y="1"/>
            <a:ext cx="10850563" cy="1028699"/>
          </a:xfrm>
          <a:prstGeom prst="rect">
            <a:avLst/>
          </a:prstGeom>
        </p:spPr>
        <p:txBody>
          <a:bodyPr vert="horz" lIns="91440" tIns="45720" rIns="91440" bIns="45720" rtlCol="0" anchor="b">
            <a:normAutofit/>
          </a:bodyPr>
          <a:lstStyle/>
          <a:p>
            <a:r>
              <a:rPr lang="en-US" altLang="zh-CN" dirty="0"/>
              <a:t>Click to edit Master title style</a:t>
            </a:r>
            <a:endParaRPr lang="zh-CN" altLang="en-US" dirty="0"/>
          </a:p>
        </p:txBody>
      </p:sp>
      <p:sp>
        <p:nvSpPr>
          <p:cNvPr id="3" name="文本占位符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en-US" altLang="zh-CN" dirty="0"/>
              <a:t>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zh-CN" altLang="en-US" dirty="0"/>
          </a:p>
        </p:txBody>
      </p:sp>
      <p:sp>
        <p:nvSpPr>
          <p:cNvPr id="4" name="日期占位符 3"/>
          <p:cNvSpPr>
            <a:spLocks noGrp="1"/>
          </p:cNvSpPr>
          <p:nvPr>
            <p:ph type="dt" sz="half" idx="2"/>
          </p:nvPr>
        </p:nvSpPr>
        <p:spPr>
          <a:xfrm>
            <a:off x="5401732" y="6240463"/>
            <a:ext cx="1388536" cy="206381"/>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fld id="{6489D9C7-5DC6-4263-87FF-7C99F6FB63C3}" type="datetime1">
              <a:rPr lang="zh-CN" altLang="en-US" smtClean="0"/>
              <a:pPr/>
              <a:t>2020/10/8</a:t>
            </a:fld>
            <a:endParaRPr lang="zh-CN" altLang="en-US"/>
          </a:p>
        </p:txBody>
      </p:sp>
      <p:sp>
        <p:nvSpPr>
          <p:cNvPr id="5" name="页脚占位符 4"/>
          <p:cNvSpPr>
            <a:spLocks noGrp="1"/>
          </p:cNvSpPr>
          <p:nvPr>
            <p:ph type="ftr" sz="quarter" idx="3"/>
          </p:nvPr>
        </p:nvSpPr>
        <p:spPr>
          <a:xfrm>
            <a:off x="669924" y="6240463"/>
            <a:ext cx="4140201" cy="206381"/>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lang="en-US" altLang="zh-CN"/>
              <a:t>www.islide.cc</a:t>
            </a:r>
            <a:endParaRPr lang="zh-CN" altLang="en-US" dirty="0"/>
          </a:p>
        </p:txBody>
      </p:sp>
      <p:sp>
        <p:nvSpPr>
          <p:cNvPr id="6" name="灯片编号占位符 5"/>
          <p:cNvSpPr>
            <a:spLocks noGrp="1"/>
          </p:cNvSpPr>
          <p:nvPr>
            <p:ph type="sldNum" sz="quarter" idx="4"/>
          </p:nvPr>
        </p:nvSpPr>
        <p:spPr>
          <a:xfrm>
            <a:off x="8610599" y="6240463"/>
            <a:ext cx="2909888" cy="206381"/>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fld id="{5DD3DB80-B894-403A-B48E-6FDC1A72010E}" type="slidenum">
              <a:rPr lang="zh-CN" altLang="en-US" smtClean="0"/>
              <a:pPr/>
              <a:t>‹#›</a:t>
            </a:fld>
            <a:endParaRPr lang="zh-CN" altLang="en-US"/>
          </a:p>
        </p:txBody>
      </p:sp>
      <p:cxnSp>
        <p:nvCxnSpPr>
          <p:cNvPr id="7" name="直接连接符 6"/>
          <p:cNvCxnSpPr/>
          <p:nvPr userDrawn="1"/>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8139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defTabSz="914354"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22">
          <p15:clr>
            <a:srgbClr val="F26B43"/>
          </p15:clr>
        </p15:guide>
        <p15:guide id="2" pos="7257">
          <p15:clr>
            <a:srgbClr val="F26B43"/>
          </p15:clr>
        </p15:guide>
        <p15:guide id="3" orient="horz" pos="648">
          <p15:clr>
            <a:srgbClr val="F26B43"/>
          </p15:clr>
        </p15:guide>
        <p15:guide id="4" orient="horz" pos="712">
          <p15:clr>
            <a:srgbClr val="F26B43"/>
          </p15:clr>
        </p15:guide>
        <p15:guide id="5" orient="horz" pos="3931">
          <p15:clr>
            <a:srgbClr val="F26B43"/>
          </p15:clr>
        </p15:guide>
        <p15:guide id="6" orient="horz" pos="3866">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34CEDAD5-B071-4B3B-BBA3-3366D76025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117EF09A-8F93-4FC7-BB22-8FA1259254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F8427145-2221-46F7-A154-2118AB4F5F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A6BFC-2A1B-4612-A49A-7EA37C32840A}" type="datetimeFigureOut">
              <a:rPr lang="zh-CN" altLang="en-US" smtClean="0"/>
              <a:t>2020/10/8</a:t>
            </a:fld>
            <a:endParaRPr lang="zh-CN" altLang="en-US"/>
          </a:p>
        </p:txBody>
      </p:sp>
      <p:sp>
        <p:nvSpPr>
          <p:cNvPr id="5" name="页脚占位符 4">
            <a:extLst>
              <a:ext uri="{FF2B5EF4-FFF2-40B4-BE49-F238E27FC236}">
                <a16:creationId xmlns:a16="http://schemas.microsoft.com/office/drawing/2014/main" id="{CFD7B8EB-3E5E-4E99-9EB3-9A72AF0139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1580776-4A58-42FD-BDEC-C2BAC3888B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0C8A0-7216-4533-B390-5BB94554BCC8}" type="slidenum">
              <a:rPr lang="zh-CN" altLang="en-US" smtClean="0"/>
              <a:t>‹#›</a:t>
            </a:fld>
            <a:endParaRPr lang="zh-CN" altLang="en-US"/>
          </a:p>
        </p:txBody>
      </p:sp>
    </p:spTree>
    <p:extLst>
      <p:ext uri="{BB962C8B-B14F-4D97-AF65-F5344CB8AC3E}">
        <p14:creationId xmlns:p14="http://schemas.microsoft.com/office/powerpoint/2010/main" val="164993887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图片包含 屏幕截图&#10;&#10;已生成极高可信度的说明">
            <a:extLst>
              <a:ext uri="{FF2B5EF4-FFF2-40B4-BE49-F238E27FC236}">
                <a16:creationId xmlns:a16="http://schemas.microsoft.com/office/drawing/2014/main" id="{7CCD29A7-3309-4DEC-B70C-522A2F99958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10" name="组合 9">
            <a:extLst>
              <a:ext uri="{FF2B5EF4-FFF2-40B4-BE49-F238E27FC236}">
                <a16:creationId xmlns:a16="http://schemas.microsoft.com/office/drawing/2014/main" id="{39732AF9-1CCC-4AE1-A6A7-046699E3E0F1}"/>
              </a:ext>
            </a:extLst>
          </p:cNvPr>
          <p:cNvGrpSpPr/>
          <p:nvPr/>
        </p:nvGrpSpPr>
        <p:grpSpPr>
          <a:xfrm>
            <a:off x="2688771" y="3219121"/>
            <a:ext cx="6814457" cy="419757"/>
            <a:chOff x="2690949" y="3219121"/>
            <a:chExt cx="6814457" cy="419757"/>
          </a:xfrm>
        </p:grpSpPr>
        <p:pic>
          <p:nvPicPr>
            <p:cNvPr id="5" name="图片 4">
              <a:extLst>
                <a:ext uri="{FF2B5EF4-FFF2-40B4-BE49-F238E27FC236}">
                  <a16:creationId xmlns:a16="http://schemas.microsoft.com/office/drawing/2014/main" id="{03126653-3A00-47CE-AF78-D440431806C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87883" y="3219121"/>
              <a:ext cx="420589" cy="419757"/>
            </a:xfrm>
            <a:prstGeom prst="rect">
              <a:avLst/>
            </a:prstGeom>
          </p:spPr>
        </p:pic>
        <p:cxnSp>
          <p:nvCxnSpPr>
            <p:cNvPr id="7" name="直接连接符 6">
              <a:extLst>
                <a:ext uri="{FF2B5EF4-FFF2-40B4-BE49-F238E27FC236}">
                  <a16:creationId xmlns:a16="http://schemas.microsoft.com/office/drawing/2014/main" id="{D47F7153-BD60-4D97-A7B9-190C962B1772}"/>
                </a:ext>
              </a:extLst>
            </p:cNvPr>
            <p:cNvCxnSpPr>
              <a:cxnSpLocks/>
            </p:cNvCxnSpPr>
            <p:nvPr/>
          </p:nvCxnSpPr>
          <p:spPr>
            <a:xfrm>
              <a:off x="2690949" y="3428999"/>
              <a:ext cx="308283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2916010B-9EDD-41EF-835F-F4AAC01B5AFF}"/>
                </a:ext>
              </a:extLst>
            </p:cNvPr>
            <p:cNvCxnSpPr>
              <a:cxnSpLocks/>
            </p:cNvCxnSpPr>
            <p:nvPr/>
          </p:nvCxnSpPr>
          <p:spPr>
            <a:xfrm>
              <a:off x="6422572" y="3428999"/>
              <a:ext cx="308283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矩形 1">
            <a:extLst>
              <a:ext uri="{FF2B5EF4-FFF2-40B4-BE49-F238E27FC236}">
                <a16:creationId xmlns:a16="http://schemas.microsoft.com/office/drawing/2014/main" id="{F272D6C8-1E09-4177-BC9E-CC8C558E941C}"/>
              </a:ext>
            </a:extLst>
          </p:cNvPr>
          <p:cNvSpPr/>
          <p:nvPr/>
        </p:nvSpPr>
        <p:spPr>
          <a:xfrm>
            <a:off x="2838287" y="1331575"/>
            <a:ext cx="6515423" cy="1754326"/>
          </a:xfrm>
          <a:prstGeom prst="rect">
            <a:avLst/>
          </a:prstGeom>
          <a:noFill/>
        </p:spPr>
        <p:txBody>
          <a:bodyPr wrap="square" lIns="91440" tIns="45720" rIns="91440" bIns="45720">
            <a:spAutoFit/>
          </a:bodyPr>
          <a:lstStyle/>
          <a:p>
            <a:pPr algn="ctr"/>
            <a:r>
              <a:rPr lang="zh-CN" altLang="en-US" sz="5400" b="1" cap="none" spc="0" dirty="0">
                <a:ln w="22225">
                  <a:solidFill>
                    <a:schemeClr val="accent2"/>
                  </a:solidFill>
                  <a:prstDash val="solid"/>
                </a:ln>
                <a:solidFill>
                  <a:schemeClr val="bg1"/>
                </a:solidFill>
                <a:effectLst/>
              </a:rPr>
              <a:t>瑞士韦德霍兹利水厂视频观看报告</a:t>
            </a:r>
          </a:p>
        </p:txBody>
      </p:sp>
      <p:sp>
        <p:nvSpPr>
          <p:cNvPr id="4" name="文本框 3">
            <a:extLst>
              <a:ext uri="{FF2B5EF4-FFF2-40B4-BE49-F238E27FC236}">
                <a16:creationId xmlns:a16="http://schemas.microsoft.com/office/drawing/2014/main" id="{36BAB171-B1C7-4C99-9079-2225C59676C1}"/>
              </a:ext>
            </a:extLst>
          </p:cNvPr>
          <p:cNvSpPr txBox="1"/>
          <p:nvPr/>
        </p:nvSpPr>
        <p:spPr>
          <a:xfrm>
            <a:off x="6982300" y="3877071"/>
            <a:ext cx="2878735" cy="1200329"/>
          </a:xfrm>
          <a:prstGeom prst="rect">
            <a:avLst/>
          </a:prstGeom>
          <a:noFill/>
        </p:spPr>
        <p:txBody>
          <a:bodyPr wrap="square" rtlCol="0">
            <a:spAutoFit/>
          </a:bodyPr>
          <a:lstStyle/>
          <a:p>
            <a:pPr algn="ctr"/>
            <a:r>
              <a:rPr lang="zh-CN" altLang="en-US" dirty="0">
                <a:solidFill>
                  <a:schemeClr val="bg1"/>
                </a:solidFill>
                <a:latin typeface="+mn-ea"/>
              </a:rPr>
              <a:t>环境科学与工程    </a:t>
            </a:r>
            <a:endParaRPr lang="en-US" altLang="zh-CN" dirty="0">
              <a:solidFill>
                <a:schemeClr val="bg1"/>
              </a:solidFill>
              <a:latin typeface="+mn-ea"/>
            </a:endParaRPr>
          </a:p>
          <a:p>
            <a:pPr algn="ctr"/>
            <a:r>
              <a:rPr lang="zh-CN" altLang="en-US" dirty="0">
                <a:solidFill>
                  <a:schemeClr val="bg1"/>
                </a:solidFill>
                <a:latin typeface="+mn-ea"/>
              </a:rPr>
              <a:t>张雯哲</a:t>
            </a:r>
            <a:endParaRPr lang="en-US" altLang="zh-CN" dirty="0">
              <a:solidFill>
                <a:schemeClr val="bg1"/>
              </a:solidFill>
              <a:latin typeface="+mn-ea"/>
            </a:endParaRPr>
          </a:p>
          <a:p>
            <a:pPr algn="ctr"/>
            <a:r>
              <a:rPr lang="en-US" altLang="zh-CN" dirty="0">
                <a:solidFill>
                  <a:schemeClr val="bg1"/>
                </a:solidFill>
                <a:latin typeface="+mn-ea"/>
              </a:rPr>
              <a:t>19307110450</a:t>
            </a:r>
          </a:p>
          <a:p>
            <a:pPr algn="ctr"/>
            <a:r>
              <a:rPr lang="en-US" altLang="zh-CN" dirty="0">
                <a:solidFill>
                  <a:schemeClr val="bg1"/>
                </a:solidFill>
                <a:latin typeface="+mn-ea"/>
              </a:rPr>
              <a:t>2020/10/6</a:t>
            </a:r>
            <a:endParaRPr lang="zh-CN" altLang="en-US" dirty="0">
              <a:solidFill>
                <a:schemeClr val="bg1"/>
              </a:solidFill>
              <a:latin typeface="+mn-ea"/>
            </a:endParaRPr>
          </a:p>
        </p:txBody>
      </p:sp>
    </p:spTree>
    <p:extLst>
      <p:ext uri="{BB962C8B-B14F-4D97-AF65-F5344CB8AC3E}">
        <p14:creationId xmlns:p14="http://schemas.microsoft.com/office/powerpoint/2010/main" val="485763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4B639E47-7809-484C-8FC1-ADBEC8F2A277}"/>
              </a:ext>
            </a:extLst>
          </p:cNvPr>
          <p:cNvPicPr>
            <a:picLocks noChangeAspect="1"/>
          </p:cNvPicPr>
          <p:nvPr/>
        </p:nvPicPr>
        <p:blipFill>
          <a:blip r:embed="rId2" cstate="email">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4370293" y="706927"/>
            <a:ext cx="10368945" cy="6047120"/>
          </a:xfrm>
          <a:prstGeom prst="rect">
            <a:avLst/>
          </a:prstGeom>
        </p:spPr>
      </p:pic>
      <p:sp>
        <p:nvSpPr>
          <p:cNvPr id="3" name="矩形 2">
            <a:extLst>
              <a:ext uri="{FF2B5EF4-FFF2-40B4-BE49-F238E27FC236}">
                <a16:creationId xmlns:a16="http://schemas.microsoft.com/office/drawing/2014/main" id="{BA755C3E-321B-4DEA-8A48-71D58111725C}"/>
              </a:ext>
            </a:extLst>
          </p:cNvPr>
          <p:cNvSpPr/>
          <p:nvPr/>
        </p:nvSpPr>
        <p:spPr>
          <a:xfrm>
            <a:off x="0" y="4611189"/>
            <a:ext cx="12192000" cy="2246811"/>
          </a:xfrm>
          <a:prstGeom prst="rect">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4" name="矩形 3">
            <a:extLst>
              <a:ext uri="{FF2B5EF4-FFF2-40B4-BE49-F238E27FC236}">
                <a16:creationId xmlns:a16="http://schemas.microsoft.com/office/drawing/2014/main" id="{171139A1-FC21-494A-9FDB-F8EB018E99E4}"/>
              </a:ext>
            </a:extLst>
          </p:cNvPr>
          <p:cNvSpPr/>
          <p:nvPr/>
        </p:nvSpPr>
        <p:spPr>
          <a:xfrm>
            <a:off x="0" y="2733448"/>
            <a:ext cx="7445828" cy="2142309"/>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rPr>
              <a:t>                         </a:t>
            </a:r>
            <a:r>
              <a:rPr kumimoji="0" lang="zh-CN" altLang="en-US" sz="4000" b="1" i="0" u="none" strike="noStrike" kern="1200" cap="none" spc="0" normalizeH="0" baseline="0" noProof="0" dirty="0">
                <a:ln>
                  <a:noFill/>
                </a:ln>
                <a:solidFill>
                  <a:srgbClr val="4472C4">
                    <a:lumMod val="75000"/>
                  </a:srgbClr>
                </a:solidFill>
                <a:effectLst/>
                <a:uLnTx/>
                <a:uFillTx/>
                <a:latin typeface="华文中宋" panose="02010600040101010101" pitchFamily="2" charset="-122"/>
                <a:ea typeface="华文中宋" panose="02010600040101010101" pitchFamily="2" charset="-122"/>
                <a:cs typeface="+mn-cs"/>
              </a:rPr>
              <a:t>污水处理详细流程</a:t>
            </a:r>
          </a:p>
        </p:txBody>
      </p:sp>
      <p:sp>
        <p:nvSpPr>
          <p:cNvPr id="5" name="文本框 4">
            <a:extLst>
              <a:ext uri="{FF2B5EF4-FFF2-40B4-BE49-F238E27FC236}">
                <a16:creationId xmlns:a16="http://schemas.microsoft.com/office/drawing/2014/main" id="{640474E1-F154-46A1-9E9A-611EEED5A76C}"/>
              </a:ext>
            </a:extLst>
          </p:cNvPr>
          <p:cNvSpPr txBox="1"/>
          <p:nvPr/>
        </p:nvSpPr>
        <p:spPr>
          <a:xfrm>
            <a:off x="0" y="3199455"/>
            <a:ext cx="1553630" cy="156966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600" b="0" i="1" u="none" strike="noStrike" kern="1200" cap="none" spc="0" normalizeH="0" baseline="0" noProof="0" dirty="0">
                <a:ln>
                  <a:noFill/>
                </a:ln>
                <a:solidFill>
                  <a:prstClr val="black">
                    <a:lumMod val="75000"/>
                    <a:lumOff val="25000"/>
                  </a:prstClr>
                </a:solidFill>
                <a:effectLst/>
                <a:uLnTx/>
                <a:uFillTx/>
                <a:latin typeface="Adobe Gothic Std B" panose="020B0800000000000000" pitchFamily="34" charset="-128"/>
                <a:ea typeface="Adobe Gothic Std B" panose="020B0800000000000000" pitchFamily="34" charset="-128"/>
                <a:cs typeface="+mn-cs"/>
              </a:rPr>
              <a:t>03</a:t>
            </a:r>
            <a:endParaRPr kumimoji="0" lang="zh-CN" altLang="en-US" sz="9600" b="0" i="1" u="none" strike="noStrike" kern="1200" cap="none" spc="0" normalizeH="0" baseline="0" noProof="0" dirty="0">
              <a:ln>
                <a:noFill/>
              </a:ln>
              <a:solidFill>
                <a:prstClr val="black">
                  <a:lumMod val="75000"/>
                  <a:lumOff val="25000"/>
                </a:prstClr>
              </a:solidFill>
              <a:effectLst/>
              <a:uLnTx/>
              <a:uFillTx/>
              <a:latin typeface="Adobe Gothic Std B" panose="020B0800000000000000" pitchFamily="34" charset="-128"/>
              <a:ea typeface="等线" panose="02010600030101010101" pitchFamily="2" charset="-122"/>
              <a:cs typeface="+mn-cs"/>
            </a:endParaRPr>
          </a:p>
        </p:txBody>
      </p:sp>
    </p:spTree>
    <p:extLst>
      <p:ext uri="{BB962C8B-B14F-4D97-AF65-F5344CB8AC3E}">
        <p14:creationId xmlns:p14="http://schemas.microsoft.com/office/powerpoint/2010/main" val="2682434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ṡḻîdê">
            <a:extLst>
              <a:ext uri="{FF2B5EF4-FFF2-40B4-BE49-F238E27FC236}">
                <a16:creationId xmlns:a16="http://schemas.microsoft.com/office/drawing/2014/main" id="{D10F98CC-A913-43A8-AFE3-9135929215CD}"/>
              </a:ext>
            </a:extLst>
          </p:cNvPr>
          <p:cNvSpPr/>
          <p:nvPr/>
        </p:nvSpPr>
        <p:spPr>
          <a:xfrm>
            <a:off x="0" y="0"/>
            <a:ext cx="12192000" cy="4159045"/>
          </a:xfrm>
          <a:prstGeom prst="rect">
            <a:avLst/>
          </a:prstGeom>
          <a:solidFill>
            <a:srgbClr val="0E419C"/>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latin typeface="Arial"/>
              <a:ea typeface="微软雅黑"/>
              <a:cs typeface="+mn-cs"/>
            </a:endParaRPr>
          </a:p>
        </p:txBody>
      </p:sp>
      <p:pic>
        <p:nvPicPr>
          <p:cNvPr id="17" name="图片 16">
            <a:extLst>
              <a:ext uri="{FF2B5EF4-FFF2-40B4-BE49-F238E27FC236}">
                <a16:creationId xmlns:a16="http://schemas.microsoft.com/office/drawing/2014/main" id="{62682383-8B12-4D61-9EA0-778633B91E9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482448" cy="1479808"/>
          </a:xfrm>
          <a:prstGeom prst="rect">
            <a:avLst/>
          </a:prstGeom>
        </p:spPr>
      </p:pic>
      <p:sp>
        <p:nvSpPr>
          <p:cNvPr id="7" name="iš1íḍè">
            <a:extLst>
              <a:ext uri="{FF2B5EF4-FFF2-40B4-BE49-F238E27FC236}">
                <a16:creationId xmlns:a16="http://schemas.microsoft.com/office/drawing/2014/main" id="{21F3A0F9-4FD0-4A71-A737-B90770FEF9CB}"/>
              </a:ext>
            </a:extLst>
          </p:cNvPr>
          <p:cNvSpPr/>
          <p:nvPr/>
        </p:nvSpPr>
        <p:spPr>
          <a:xfrm>
            <a:off x="291588" y="1028700"/>
            <a:ext cx="11608824" cy="5615448"/>
          </a:xfrm>
          <a:prstGeom prst="rect">
            <a:avLst/>
          </a:prstGeom>
          <a:solidFill>
            <a:schemeClr val="bg1"/>
          </a:solidFill>
          <a:ln w="12700">
            <a:solidFill>
              <a:schemeClr val="bg1"/>
            </a:solidFill>
            <a:prstDash val="solid"/>
          </a:ln>
          <a:effectLst>
            <a:outerShdw blurRad="139700" dist="63500" dir="3900000" algn="t"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500" b="1" i="0" u="none" strike="noStrike" kern="1200" cap="none" spc="300" normalizeH="0" baseline="0" noProof="0">
              <a:ln>
                <a:noFill/>
              </a:ln>
              <a:solidFill>
                <a:srgbClr val="0070C0"/>
              </a:solidFill>
              <a:effectLst/>
              <a:uLnTx/>
              <a:uFillTx/>
              <a:latin typeface="Arial"/>
              <a:ea typeface="微软雅黑"/>
              <a:cs typeface="+mn-cs"/>
            </a:endParaRPr>
          </a:p>
        </p:txBody>
      </p:sp>
      <p:sp>
        <p:nvSpPr>
          <p:cNvPr id="2" name="标题 1"/>
          <p:cNvSpPr>
            <a:spLocks noGrp="1"/>
          </p:cNvSpPr>
          <p:nvPr>
            <p:ph type="title"/>
          </p:nvPr>
        </p:nvSpPr>
        <p:spPr>
          <a:xfrm>
            <a:off x="291588" y="269240"/>
            <a:ext cx="10850563" cy="584563"/>
          </a:xfrm>
        </p:spPr>
        <p:txBody>
          <a:bodyPr/>
          <a:lstStyle/>
          <a:p>
            <a:r>
              <a:rPr lang="zh-CN" altLang="en-US" dirty="0">
                <a:solidFill>
                  <a:schemeClr val="bg1"/>
                </a:solidFill>
              </a:rPr>
              <a:t>污水处理流程图</a:t>
            </a:r>
          </a:p>
        </p:txBody>
      </p:sp>
      <p:sp>
        <p:nvSpPr>
          <p:cNvPr id="3" name="矩形: 圆角 2">
            <a:extLst>
              <a:ext uri="{FF2B5EF4-FFF2-40B4-BE49-F238E27FC236}">
                <a16:creationId xmlns:a16="http://schemas.microsoft.com/office/drawing/2014/main" id="{F2BDE9B2-540C-4581-BB79-91C13AAA7C42}"/>
              </a:ext>
            </a:extLst>
          </p:cNvPr>
          <p:cNvSpPr/>
          <p:nvPr/>
        </p:nvSpPr>
        <p:spPr>
          <a:xfrm>
            <a:off x="486738" y="1818860"/>
            <a:ext cx="780487" cy="805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格栅建筑</a:t>
            </a:r>
          </a:p>
        </p:txBody>
      </p:sp>
      <p:sp>
        <p:nvSpPr>
          <p:cNvPr id="33" name="矩形: 圆角 32">
            <a:extLst>
              <a:ext uri="{FF2B5EF4-FFF2-40B4-BE49-F238E27FC236}">
                <a16:creationId xmlns:a16="http://schemas.microsoft.com/office/drawing/2014/main" id="{775A6992-AF46-48DC-926C-5D16907CA6F2}"/>
              </a:ext>
            </a:extLst>
          </p:cNvPr>
          <p:cNvSpPr/>
          <p:nvPr/>
        </p:nvSpPr>
        <p:spPr>
          <a:xfrm>
            <a:off x="2077175" y="1838000"/>
            <a:ext cx="723751" cy="805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油砂池</a:t>
            </a:r>
          </a:p>
        </p:txBody>
      </p:sp>
      <p:sp>
        <p:nvSpPr>
          <p:cNvPr id="34" name="矩形: 圆角 33">
            <a:extLst>
              <a:ext uri="{FF2B5EF4-FFF2-40B4-BE49-F238E27FC236}">
                <a16:creationId xmlns:a16="http://schemas.microsoft.com/office/drawing/2014/main" id="{1D1D4830-4673-4CB4-BAFF-C99059C3DD7A}"/>
              </a:ext>
            </a:extLst>
          </p:cNvPr>
          <p:cNvSpPr/>
          <p:nvPr/>
        </p:nvSpPr>
        <p:spPr>
          <a:xfrm>
            <a:off x="3532516" y="1859064"/>
            <a:ext cx="723751" cy="805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初沉池</a:t>
            </a:r>
          </a:p>
        </p:txBody>
      </p:sp>
      <p:sp>
        <p:nvSpPr>
          <p:cNvPr id="35" name="矩形: 圆角 34">
            <a:extLst>
              <a:ext uri="{FF2B5EF4-FFF2-40B4-BE49-F238E27FC236}">
                <a16:creationId xmlns:a16="http://schemas.microsoft.com/office/drawing/2014/main" id="{80F1766F-E097-4F5C-99A3-444250406D1A}"/>
              </a:ext>
            </a:extLst>
          </p:cNvPr>
          <p:cNvSpPr/>
          <p:nvPr/>
        </p:nvSpPr>
        <p:spPr>
          <a:xfrm>
            <a:off x="5016224" y="1827259"/>
            <a:ext cx="883362" cy="805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生物处理池</a:t>
            </a:r>
          </a:p>
        </p:txBody>
      </p:sp>
      <p:sp>
        <p:nvSpPr>
          <p:cNvPr id="36" name="矩形: 圆角 35">
            <a:extLst>
              <a:ext uri="{FF2B5EF4-FFF2-40B4-BE49-F238E27FC236}">
                <a16:creationId xmlns:a16="http://schemas.microsoft.com/office/drawing/2014/main" id="{E74A142B-911F-4660-9CEB-6DEABC7E3356}"/>
              </a:ext>
            </a:extLst>
          </p:cNvPr>
          <p:cNvSpPr/>
          <p:nvPr/>
        </p:nvSpPr>
        <p:spPr>
          <a:xfrm>
            <a:off x="6638782" y="1838000"/>
            <a:ext cx="723751" cy="805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二沉池</a:t>
            </a:r>
          </a:p>
        </p:txBody>
      </p:sp>
      <p:sp>
        <p:nvSpPr>
          <p:cNvPr id="37" name="矩形: 圆角 36">
            <a:extLst>
              <a:ext uri="{FF2B5EF4-FFF2-40B4-BE49-F238E27FC236}">
                <a16:creationId xmlns:a16="http://schemas.microsoft.com/office/drawing/2014/main" id="{730684BE-AFA7-4304-8609-7BD6F4597F02}"/>
              </a:ext>
            </a:extLst>
          </p:cNvPr>
          <p:cNvSpPr/>
          <p:nvPr/>
        </p:nvSpPr>
        <p:spPr>
          <a:xfrm>
            <a:off x="8029931" y="1837999"/>
            <a:ext cx="925124" cy="805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密闭水箱</a:t>
            </a:r>
          </a:p>
        </p:txBody>
      </p:sp>
      <p:sp>
        <p:nvSpPr>
          <p:cNvPr id="38" name="矩形: 圆角 37">
            <a:extLst>
              <a:ext uri="{FF2B5EF4-FFF2-40B4-BE49-F238E27FC236}">
                <a16:creationId xmlns:a16="http://schemas.microsoft.com/office/drawing/2014/main" id="{9D1C7982-BA8C-4762-83A9-02E12A3D2B54}"/>
              </a:ext>
            </a:extLst>
          </p:cNvPr>
          <p:cNvSpPr/>
          <p:nvPr/>
        </p:nvSpPr>
        <p:spPr>
          <a:xfrm>
            <a:off x="9744292" y="1818856"/>
            <a:ext cx="723751" cy="805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过滤器</a:t>
            </a:r>
          </a:p>
        </p:txBody>
      </p:sp>
      <p:sp>
        <p:nvSpPr>
          <p:cNvPr id="5" name="箭头: 右 4">
            <a:extLst>
              <a:ext uri="{FF2B5EF4-FFF2-40B4-BE49-F238E27FC236}">
                <a16:creationId xmlns:a16="http://schemas.microsoft.com/office/drawing/2014/main" id="{F69806BE-6BBF-4B33-8013-63AC1A8711B7}"/>
              </a:ext>
            </a:extLst>
          </p:cNvPr>
          <p:cNvSpPr/>
          <p:nvPr/>
        </p:nvSpPr>
        <p:spPr>
          <a:xfrm>
            <a:off x="1403144" y="2110075"/>
            <a:ext cx="580445" cy="222637"/>
          </a:xfrm>
          <a:prstGeom prst="rightArrow">
            <a:avLst/>
          </a:prstGeom>
          <a:solidFill>
            <a:srgbClr val="29A3FF"/>
          </a:solidFill>
          <a:ln>
            <a:solidFill>
              <a:srgbClr val="29A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箭头: 右 38">
            <a:extLst>
              <a:ext uri="{FF2B5EF4-FFF2-40B4-BE49-F238E27FC236}">
                <a16:creationId xmlns:a16="http://schemas.microsoft.com/office/drawing/2014/main" id="{D66155F6-FEE8-4AA0-BAC0-2D5461565AA3}"/>
              </a:ext>
            </a:extLst>
          </p:cNvPr>
          <p:cNvSpPr/>
          <p:nvPr/>
        </p:nvSpPr>
        <p:spPr>
          <a:xfrm>
            <a:off x="2928108" y="2110075"/>
            <a:ext cx="580445" cy="222637"/>
          </a:xfrm>
          <a:prstGeom prst="rightArrow">
            <a:avLst/>
          </a:prstGeom>
          <a:solidFill>
            <a:srgbClr val="29A3FF"/>
          </a:solidFill>
          <a:ln>
            <a:solidFill>
              <a:srgbClr val="29A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箭头: 右 39">
            <a:extLst>
              <a:ext uri="{FF2B5EF4-FFF2-40B4-BE49-F238E27FC236}">
                <a16:creationId xmlns:a16="http://schemas.microsoft.com/office/drawing/2014/main" id="{B9297732-0F90-49FF-A234-6807CAB0B6CD}"/>
              </a:ext>
            </a:extLst>
          </p:cNvPr>
          <p:cNvSpPr/>
          <p:nvPr/>
        </p:nvSpPr>
        <p:spPr>
          <a:xfrm>
            <a:off x="4343271" y="2129216"/>
            <a:ext cx="580445" cy="222637"/>
          </a:xfrm>
          <a:prstGeom prst="rightArrow">
            <a:avLst/>
          </a:prstGeom>
          <a:solidFill>
            <a:srgbClr val="29A3FF"/>
          </a:solidFill>
          <a:ln>
            <a:solidFill>
              <a:srgbClr val="29A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箭头: 右 40">
            <a:extLst>
              <a:ext uri="{FF2B5EF4-FFF2-40B4-BE49-F238E27FC236}">
                <a16:creationId xmlns:a16="http://schemas.microsoft.com/office/drawing/2014/main" id="{BED3B960-8859-4075-8A35-F9F69FF0AE0F}"/>
              </a:ext>
            </a:extLst>
          </p:cNvPr>
          <p:cNvSpPr/>
          <p:nvPr/>
        </p:nvSpPr>
        <p:spPr>
          <a:xfrm>
            <a:off x="5992094" y="2110074"/>
            <a:ext cx="580445" cy="222637"/>
          </a:xfrm>
          <a:prstGeom prst="rightArrow">
            <a:avLst/>
          </a:prstGeom>
          <a:solidFill>
            <a:srgbClr val="29A3FF"/>
          </a:solidFill>
          <a:ln>
            <a:solidFill>
              <a:srgbClr val="29A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箭头: 右 41">
            <a:extLst>
              <a:ext uri="{FF2B5EF4-FFF2-40B4-BE49-F238E27FC236}">
                <a16:creationId xmlns:a16="http://schemas.microsoft.com/office/drawing/2014/main" id="{3CDE3A92-F243-4850-9B99-24D0BE6F66E5}"/>
              </a:ext>
            </a:extLst>
          </p:cNvPr>
          <p:cNvSpPr/>
          <p:nvPr/>
        </p:nvSpPr>
        <p:spPr>
          <a:xfrm>
            <a:off x="7424821" y="2110073"/>
            <a:ext cx="580445" cy="222637"/>
          </a:xfrm>
          <a:prstGeom prst="rightArrow">
            <a:avLst/>
          </a:prstGeom>
          <a:solidFill>
            <a:srgbClr val="29A3FF"/>
          </a:solidFill>
          <a:ln>
            <a:solidFill>
              <a:srgbClr val="29A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箭头: 右 42">
            <a:extLst>
              <a:ext uri="{FF2B5EF4-FFF2-40B4-BE49-F238E27FC236}">
                <a16:creationId xmlns:a16="http://schemas.microsoft.com/office/drawing/2014/main" id="{75360F86-41BB-441B-B736-9712898CEBBD}"/>
              </a:ext>
            </a:extLst>
          </p:cNvPr>
          <p:cNvSpPr/>
          <p:nvPr/>
        </p:nvSpPr>
        <p:spPr>
          <a:xfrm>
            <a:off x="9017741" y="2079522"/>
            <a:ext cx="580445" cy="222637"/>
          </a:xfrm>
          <a:prstGeom prst="rightArrow">
            <a:avLst/>
          </a:prstGeom>
          <a:solidFill>
            <a:srgbClr val="29A3FF"/>
          </a:solidFill>
          <a:ln>
            <a:solidFill>
              <a:srgbClr val="29A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箭头: 右 43">
            <a:extLst>
              <a:ext uri="{FF2B5EF4-FFF2-40B4-BE49-F238E27FC236}">
                <a16:creationId xmlns:a16="http://schemas.microsoft.com/office/drawing/2014/main" id="{17116A20-1B77-41DB-95ED-718D80888E8A}"/>
              </a:ext>
            </a:extLst>
          </p:cNvPr>
          <p:cNvSpPr/>
          <p:nvPr/>
        </p:nvSpPr>
        <p:spPr>
          <a:xfrm>
            <a:off x="10469408" y="2054818"/>
            <a:ext cx="580445" cy="222637"/>
          </a:xfrm>
          <a:prstGeom prst="rightArrow">
            <a:avLst/>
          </a:prstGeom>
          <a:solidFill>
            <a:srgbClr val="29A3FF"/>
          </a:solidFill>
          <a:ln>
            <a:solidFill>
              <a:srgbClr val="29A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圆角 8">
            <a:extLst>
              <a:ext uri="{FF2B5EF4-FFF2-40B4-BE49-F238E27FC236}">
                <a16:creationId xmlns:a16="http://schemas.microsoft.com/office/drawing/2014/main" id="{B5576630-3057-4682-B326-3B5BEBA7C8B0}"/>
              </a:ext>
            </a:extLst>
          </p:cNvPr>
          <p:cNvSpPr/>
          <p:nvPr/>
        </p:nvSpPr>
        <p:spPr>
          <a:xfrm>
            <a:off x="4054887" y="1123043"/>
            <a:ext cx="868829" cy="584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鼓风机房</a:t>
            </a:r>
          </a:p>
        </p:txBody>
      </p:sp>
      <p:sp>
        <p:nvSpPr>
          <p:cNvPr id="45" name="矩形: 圆角 44">
            <a:extLst>
              <a:ext uri="{FF2B5EF4-FFF2-40B4-BE49-F238E27FC236}">
                <a16:creationId xmlns:a16="http://schemas.microsoft.com/office/drawing/2014/main" id="{E0FC0EA4-F8D8-4643-B1C8-9C53E3477EDA}"/>
              </a:ext>
            </a:extLst>
          </p:cNvPr>
          <p:cNvSpPr/>
          <p:nvPr/>
        </p:nvSpPr>
        <p:spPr>
          <a:xfrm>
            <a:off x="6467475" y="1086066"/>
            <a:ext cx="1007945" cy="6215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臭氧发生器</a:t>
            </a:r>
          </a:p>
        </p:txBody>
      </p:sp>
      <p:cxnSp>
        <p:nvCxnSpPr>
          <p:cNvPr id="47" name="直接连接符 46">
            <a:extLst>
              <a:ext uri="{FF2B5EF4-FFF2-40B4-BE49-F238E27FC236}">
                <a16:creationId xmlns:a16="http://schemas.microsoft.com/office/drawing/2014/main" id="{5806BC03-6BD6-4FE3-8C6C-14FB17DBA5D0}"/>
              </a:ext>
            </a:extLst>
          </p:cNvPr>
          <p:cNvCxnSpPr>
            <a:cxnSpLocks/>
            <a:stCxn id="9" idx="1"/>
          </p:cNvCxnSpPr>
          <p:nvPr/>
        </p:nvCxnSpPr>
        <p:spPr>
          <a:xfrm flipH="1">
            <a:off x="2550826" y="1415325"/>
            <a:ext cx="1504061" cy="0"/>
          </a:xfrm>
          <a:prstGeom prst="line">
            <a:avLst/>
          </a:prstGeom>
          <a:ln w="50800" cap="flat" cmpd="sng" algn="ctr">
            <a:solidFill>
              <a:schemeClr val="accent2">
                <a:lumMod val="40000"/>
                <a:lumOff val="60000"/>
              </a:schemeClr>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6" name="直接箭头连接符 55">
            <a:extLst>
              <a:ext uri="{FF2B5EF4-FFF2-40B4-BE49-F238E27FC236}">
                <a16:creationId xmlns:a16="http://schemas.microsoft.com/office/drawing/2014/main" id="{5A5782F3-FD46-484F-9784-E9717CD2FD97}"/>
              </a:ext>
            </a:extLst>
          </p:cNvPr>
          <p:cNvCxnSpPr/>
          <p:nvPr/>
        </p:nvCxnSpPr>
        <p:spPr>
          <a:xfrm>
            <a:off x="2550826" y="1415324"/>
            <a:ext cx="0" cy="403532"/>
          </a:xfrm>
          <a:prstGeom prst="straightConnector1">
            <a:avLst/>
          </a:prstGeom>
          <a:ln w="50800">
            <a:solidFill>
              <a:schemeClr val="accent2">
                <a:lumMod val="40000"/>
                <a:lumOff val="60000"/>
              </a:schemeClr>
            </a:solidFill>
            <a:prstDash val="lgDash"/>
            <a:headEnd w="lg" len="lg"/>
            <a:tailEnd type="triangle"/>
          </a:ln>
        </p:spPr>
        <p:style>
          <a:lnRef idx="1">
            <a:schemeClr val="accent1"/>
          </a:lnRef>
          <a:fillRef idx="0">
            <a:schemeClr val="accent1"/>
          </a:fillRef>
          <a:effectRef idx="0">
            <a:schemeClr val="accent1"/>
          </a:effectRef>
          <a:fontRef idx="minor">
            <a:schemeClr val="tx1"/>
          </a:fontRef>
        </p:style>
      </p:cxnSp>
      <p:cxnSp>
        <p:nvCxnSpPr>
          <p:cNvPr id="57" name="直接连接符 56">
            <a:extLst>
              <a:ext uri="{FF2B5EF4-FFF2-40B4-BE49-F238E27FC236}">
                <a16:creationId xmlns:a16="http://schemas.microsoft.com/office/drawing/2014/main" id="{D0CCDEA4-BC85-4F8E-BB39-2EB62685F996}"/>
              </a:ext>
            </a:extLst>
          </p:cNvPr>
          <p:cNvCxnSpPr>
            <a:cxnSpLocks/>
          </p:cNvCxnSpPr>
          <p:nvPr/>
        </p:nvCxnSpPr>
        <p:spPr>
          <a:xfrm flipH="1">
            <a:off x="4923716" y="1396836"/>
            <a:ext cx="1504061" cy="0"/>
          </a:xfrm>
          <a:prstGeom prst="line">
            <a:avLst/>
          </a:prstGeom>
          <a:ln w="50800" cap="flat" cmpd="sng" algn="ctr">
            <a:solidFill>
              <a:schemeClr val="accent2">
                <a:lumMod val="40000"/>
                <a:lumOff val="60000"/>
              </a:schemeClr>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8" name="直接连接符 57">
            <a:extLst>
              <a:ext uri="{FF2B5EF4-FFF2-40B4-BE49-F238E27FC236}">
                <a16:creationId xmlns:a16="http://schemas.microsoft.com/office/drawing/2014/main" id="{54169D3A-B0BF-43B3-91BF-F15A6451FE67}"/>
              </a:ext>
            </a:extLst>
          </p:cNvPr>
          <p:cNvCxnSpPr>
            <a:cxnSpLocks/>
          </p:cNvCxnSpPr>
          <p:nvPr/>
        </p:nvCxnSpPr>
        <p:spPr>
          <a:xfrm flipH="1">
            <a:off x="7513682" y="1396836"/>
            <a:ext cx="978811" cy="0"/>
          </a:xfrm>
          <a:prstGeom prst="line">
            <a:avLst/>
          </a:prstGeom>
          <a:ln w="50800" cap="flat" cmpd="sng" algn="ctr">
            <a:solidFill>
              <a:schemeClr val="accent2">
                <a:lumMod val="40000"/>
                <a:lumOff val="60000"/>
              </a:schemeClr>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9" name="直接箭头连接符 58">
            <a:extLst>
              <a:ext uri="{FF2B5EF4-FFF2-40B4-BE49-F238E27FC236}">
                <a16:creationId xmlns:a16="http://schemas.microsoft.com/office/drawing/2014/main" id="{DFD1DAD3-7AEB-44A3-960F-32CED522F360}"/>
              </a:ext>
            </a:extLst>
          </p:cNvPr>
          <p:cNvCxnSpPr/>
          <p:nvPr/>
        </p:nvCxnSpPr>
        <p:spPr>
          <a:xfrm>
            <a:off x="8493159" y="1396836"/>
            <a:ext cx="0" cy="403532"/>
          </a:xfrm>
          <a:prstGeom prst="straightConnector1">
            <a:avLst/>
          </a:prstGeom>
          <a:ln w="50800">
            <a:solidFill>
              <a:schemeClr val="accent2">
                <a:lumMod val="40000"/>
                <a:lumOff val="60000"/>
              </a:schemeClr>
            </a:solidFill>
            <a:prstDash val="lgDash"/>
            <a:headEnd w="lg" len="lg"/>
            <a:tailEnd type="triangle"/>
          </a:ln>
        </p:spPr>
        <p:style>
          <a:lnRef idx="1">
            <a:schemeClr val="accent1"/>
          </a:lnRef>
          <a:fillRef idx="0">
            <a:schemeClr val="accent1"/>
          </a:fillRef>
          <a:effectRef idx="0">
            <a:schemeClr val="accent1"/>
          </a:effectRef>
          <a:fontRef idx="minor">
            <a:schemeClr val="tx1"/>
          </a:fontRef>
        </p:style>
      </p:cxnSp>
      <p:sp>
        <p:nvSpPr>
          <p:cNvPr id="62" name="文本框 61">
            <a:extLst>
              <a:ext uri="{FF2B5EF4-FFF2-40B4-BE49-F238E27FC236}">
                <a16:creationId xmlns:a16="http://schemas.microsoft.com/office/drawing/2014/main" id="{CCEA3D4E-8A37-4EFB-9DFE-11FB9211833A}"/>
              </a:ext>
            </a:extLst>
          </p:cNvPr>
          <p:cNvSpPr txBox="1"/>
          <p:nvPr/>
        </p:nvSpPr>
        <p:spPr>
          <a:xfrm>
            <a:off x="2800926" y="1072665"/>
            <a:ext cx="860436" cy="369332"/>
          </a:xfrm>
          <a:prstGeom prst="rect">
            <a:avLst/>
          </a:prstGeom>
          <a:noFill/>
        </p:spPr>
        <p:txBody>
          <a:bodyPr wrap="square" rtlCol="0">
            <a:spAutoFit/>
          </a:bodyPr>
          <a:lstStyle/>
          <a:p>
            <a:r>
              <a:rPr lang="zh-CN" altLang="en-US" dirty="0">
                <a:latin typeface="华文楷体" panose="02010600040101010101" pitchFamily="2" charset="-122"/>
                <a:ea typeface="华文楷体" panose="02010600040101010101" pitchFamily="2" charset="-122"/>
              </a:rPr>
              <a:t>空气</a:t>
            </a:r>
          </a:p>
        </p:txBody>
      </p:sp>
      <p:sp>
        <p:nvSpPr>
          <p:cNvPr id="64" name="文本框 63">
            <a:extLst>
              <a:ext uri="{FF2B5EF4-FFF2-40B4-BE49-F238E27FC236}">
                <a16:creationId xmlns:a16="http://schemas.microsoft.com/office/drawing/2014/main" id="{40D7E08B-052E-434C-BF31-67416AAF6988}"/>
              </a:ext>
            </a:extLst>
          </p:cNvPr>
          <p:cNvSpPr txBox="1"/>
          <p:nvPr/>
        </p:nvSpPr>
        <p:spPr>
          <a:xfrm>
            <a:off x="5305482" y="1064012"/>
            <a:ext cx="860436" cy="369332"/>
          </a:xfrm>
          <a:prstGeom prst="rect">
            <a:avLst/>
          </a:prstGeom>
          <a:noFill/>
        </p:spPr>
        <p:txBody>
          <a:bodyPr wrap="square" rtlCol="0">
            <a:spAutoFit/>
          </a:bodyPr>
          <a:lstStyle/>
          <a:p>
            <a:r>
              <a:rPr lang="zh-CN" altLang="en-US" dirty="0">
                <a:latin typeface="华文楷体" panose="02010600040101010101" pitchFamily="2" charset="-122"/>
                <a:ea typeface="华文楷体" panose="02010600040101010101" pitchFamily="2" charset="-122"/>
              </a:rPr>
              <a:t>空气</a:t>
            </a:r>
          </a:p>
        </p:txBody>
      </p:sp>
      <p:sp>
        <p:nvSpPr>
          <p:cNvPr id="65" name="文本框 64">
            <a:extLst>
              <a:ext uri="{FF2B5EF4-FFF2-40B4-BE49-F238E27FC236}">
                <a16:creationId xmlns:a16="http://schemas.microsoft.com/office/drawing/2014/main" id="{6454FC63-B7FD-4629-B4A9-459504691D8F}"/>
              </a:ext>
            </a:extLst>
          </p:cNvPr>
          <p:cNvSpPr txBox="1"/>
          <p:nvPr/>
        </p:nvSpPr>
        <p:spPr>
          <a:xfrm>
            <a:off x="7729829" y="1037273"/>
            <a:ext cx="860436" cy="369332"/>
          </a:xfrm>
          <a:prstGeom prst="rect">
            <a:avLst/>
          </a:prstGeom>
          <a:noFill/>
        </p:spPr>
        <p:txBody>
          <a:bodyPr wrap="square" rtlCol="0">
            <a:spAutoFit/>
          </a:bodyPr>
          <a:lstStyle/>
          <a:p>
            <a:r>
              <a:rPr lang="zh-CN" altLang="en-US" dirty="0">
                <a:latin typeface="华文楷体" panose="02010600040101010101" pitchFamily="2" charset="-122"/>
                <a:ea typeface="华文楷体" panose="02010600040101010101" pitchFamily="2" charset="-122"/>
              </a:rPr>
              <a:t>臭氧</a:t>
            </a:r>
          </a:p>
        </p:txBody>
      </p:sp>
      <p:sp>
        <p:nvSpPr>
          <p:cNvPr id="71" name="矩形 70">
            <a:extLst>
              <a:ext uri="{FF2B5EF4-FFF2-40B4-BE49-F238E27FC236}">
                <a16:creationId xmlns:a16="http://schemas.microsoft.com/office/drawing/2014/main" id="{6F0ACB40-0AAC-460F-A0E9-1D0B9FCD2BE1}"/>
              </a:ext>
            </a:extLst>
          </p:cNvPr>
          <p:cNvSpPr/>
          <p:nvPr/>
        </p:nvSpPr>
        <p:spPr>
          <a:xfrm>
            <a:off x="5384800" y="3414085"/>
            <a:ext cx="1541006" cy="161177"/>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箭头: 上 71">
            <a:extLst>
              <a:ext uri="{FF2B5EF4-FFF2-40B4-BE49-F238E27FC236}">
                <a16:creationId xmlns:a16="http://schemas.microsoft.com/office/drawing/2014/main" id="{4DF6BBDF-2379-4FBF-AF2E-929F2F37251A}"/>
              </a:ext>
            </a:extLst>
          </p:cNvPr>
          <p:cNvSpPr/>
          <p:nvPr/>
        </p:nvSpPr>
        <p:spPr>
          <a:xfrm>
            <a:off x="5305482" y="2664134"/>
            <a:ext cx="302838" cy="911128"/>
          </a:xfrm>
          <a:prstGeom prst="up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文本框 72">
            <a:extLst>
              <a:ext uri="{FF2B5EF4-FFF2-40B4-BE49-F238E27FC236}">
                <a16:creationId xmlns:a16="http://schemas.microsoft.com/office/drawing/2014/main" id="{9E339622-96E1-4B94-B963-1D9CC48BB7DA}"/>
              </a:ext>
            </a:extLst>
          </p:cNvPr>
          <p:cNvSpPr txBox="1"/>
          <p:nvPr/>
        </p:nvSpPr>
        <p:spPr>
          <a:xfrm>
            <a:off x="5456901" y="3045538"/>
            <a:ext cx="1737183" cy="369332"/>
          </a:xfrm>
          <a:prstGeom prst="rect">
            <a:avLst/>
          </a:prstGeom>
          <a:noFill/>
        </p:spPr>
        <p:txBody>
          <a:bodyPr wrap="square" rtlCol="0">
            <a:spAutoFit/>
          </a:bodyPr>
          <a:lstStyle/>
          <a:p>
            <a:r>
              <a:rPr lang="zh-CN" altLang="en-US" dirty="0">
                <a:latin typeface="华文楷体" panose="02010600040101010101" pitchFamily="2" charset="-122"/>
                <a:ea typeface="华文楷体" panose="02010600040101010101" pitchFamily="2" charset="-122"/>
              </a:rPr>
              <a:t>活性污泥回流</a:t>
            </a:r>
          </a:p>
        </p:txBody>
      </p:sp>
      <p:sp>
        <p:nvSpPr>
          <p:cNvPr id="74" name="箭头: 下 73">
            <a:extLst>
              <a:ext uri="{FF2B5EF4-FFF2-40B4-BE49-F238E27FC236}">
                <a16:creationId xmlns:a16="http://schemas.microsoft.com/office/drawing/2014/main" id="{5701B815-2047-4BD8-BAAD-553D4A54C621}"/>
              </a:ext>
            </a:extLst>
          </p:cNvPr>
          <p:cNvSpPr/>
          <p:nvPr/>
        </p:nvSpPr>
        <p:spPr>
          <a:xfrm>
            <a:off x="3724307" y="2678444"/>
            <a:ext cx="385932" cy="1864507"/>
          </a:xfrm>
          <a:prstGeom prst="down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矩形: 圆角 74">
            <a:extLst>
              <a:ext uri="{FF2B5EF4-FFF2-40B4-BE49-F238E27FC236}">
                <a16:creationId xmlns:a16="http://schemas.microsoft.com/office/drawing/2014/main" id="{35B75747-5FF8-4A82-8AE7-8A82CD514869}"/>
              </a:ext>
            </a:extLst>
          </p:cNvPr>
          <p:cNvSpPr/>
          <p:nvPr/>
        </p:nvSpPr>
        <p:spPr>
          <a:xfrm>
            <a:off x="3391905" y="4542951"/>
            <a:ext cx="1154887" cy="10143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预浓缩池</a:t>
            </a:r>
          </a:p>
        </p:txBody>
      </p:sp>
      <p:sp>
        <p:nvSpPr>
          <p:cNvPr id="76" name="矩形: 圆角 75">
            <a:extLst>
              <a:ext uri="{FF2B5EF4-FFF2-40B4-BE49-F238E27FC236}">
                <a16:creationId xmlns:a16="http://schemas.microsoft.com/office/drawing/2014/main" id="{A841E937-94A9-492E-9292-E02BC0B4F92D}"/>
              </a:ext>
            </a:extLst>
          </p:cNvPr>
          <p:cNvSpPr/>
          <p:nvPr/>
        </p:nvSpPr>
        <p:spPr>
          <a:xfrm>
            <a:off x="5052276" y="4504496"/>
            <a:ext cx="1137309" cy="10912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初级消化池</a:t>
            </a:r>
          </a:p>
        </p:txBody>
      </p:sp>
      <p:sp>
        <p:nvSpPr>
          <p:cNvPr id="77" name="矩形: 圆角 76">
            <a:extLst>
              <a:ext uri="{FF2B5EF4-FFF2-40B4-BE49-F238E27FC236}">
                <a16:creationId xmlns:a16="http://schemas.microsoft.com/office/drawing/2014/main" id="{8D137FCE-1BD0-4164-AF72-DD088AE0CA8C}"/>
              </a:ext>
            </a:extLst>
          </p:cNvPr>
          <p:cNvSpPr/>
          <p:nvPr/>
        </p:nvSpPr>
        <p:spPr>
          <a:xfrm>
            <a:off x="6665969" y="4477732"/>
            <a:ext cx="1137309" cy="11901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二级消化池</a:t>
            </a:r>
          </a:p>
        </p:txBody>
      </p:sp>
      <p:sp>
        <p:nvSpPr>
          <p:cNvPr id="78" name="矩形: 圆角 77">
            <a:extLst>
              <a:ext uri="{FF2B5EF4-FFF2-40B4-BE49-F238E27FC236}">
                <a16:creationId xmlns:a16="http://schemas.microsoft.com/office/drawing/2014/main" id="{5F3E7758-23F1-4CEA-95D5-6BE836081122}"/>
              </a:ext>
            </a:extLst>
          </p:cNvPr>
          <p:cNvSpPr/>
          <p:nvPr/>
        </p:nvSpPr>
        <p:spPr>
          <a:xfrm>
            <a:off x="8347413" y="4542951"/>
            <a:ext cx="1137309" cy="11404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污泥焚烧炉</a:t>
            </a:r>
          </a:p>
        </p:txBody>
      </p:sp>
      <p:sp>
        <p:nvSpPr>
          <p:cNvPr id="81" name="矩形 80">
            <a:extLst>
              <a:ext uri="{FF2B5EF4-FFF2-40B4-BE49-F238E27FC236}">
                <a16:creationId xmlns:a16="http://schemas.microsoft.com/office/drawing/2014/main" id="{8075AE79-D2F1-45C1-8671-CF6F2C2F5858}"/>
              </a:ext>
            </a:extLst>
          </p:cNvPr>
          <p:cNvSpPr/>
          <p:nvPr/>
        </p:nvSpPr>
        <p:spPr>
          <a:xfrm>
            <a:off x="6925806" y="2643069"/>
            <a:ext cx="151419" cy="1267786"/>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箭头: 左 81">
            <a:extLst>
              <a:ext uri="{FF2B5EF4-FFF2-40B4-BE49-F238E27FC236}">
                <a16:creationId xmlns:a16="http://schemas.microsoft.com/office/drawing/2014/main" id="{3C974A04-275B-4B2C-954D-432C5F7C7D53}"/>
              </a:ext>
            </a:extLst>
          </p:cNvPr>
          <p:cNvSpPr/>
          <p:nvPr/>
        </p:nvSpPr>
        <p:spPr>
          <a:xfrm>
            <a:off x="4039021" y="3677233"/>
            <a:ext cx="2900133" cy="306560"/>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文本框 82">
            <a:extLst>
              <a:ext uri="{FF2B5EF4-FFF2-40B4-BE49-F238E27FC236}">
                <a16:creationId xmlns:a16="http://schemas.microsoft.com/office/drawing/2014/main" id="{8FCEA2AA-9A9C-446A-AAE1-7045DE355D18}"/>
              </a:ext>
            </a:extLst>
          </p:cNvPr>
          <p:cNvSpPr txBox="1"/>
          <p:nvPr/>
        </p:nvSpPr>
        <p:spPr>
          <a:xfrm>
            <a:off x="4153112" y="3441582"/>
            <a:ext cx="1532958" cy="369332"/>
          </a:xfrm>
          <a:prstGeom prst="rect">
            <a:avLst/>
          </a:prstGeom>
          <a:noFill/>
        </p:spPr>
        <p:txBody>
          <a:bodyPr wrap="square" rtlCol="0">
            <a:spAutoFit/>
          </a:bodyPr>
          <a:lstStyle/>
          <a:p>
            <a:r>
              <a:rPr lang="zh-CN" altLang="en-US" dirty="0">
                <a:latin typeface="华文楷体" panose="02010600040101010101" pitchFamily="2" charset="-122"/>
                <a:ea typeface="华文楷体" panose="02010600040101010101" pitchFamily="2" charset="-122"/>
              </a:rPr>
              <a:t>多余污泥</a:t>
            </a:r>
          </a:p>
        </p:txBody>
      </p:sp>
      <p:sp>
        <p:nvSpPr>
          <p:cNvPr id="84" name="箭头: 右 83">
            <a:extLst>
              <a:ext uri="{FF2B5EF4-FFF2-40B4-BE49-F238E27FC236}">
                <a16:creationId xmlns:a16="http://schemas.microsoft.com/office/drawing/2014/main" id="{8CAB2A58-3AAC-43B9-86A7-1D21B49E8979}"/>
              </a:ext>
            </a:extLst>
          </p:cNvPr>
          <p:cNvSpPr/>
          <p:nvPr/>
        </p:nvSpPr>
        <p:spPr>
          <a:xfrm>
            <a:off x="4572195" y="4806769"/>
            <a:ext cx="404880" cy="36933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箭头: 右 84">
            <a:extLst>
              <a:ext uri="{FF2B5EF4-FFF2-40B4-BE49-F238E27FC236}">
                <a16:creationId xmlns:a16="http://schemas.microsoft.com/office/drawing/2014/main" id="{C323C6DC-2F37-4407-BE18-B319ACAFCB5B}"/>
              </a:ext>
            </a:extLst>
          </p:cNvPr>
          <p:cNvSpPr/>
          <p:nvPr/>
        </p:nvSpPr>
        <p:spPr>
          <a:xfrm>
            <a:off x="7874782" y="4888163"/>
            <a:ext cx="404880" cy="36933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箭头: 右 85">
            <a:extLst>
              <a:ext uri="{FF2B5EF4-FFF2-40B4-BE49-F238E27FC236}">
                <a16:creationId xmlns:a16="http://schemas.microsoft.com/office/drawing/2014/main" id="{2B278234-CD51-4840-9C67-8EB7C91756AB}"/>
              </a:ext>
            </a:extLst>
          </p:cNvPr>
          <p:cNvSpPr/>
          <p:nvPr/>
        </p:nvSpPr>
        <p:spPr>
          <a:xfrm>
            <a:off x="6225337" y="4865480"/>
            <a:ext cx="404880" cy="36933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矩形 86">
            <a:extLst>
              <a:ext uri="{FF2B5EF4-FFF2-40B4-BE49-F238E27FC236}">
                <a16:creationId xmlns:a16="http://schemas.microsoft.com/office/drawing/2014/main" id="{E3B429E3-BBE3-4AA0-BF39-017FFC010BBC}"/>
              </a:ext>
            </a:extLst>
          </p:cNvPr>
          <p:cNvSpPr/>
          <p:nvPr/>
        </p:nvSpPr>
        <p:spPr>
          <a:xfrm>
            <a:off x="10009651" y="2643069"/>
            <a:ext cx="151419" cy="1267786"/>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矩形 88">
            <a:extLst>
              <a:ext uri="{FF2B5EF4-FFF2-40B4-BE49-F238E27FC236}">
                <a16:creationId xmlns:a16="http://schemas.microsoft.com/office/drawing/2014/main" id="{9A5E2E09-2501-4F9B-8362-22DA4C59D955}"/>
              </a:ext>
            </a:extLst>
          </p:cNvPr>
          <p:cNvSpPr/>
          <p:nvPr/>
        </p:nvSpPr>
        <p:spPr>
          <a:xfrm>
            <a:off x="6971447" y="3733558"/>
            <a:ext cx="3038204" cy="177298"/>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1" name="直接箭头连接符 90">
            <a:extLst>
              <a:ext uri="{FF2B5EF4-FFF2-40B4-BE49-F238E27FC236}">
                <a16:creationId xmlns:a16="http://schemas.microsoft.com/office/drawing/2014/main" id="{54303D5C-F466-4A5B-A71A-29BCDAC5263D}"/>
              </a:ext>
            </a:extLst>
          </p:cNvPr>
          <p:cNvCxnSpPr/>
          <p:nvPr/>
        </p:nvCxnSpPr>
        <p:spPr>
          <a:xfrm>
            <a:off x="2449876" y="2664134"/>
            <a:ext cx="0" cy="1749841"/>
          </a:xfrm>
          <a:prstGeom prst="straightConnector1">
            <a:avLst/>
          </a:prstGeom>
          <a:ln w="50800">
            <a:solidFill>
              <a:schemeClr val="accent3"/>
            </a:solidFill>
            <a:headEnd w="lg" len="lg"/>
            <a:tailEnd type="triangle"/>
          </a:ln>
        </p:spPr>
        <p:style>
          <a:lnRef idx="1">
            <a:schemeClr val="accent1"/>
          </a:lnRef>
          <a:fillRef idx="0">
            <a:schemeClr val="accent1"/>
          </a:fillRef>
          <a:effectRef idx="0">
            <a:schemeClr val="accent1"/>
          </a:effectRef>
          <a:fontRef idx="minor">
            <a:schemeClr val="tx1"/>
          </a:fontRef>
        </p:style>
      </p:cxnSp>
      <p:sp>
        <p:nvSpPr>
          <p:cNvPr id="92" name="文本框 91">
            <a:extLst>
              <a:ext uri="{FF2B5EF4-FFF2-40B4-BE49-F238E27FC236}">
                <a16:creationId xmlns:a16="http://schemas.microsoft.com/office/drawing/2014/main" id="{A2883C02-B66D-4155-9F10-799940AD3FFC}"/>
              </a:ext>
            </a:extLst>
          </p:cNvPr>
          <p:cNvSpPr txBox="1"/>
          <p:nvPr/>
        </p:nvSpPr>
        <p:spPr>
          <a:xfrm>
            <a:off x="2468515" y="3156144"/>
            <a:ext cx="736926" cy="369332"/>
          </a:xfrm>
          <a:prstGeom prst="rect">
            <a:avLst/>
          </a:prstGeom>
          <a:noFill/>
        </p:spPr>
        <p:txBody>
          <a:bodyPr wrap="square" rtlCol="0">
            <a:spAutoFit/>
          </a:bodyPr>
          <a:lstStyle/>
          <a:p>
            <a:r>
              <a:rPr lang="zh-CN" altLang="en-US" dirty="0">
                <a:latin typeface="华文楷体" panose="02010600040101010101" pitchFamily="2" charset="-122"/>
                <a:ea typeface="华文楷体" panose="02010600040101010101" pitchFamily="2" charset="-122"/>
              </a:rPr>
              <a:t>排砂</a:t>
            </a:r>
          </a:p>
        </p:txBody>
      </p:sp>
      <p:sp>
        <p:nvSpPr>
          <p:cNvPr id="93" name="矩形: 圆角 92">
            <a:extLst>
              <a:ext uri="{FF2B5EF4-FFF2-40B4-BE49-F238E27FC236}">
                <a16:creationId xmlns:a16="http://schemas.microsoft.com/office/drawing/2014/main" id="{C4C943FF-42C2-43EC-9263-64B4BC27DA16}"/>
              </a:ext>
            </a:extLst>
          </p:cNvPr>
          <p:cNvSpPr/>
          <p:nvPr/>
        </p:nvSpPr>
        <p:spPr>
          <a:xfrm>
            <a:off x="11051218" y="1506666"/>
            <a:ext cx="699767" cy="1245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利马特河</a:t>
            </a:r>
          </a:p>
        </p:txBody>
      </p:sp>
      <p:sp>
        <p:nvSpPr>
          <p:cNvPr id="95" name="L 形 94">
            <a:extLst>
              <a:ext uri="{FF2B5EF4-FFF2-40B4-BE49-F238E27FC236}">
                <a16:creationId xmlns:a16="http://schemas.microsoft.com/office/drawing/2014/main" id="{02467121-559D-4DEF-AE0E-06CFE0750F8F}"/>
              </a:ext>
            </a:extLst>
          </p:cNvPr>
          <p:cNvSpPr/>
          <p:nvPr/>
        </p:nvSpPr>
        <p:spPr>
          <a:xfrm rot="10800000">
            <a:off x="5305482" y="4216410"/>
            <a:ext cx="1993198" cy="235294"/>
          </a:xfrm>
          <a:prstGeom prst="corner">
            <a:avLst/>
          </a:prstGeom>
          <a:solidFill>
            <a:srgbClr val="29A3FF"/>
          </a:solidFill>
          <a:ln>
            <a:solidFill>
              <a:srgbClr val="29A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箭头: 上 95">
            <a:extLst>
              <a:ext uri="{FF2B5EF4-FFF2-40B4-BE49-F238E27FC236}">
                <a16:creationId xmlns:a16="http://schemas.microsoft.com/office/drawing/2014/main" id="{D0C7ED17-DA3B-4317-975F-F443515ABA54}"/>
              </a:ext>
            </a:extLst>
          </p:cNvPr>
          <p:cNvSpPr/>
          <p:nvPr/>
        </p:nvSpPr>
        <p:spPr>
          <a:xfrm>
            <a:off x="5142689" y="2652350"/>
            <a:ext cx="236462" cy="1688701"/>
          </a:xfrm>
          <a:prstGeom prst="upArrow">
            <a:avLst/>
          </a:prstGeom>
          <a:solidFill>
            <a:srgbClr val="29A3FF"/>
          </a:solidFill>
          <a:ln>
            <a:solidFill>
              <a:srgbClr val="29A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文本框 96">
            <a:extLst>
              <a:ext uri="{FF2B5EF4-FFF2-40B4-BE49-F238E27FC236}">
                <a16:creationId xmlns:a16="http://schemas.microsoft.com/office/drawing/2014/main" id="{9A651512-C82B-4E5F-B93E-F083DDAF6427}"/>
              </a:ext>
            </a:extLst>
          </p:cNvPr>
          <p:cNvSpPr txBox="1"/>
          <p:nvPr/>
        </p:nvSpPr>
        <p:spPr>
          <a:xfrm>
            <a:off x="5305481" y="3874679"/>
            <a:ext cx="2026179" cy="369332"/>
          </a:xfrm>
          <a:prstGeom prst="rect">
            <a:avLst/>
          </a:prstGeom>
          <a:noFill/>
        </p:spPr>
        <p:txBody>
          <a:bodyPr wrap="square" rtlCol="0">
            <a:spAutoFit/>
          </a:bodyPr>
          <a:lstStyle/>
          <a:p>
            <a:r>
              <a:rPr lang="zh-CN" altLang="en-US" dirty="0">
                <a:latin typeface="华文楷体" panose="02010600040101010101" pitchFamily="2" charset="-122"/>
                <a:ea typeface="华文楷体" panose="02010600040101010101" pitchFamily="2" charset="-122"/>
              </a:rPr>
              <a:t>消化水脱氮后回流</a:t>
            </a:r>
          </a:p>
        </p:txBody>
      </p:sp>
      <p:sp>
        <p:nvSpPr>
          <p:cNvPr id="99" name="箭头: 右 98">
            <a:extLst>
              <a:ext uri="{FF2B5EF4-FFF2-40B4-BE49-F238E27FC236}">
                <a16:creationId xmlns:a16="http://schemas.microsoft.com/office/drawing/2014/main" id="{7BE668FC-FC20-42FE-8F86-CF2DA7F86EB9}"/>
              </a:ext>
            </a:extLst>
          </p:cNvPr>
          <p:cNvSpPr/>
          <p:nvPr/>
        </p:nvSpPr>
        <p:spPr>
          <a:xfrm>
            <a:off x="9541852" y="4899345"/>
            <a:ext cx="404880" cy="36933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矩形: 圆角 99">
            <a:extLst>
              <a:ext uri="{FF2B5EF4-FFF2-40B4-BE49-F238E27FC236}">
                <a16:creationId xmlns:a16="http://schemas.microsoft.com/office/drawing/2014/main" id="{DB111626-97E6-4F96-8BFF-DB7BDB035171}"/>
              </a:ext>
            </a:extLst>
          </p:cNvPr>
          <p:cNvSpPr/>
          <p:nvPr/>
        </p:nvSpPr>
        <p:spPr>
          <a:xfrm>
            <a:off x="9946732" y="4542951"/>
            <a:ext cx="873668" cy="11404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筒仓</a:t>
            </a:r>
          </a:p>
        </p:txBody>
      </p:sp>
      <p:cxnSp>
        <p:nvCxnSpPr>
          <p:cNvPr id="101" name="直接箭头连接符 100">
            <a:extLst>
              <a:ext uri="{FF2B5EF4-FFF2-40B4-BE49-F238E27FC236}">
                <a16:creationId xmlns:a16="http://schemas.microsoft.com/office/drawing/2014/main" id="{2A7425A8-4767-492C-86B2-EABAAA891D7C}"/>
              </a:ext>
            </a:extLst>
          </p:cNvPr>
          <p:cNvCxnSpPr/>
          <p:nvPr/>
        </p:nvCxnSpPr>
        <p:spPr>
          <a:xfrm>
            <a:off x="8955055" y="5683390"/>
            <a:ext cx="0" cy="403532"/>
          </a:xfrm>
          <a:prstGeom prst="straightConnector1">
            <a:avLst/>
          </a:prstGeom>
          <a:ln w="50800">
            <a:solidFill>
              <a:schemeClr val="accent2">
                <a:lumMod val="40000"/>
                <a:lumOff val="60000"/>
              </a:schemeClr>
            </a:solidFill>
            <a:prstDash val="lgDash"/>
            <a:headEnd w="lg" len="lg"/>
            <a:tailEnd type="triangle"/>
          </a:ln>
        </p:spPr>
        <p:style>
          <a:lnRef idx="1">
            <a:schemeClr val="accent1"/>
          </a:lnRef>
          <a:fillRef idx="0">
            <a:schemeClr val="accent1"/>
          </a:fillRef>
          <a:effectRef idx="0">
            <a:schemeClr val="accent1"/>
          </a:effectRef>
          <a:fontRef idx="minor">
            <a:schemeClr val="tx1"/>
          </a:fontRef>
        </p:style>
      </p:cxnSp>
      <p:sp>
        <p:nvSpPr>
          <p:cNvPr id="102" name="矩形: 圆角 101">
            <a:extLst>
              <a:ext uri="{FF2B5EF4-FFF2-40B4-BE49-F238E27FC236}">
                <a16:creationId xmlns:a16="http://schemas.microsoft.com/office/drawing/2014/main" id="{7274EBFC-2E8D-45F1-8F35-A1A6BBE52FB5}"/>
              </a:ext>
            </a:extLst>
          </p:cNvPr>
          <p:cNvSpPr/>
          <p:nvPr/>
        </p:nvSpPr>
        <p:spPr>
          <a:xfrm>
            <a:off x="8085756" y="6071019"/>
            <a:ext cx="1975547" cy="5291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热烟气和水蒸气用于发电</a:t>
            </a:r>
          </a:p>
        </p:txBody>
      </p:sp>
      <p:cxnSp>
        <p:nvCxnSpPr>
          <p:cNvPr id="105" name="直接箭头连接符 104">
            <a:extLst>
              <a:ext uri="{FF2B5EF4-FFF2-40B4-BE49-F238E27FC236}">
                <a16:creationId xmlns:a16="http://schemas.microsoft.com/office/drawing/2014/main" id="{133C4A64-877B-46DA-BD37-EF25BB44C7E6}"/>
              </a:ext>
            </a:extLst>
          </p:cNvPr>
          <p:cNvCxnSpPr/>
          <p:nvPr/>
        </p:nvCxnSpPr>
        <p:spPr>
          <a:xfrm>
            <a:off x="5608320" y="5595795"/>
            <a:ext cx="0" cy="403532"/>
          </a:xfrm>
          <a:prstGeom prst="straightConnector1">
            <a:avLst/>
          </a:prstGeom>
          <a:ln w="50800">
            <a:solidFill>
              <a:schemeClr val="accent2">
                <a:lumMod val="40000"/>
                <a:lumOff val="60000"/>
              </a:schemeClr>
            </a:solidFill>
            <a:prstDash val="lgDash"/>
            <a:headEnd w="lg" len="lg"/>
            <a:tailEnd type="triangle"/>
          </a:ln>
        </p:spPr>
        <p:style>
          <a:lnRef idx="1">
            <a:schemeClr val="accent1"/>
          </a:lnRef>
          <a:fillRef idx="0">
            <a:schemeClr val="accent1"/>
          </a:fillRef>
          <a:effectRef idx="0">
            <a:schemeClr val="accent1"/>
          </a:effectRef>
          <a:fontRef idx="minor">
            <a:schemeClr val="tx1"/>
          </a:fontRef>
        </p:style>
      </p:cxnSp>
      <p:sp>
        <p:nvSpPr>
          <p:cNvPr id="106" name="文本框 105">
            <a:extLst>
              <a:ext uri="{FF2B5EF4-FFF2-40B4-BE49-F238E27FC236}">
                <a16:creationId xmlns:a16="http://schemas.microsoft.com/office/drawing/2014/main" id="{1E614B61-CA06-417E-A590-5958DA5A18C0}"/>
              </a:ext>
            </a:extLst>
          </p:cNvPr>
          <p:cNvSpPr txBox="1"/>
          <p:nvPr/>
        </p:nvSpPr>
        <p:spPr>
          <a:xfrm>
            <a:off x="5620930" y="5570148"/>
            <a:ext cx="951607" cy="369332"/>
          </a:xfrm>
          <a:prstGeom prst="rect">
            <a:avLst/>
          </a:prstGeom>
          <a:noFill/>
        </p:spPr>
        <p:txBody>
          <a:bodyPr wrap="square" rtlCol="0">
            <a:spAutoFit/>
          </a:bodyPr>
          <a:lstStyle/>
          <a:p>
            <a:r>
              <a:rPr lang="zh-CN" altLang="en-US" dirty="0">
                <a:latin typeface="华文楷体" panose="02010600040101010101" pitchFamily="2" charset="-122"/>
                <a:ea typeface="华文楷体" panose="02010600040101010101" pitchFamily="2" charset="-122"/>
              </a:rPr>
              <a:t>甲烷</a:t>
            </a:r>
          </a:p>
        </p:txBody>
      </p:sp>
      <p:cxnSp>
        <p:nvCxnSpPr>
          <p:cNvPr id="107" name="直接箭头连接符 106">
            <a:extLst>
              <a:ext uri="{FF2B5EF4-FFF2-40B4-BE49-F238E27FC236}">
                <a16:creationId xmlns:a16="http://schemas.microsoft.com/office/drawing/2014/main" id="{A70ED308-CAC2-460C-9AA7-32630CC5121A}"/>
              </a:ext>
            </a:extLst>
          </p:cNvPr>
          <p:cNvCxnSpPr>
            <a:cxnSpLocks/>
          </p:cNvCxnSpPr>
          <p:nvPr/>
        </p:nvCxnSpPr>
        <p:spPr>
          <a:xfrm flipV="1">
            <a:off x="5365370" y="1479775"/>
            <a:ext cx="0" cy="320593"/>
          </a:xfrm>
          <a:prstGeom prst="straightConnector1">
            <a:avLst/>
          </a:prstGeom>
          <a:ln w="50800">
            <a:solidFill>
              <a:schemeClr val="accent2">
                <a:lumMod val="40000"/>
                <a:lumOff val="60000"/>
              </a:schemeClr>
            </a:solidFill>
            <a:prstDash val="lgDash"/>
            <a:headEnd w="lg" len="lg"/>
            <a:tailEnd type="triangle"/>
          </a:ln>
        </p:spPr>
        <p:style>
          <a:lnRef idx="1">
            <a:schemeClr val="accent1"/>
          </a:lnRef>
          <a:fillRef idx="0">
            <a:schemeClr val="accent1"/>
          </a:fillRef>
          <a:effectRef idx="0">
            <a:schemeClr val="accent1"/>
          </a:effectRef>
          <a:fontRef idx="minor">
            <a:schemeClr val="tx1"/>
          </a:fontRef>
        </p:style>
      </p:cxnSp>
      <p:sp>
        <p:nvSpPr>
          <p:cNvPr id="110" name="文本框 109">
            <a:extLst>
              <a:ext uri="{FF2B5EF4-FFF2-40B4-BE49-F238E27FC236}">
                <a16:creationId xmlns:a16="http://schemas.microsoft.com/office/drawing/2014/main" id="{CC96308B-17DA-426A-88F9-6C88F3D73C65}"/>
              </a:ext>
            </a:extLst>
          </p:cNvPr>
          <p:cNvSpPr txBox="1"/>
          <p:nvPr/>
        </p:nvSpPr>
        <p:spPr>
          <a:xfrm>
            <a:off x="5365516" y="1477531"/>
            <a:ext cx="798618" cy="369332"/>
          </a:xfrm>
          <a:prstGeom prst="rect">
            <a:avLst/>
          </a:prstGeom>
          <a:noFill/>
        </p:spPr>
        <p:txBody>
          <a:bodyPr wrap="square" rtlCol="0">
            <a:spAutoFit/>
          </a:bodyPr>
          <a:lstStyle/>
          <a:p>
            <a:r>
              <a:rPr lang="zh-CN" altLang="en-US" dirty="0">
                <a:latin typeface="华文楷体" panose="02010600040101010101" pitchFamily="2" charset="-122"/>
                <a:ea typeface="华文楷体" panose="02010600040101010101" pitchFamily="2" charset="-122"/>
              </a:rPr>
              <a:t>氮气</a:t>
            </a:r>
          </a:p>
        </p:txBody>
      </p:sp>
      <p:sp>
        <p:nvSpPr>
          <p:cNvPr id="111" name="箭头: 右 110">
            <a:extLst>
              <a:ext uri="{FF2B5EF4-FFF2-40B4-BE49-F238E27FC236}">
                <a16:creationId xmlns:a16="http://schemas.microsoft.com/office/drawing/2014/main" id="{39D2781F-966C-4661-94DD-11FBFB4802C5}"/>
              </a:ext>
            </a:extLst>
          </p:cNvPr>
          <p:cNvSpPr/>
          <p:nvPr/>
        </p:nvSpPr>
        <p:spPr>
          <a:xfrm>
            <a:off x="606681" y="4806769"/>
            <a:ext cx="680467" cy="185662"/>
          </a:xfrm>
          <a:prstGeom prst="rightArrow">
            <a:avLst/>
          </a:prstGeom>
          <a:solidFill>
            <a:srgbClr val="29A3FF"/>
          </a:solidFill>
          <a:ln>
            <a:solidFill>
              <a:srgbClr val="29A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箭头: 右 111">
            <a:extLst>
              <a:ext uri="{FF2B5EF4-FFF2-40B4-BE49-F238E27FC236}">
                <a16:creationId xmlns:a16="http://schemas.microsoft.com/office/drawing/2014/main" id="{24434ADD-5FE0-413B-BB6D-97ECA819F7FA}"/>
              </a:ext>
            </a:extLst>
          </p:cNvPr>
          <p:cNvSpPr/>
          <p:nvPr/>
        </p:nvSpPr>
        <p:spPr>
          <a:xfrm>
            <a:off x="626604" y="5167313"/>
            <a:ext cx="660544" cy="320599"/>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3" name="直接箭头连接符 112">
            <a:extLst>
              <a:ext uri="{FF2B5EF4-FFF2-40B4-BE49-F238E27FC236}">
                <a16:creationId xmlns:a16="http://schemas.microsoft.com/office/drawing/2014/main" id="{62238E6A-E3AA-4B7F-85D2-EBAD2997B1F1}"/>
              </a:ext>
            </a:extLst>
          </p:cNvPr>
          <p:cNvCxnSpPr>
            <a:cxnSpLocks/>
          </p:cNvCxnSpPr>
          <p:nvPr/>
        </p:nvCxnSpPr>
        <p:spPr>
          <a:xfrm>
            <a:off x="606681" y="5778675"/>
            <a:ext cx="694110" cy="0"/>
          </a:xfrm>
          <a:prstGeom prst="straightConnector1">
            <a:avLst/>
          </a:prstGeom>
          <a:ln w="50800">
            <a:solidFill>
              <a:schemeClr val="accent3"/>
            </a:solidFill>
            <a:headEnd w="lg" len="lg"/>
            <a:tailEnd type="triangle"/>
          </a:ln>
        </p:spPr>
        <p:style>
          <a:lnRef idx="1">
            <a:schemeClr val="accent1"/>
          </a:lnRef>
          <a:fillRef idx="0">
            <a:schemeClr val="accent1"/>
          </a:fillRef>
          <a:effectRef idx="0">
            <a:schemeClr val="accent1"/>
          </a:effectRef>
          <a:fontRef idx="minor">
            <a:schemeClr val="tx1"/>
          </a:fontRef>
        </p:style>
      </p:cxnSp>
      <p:cxnSp>
        <p:nvCxnSpPr>
          <p:cNvPr id="118" name="直接连接符 117">
            <a:extLst>
              <a:ext uri="{FF2B5EF4-FFF2-40B4-BE49-F238E27FC236}">
                <a16:creationId xmlns:a16="http://schemas.microsoft.com/office/drawing/2014/main" id="{9C80A4FF-7397-4A83-93E0-8881F6411FC4}"/>
              </a:ext>
            </a:extLst>
          </p:cNvPr>
          <p:cNvCxnSpPr>
            <a:cxnSpLocks/>
          </p:cNvCxnSpPr>
          <p:nvPr/>
        </p:nvCxnSpPr>
        <p:spPr>
          <a:xfrm flipH="1">
            <a:off x="606681" y="6162561"/>
            <a:ext cx="694110" cy="0"/>
          </a:xfrm>
          <a:prstGeom prst="line">
            <a:avLst/>
          </a:prstGeom>
          <a:ln w="50800" cap="flat" cmpd="sng" algn="ctr">
            <a:solidFill>
              <a:schemeClr val="accent2">
                <a:lumMod val="40000"/>
                <a:lumOff val="60000"/>
              </a:schemeClr>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2" name="文本框 121">
            <a:extLst>
              <a:ext uri="{FF2B5EF4-FFF2-40B4-BE49-F238E27FC236}">
                <a16:creationId xmlns:a16="http://schemas.microsoft.com/office/drawing/2014/main" id="{E05E55CF-0AA9-4CE7-9DC1-E3BD98A79CA4}"/>
              </a:ext>
            </a:extLst>
          </p:cNvPr>
          <p:cNvSpPr txBox="1"/>
          <p:nvPr/>
        </p:nvSpPr>
        <p:spPr>
          <a:xfrm>
            <a:off x="1371600" y="4648109"/>
            <a:ext cx="764921" cy="1714765"/>
          </a:xfrm>
          <a:prstGeom prst="rect">
            <a:avLst/>
          </a:prstGeom>
          <a:noFill/>
        </p:spPr>
        <p:txBody>
          <a:bodyPr wrap="square" rtlCol="0">
            <a:spAutoFit/>
          </a:bodyPr>
          <a:lstStyle/>
          <a:p>
            <a:pPr>
              <a:lnSpc>
                <a:spcPct val="150000"/>
              </a:lnSpc>
            </a:pPr>
            <a:r>
              <a:rPr lang="zh-CN" altLang="en-US" dirty="0">
                <a:latin typeface="华文楷体" panose="02010600040101010101" pitchFamily="2" charset="-122"/>
                <a:ea typeface="华文楷体" panose="02010600040101010101" pitchFamily="2" charset="-122"/>
              </a:rPr>
              <a:t>污水</a:t>
            </a:r>
            <a:endParaRPr lang="en-US" altLang="zh-CN" dirty="0">
              <a:latin typeface="华文楷体" panose="02010600040101010101" pitchFamily="2" charset="-122"/>
              <a:ea typeface="华文楷体" panose="02010600040101010101" pitchFamily="2" charset="-122"/>
            </a:endParaRPr>
          </a:p>
          <a:p>
            <a:pPr>
              <a:lnSpc>
                <a:spcPct val="150000"/>
              </a:lnSpc>
            </a:pPr>
            <a:r>
              <a:rPr lang="zh-CN" altLang="en-US" dirty="0">
                <a:latin typeface="华文楷体" panose="02010600040101010101" pitchFamily="2" charset="-122"/>
                <a:ea typeface="华文楷体" panose="02010600040101010101" pitchFamily="2" charset="-122"/>
              </a:rPr>
              <a:t>污泥</a:t>
            </a:r>
            <a:endParaRPr lang="en-US" altLang="zh-CN" dirty="0">
              <a:latin typeface="华文楷体" panose="02010600040101010101" pitchFamily="2" charset="-122"/>
              <a:ea typeface="华文楷体" panose="02010600040101010101" pitchFamily="2" charset="-122"/>
            </a:endParaRPr>
          </a:p>
          <a:p>
            <a:pPr>
              <a:lnSpc>
                <a:spcPct val="150000"/>
              </a:lnSpc>
            </a:pPr>
            <a:r>
              <a:rPr lang="zh-CN" altLang="en-US" dirty="0">
                <a:latin typeface="华文楷体" panose="02010600040101010101" pitchFamily="2" charset="-122"/>
                <a:ea typeface="华文楷体" panose="02010600040101010101" pitchFamily="2" charset="-122"/>
              </a:rPr>
              <a:t>排砂</a:t>
            </a:r>
            <a:endParaRPr lang="en-US" altLang="zh-CN" dirty="0">
              <a:latin typeface="华文楷体" panose="02010600040101010101" pitchFamily="2" charset="-122"/>
              <a:ea typeface="华文楷体" panose="02010600040101010101" pitchFamily="2" charset="-122"/>
            </a:endParaRPr>
          </a:p>
          <a:p>
            <a:pPr>
              <a:lnSpc>
                <a:spcPct val="150000"/>
              </a:lnSpc>
            </a:pPr>
            <a:r>
              <a:rPr lang="zh-CN" altLang="en-US" dirty="0">
                <a:latin typeface="华文楷体" panose="02010600040101010101" pitchFamily="2" charset="-122"/>
                <a:ea typeface="华文楷体" panose="02010600040101010101" pitchFamily="2" charset="-122"/>
              </a:rPr>
              <a:t>气体</a:t>
            </a:r>
          </a:p>
        </p:txBody>
      </p:sp>
    </p:spTree>
    <p:extLst>
      <p:ext uri="{BB962C8B-B14F-4D97-AF65-F5344CB8AC3E}">
        <p14:creationId xmlns:p14="http://schemas.microsoft.com/office/powerpoint/2010/main" val="4021980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4B639E47-7809-484C-8FC1-ADBEC8F2A277}"/>
              </a:ext>
            </a:extLst>
          </p:cNvPr>
          <p:cNvPicPr>
            <a:picLocks noChangeAspect="1"/>
          </p:cNvPicPr>
          <p:nvPr/>
        </p:nvPicPr>
        <p:blipFill>
          <a:blip r:embed="rId2" cstate="email">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4370293" y="706927"/>
            <a:ext cx="10368945" cy="6047120"/>
          </a:xfrm>
          <a:prstGeom prst="rect">
            <a:avLst/>
          </a:prstGeom>
        </p:spPr>
      </p:pic>
      <p:sp>
        <p:nvSpPr>
          <p:cNvPr id="3" name="矩形 2">
            <a:extLst>
              <a:ext uri="{FF2B5EF4-FFF2-40B4-BE49-F238E27FC236}">
                <a16:creationId xmlns:a16="http://schemas.microsoft.com/office/drawing/2014/main" id="{BA755C3E-321B-4DEA-8A48-71D58111725C}"/>
              </a:ext>
            </a:extLst>
          </p:cNvPr>
          <p:cNvSpPr/>
          <p:nvPr/>
        </p:nvSpPr>
        <p:spPr>
          <a:xfrm>
            <a:off x="0" y="4611189"/>
            <a:ext cx="12192000" cy="2246811"/>
          </a:xfrm>
          <a:prstGeom prst="rect">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4" name="矩形 3">
            <a:extLst>
              <a:ext uri="{FF2B5EF4-FFF2-40B4-BE49-F238E27FC236}">
                <a16:creationId xmlns:a16="http://schemas.microsoft.com/office/drawing/2014/main" id="{171139A1-FC21-494A-9FDB-F8EB018E99E4}"/>
              </a:ext>
            </a:extLst>
          </p:cNvPr>
          <p:cNvSpPr/>
          <p:nvPr/>
        </p:nvSpPr>
        <p:spPr>
          <a:xfrm>
            <a:off x="0" y="2733448"/>
            <a:ext cx="7445828" cy="2142309"/>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rPr>
              <a:t>                         </a:t>
            </a:r>
            <a:r>
              <a:rPr kumimoji="0" lang="zh-CN" altLang="en-US" sz="4000" b="1" i="0" u="none" strike="noStrike" kern="1200" cap="none" spc="0" normalizeH="0" baseline="0" noProof="0" dirty="0">
                <a:ln>
                  <a:noFill/>
                </a:ln>
                <a:solidFill>
                  <a:srgbClr val="4472C4">
                    <a:lumMod val="75000"/>
                  </a:srgbClr>
                </a:solidFill>
                <a:effectLst/>
                <a:uLnTx/>
                <a:uFillTx/>
                <a:latin typeface="华文中宋" panose="02010600040101010101" pitchFamily="2" charset="-122"/>
                <a:ea typeface="华文中宋" panose="02010600040101010101" pitchFamily="2" charset="-122"/>
                <a:cs typeface="+mn-cs"/>
              </a:rPr>
              <a:t>视频观看感悟</a:t>
            </a:r>
          </a:p>
        </p:txBody>
      </p:sp>
      <p:sp>
        <p:nvSpPr>
          <p:cNvPr id="5" name="文本框 4">
            <a:extLst>
              <a:ext uri="{FF2B5EF4-FFF2-40B4-BE49-F238E27FC236}">
                <a16:creationId xmlns:a16="http://schemas.microsoft.com/office/drawing/2014/main" id="{640474E1-F154-46A1-9E9A-611EEED5A76C}"/>
              </a:ext>
            </a:extLst>
          </p:cNvPr>
          <p:cNvSpPr txBox="1"/>
          <p:nvPr/>
        </p:nvSpPr>
        <p:spPr>
          <a:xfrm>
            <a:off x="0" y="3199455"/>
            <a:ext cx="1553630" cy="156966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600" b="0" i="1" u="none" strike="noStrike" kern="1200" cap="none" spc="0" normalizeH="0" baseline="0" noProof="0" dirty="0">
                <a:ln>
                  <a:noFill/>
                </a:ln>
                <a:solidFill>
                  <a:prstClr val="black">
                    <a:lumMod val="75000"/>
                    <a:lumOff val="25000"/>
                  </a:prstClr>
                </a:solidFill>
                <a:effectLst/>
                <a:uLnTx/>
                <a:uFillTx/>
                <a:latin typeface="Adobe Gothic Std B" panose="020B0800000000000000" pitchFamily="34" charset="-128"/>
                <a:ea typeface="Adobe Gothic Std B" panose="020B0800000000000000" pitchFamily="34" charset="-128"/>
                <a:cs typeface="+mn-cs"/>
              </a:rPr>
              <a:t>04</a:t>
            </a:r>
            <a:endParaRPr kumimoji="0" lang="zh-CN" altLang="en-US" sz="9600" b="0" i="1" u="none" strike="noStrike" kern="1200" cap="none" spc="0" normalizeH="0" baseline="0" noProof="0" dirty="0">
              <a:ln>
                <a:noFill/>
              </a:ln>
              <a:solidFill>
                <a:prstClr val="black">
                  <a:lumMod val="75000"/>
                  <a:lumOff val="25000"/>
                </a:prstClr>
              </a:solidFill>
              <a:effectLst/>
              <a:uLnTx/>
              <a:uFillTx/>
              <a:latin typeface="Adobe Gothic Std B" panose="020B0800000000000000" pitchFamily="34" charset="-128"/>
              <a:ea typeface="等线" panose="02010600030101010101" pitchFamily="2" charset="-122"/>
              <a:cs typeface="+mn-cs"/>
            </a:endParaRPr>
          </a:p>
        </p:txBody>
      </p:sp>
    </p:spTree>
    <p:extLst>
      <p:ext uri="{BB962C8B-B14F-4D97-AF65-F5344CB8AC3E}">
        <p14:creationId xmlns:p14="http://schemas.microsoft.com/office/powerpoint/2010/main" val="177708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ṡḻîdê">
            <a:extLst>
              <a:ext uri="{FF2B5EF4-FFF2-40B4-BE49-F238E27FC236}">
                <a16:creationId xmlns:a16="http://schemas.microsoft.com/office/drawing/2014/main" id="{D10F98CC-A913-43A8-AFE3-9135929215CD}"/>
              </a:ext>
            </a:extLst>
          </p:cNvPr>
          <p:cNvSpPr/>
          <p:nvPr/>
        </p:nvSpPr>
        <p:spPr>
          <a:xfrm>
            <a:off x="0" y="0"/>
            <a:ext cx="12192000" cy="4159045"/>
          </a:xfrm>
          <a:prstGeom prst="rect">
            <a:avLst/>
          </a:prstGeom>
          <a:solidFill>
            <a:srgbClr val="0E419C"/>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latin typeface="Arial"/>
              <a:ea typeface="微软雅黑"/>
              <a:cs typeface="+mn-cs"/>
            </a:endParaRPr>
          </a:p>
        </p:txBody>
      </p:sp>
      <p:pic>
        <p:nvPicPr>
          <p:cNvPr id="17" name="图片 16">
            <a:extLst>
              <a:ext uri="{FF2B5EF4-FFF2-40B4-BE49-F238E27FC236}">
                <a16:creationId xmlns:a16="http://schemas.microsoft.com/office/drawing/2014/main" id="{62682383-8B12-4D61-9EA0-778633B91E9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482448" cy="1479808"/>
          </a:xfrm>
          <a:prstGeom prst="rect">
            <a:avLst/>
          </a:prstGeom>
        </p:spPr>
      </p:pic>
      <p:sp>
        <p:nvSpPr>
          <p:cNvPr id="7" name="iš1íḍè">
            <a:extLst>
              <a:ext uri="{FF2B5EF4-FFF2-40B4-BE49-F238E27FC236}">
                <a16:creationId xmlns:a16="http://schemas.microsoft.com/office/drawing/2014/main" id="{21F3A0F9-4FD0-4A71-A737-B90770FEF9CB}"/>
              </a:ext>
            </a:extLst>
          </p:cNvPr>
          <p:cNvSpPr/>
          <p:nvPr/>
        </p:nvSpPr>
        <p:spPr>
          <a:xfrm>
            <a:off x="291588" y="1123043"/>
            <a:ext cx="11608824" cy="5615448"/>
          </a:xfrm>
          <a:prstGeom prst="rect">
            <a:avLst/>
          </a:prstGeom>
          <a:solidFill>
            <a:schemeClr val="bg1"/>
          </a:solidFill>
          <a:ln>
            <a:noFill/>
          </a:ln>
          <a:effectLst>
            <a:outerShdw blurRad="139700" dist="63500" dir="3900000" algn="t"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500" b="1" i="0" u="none" strike="noStrike" kern="1200" cap="none" spc="300" normalizeH="0" baseline="0" noProof="0">
              <a:ln>
                <a:noFill/>
              </a:ln>
              <a:solidFill>
                <a:srgbClr val="0070C0"/>
              </a:solidFill>
              <a:effectLst/>
              <a:uLnTx/>
              <a:uFillTx/>
              <a:latin typeface="Arial"/>
              <a:ea typeface="微软雅黑"/>
              <a:cs typeface="+mn-cs"/>
            </a:endParaRPr>
          </a:p>
        </p:txBody>
      </p:sp>
      <p:sp>
        <p:nvSpPr>
          <p:cNvPr id="2" name="标题 1"/>
          <p:cNvSpPr>
            <a:spLocks noGrp="1"/>
          </p:cNvSpPr>
          <p:nvPr>
            <p:ph type="title"/>
          </p:nvPr>
        </p:nvSpPr>
        <p:spPr>
          <a:xfrm>
            <a:off x="291588" y="269240"/>
            <a:ext cx="10850563" cy="584563"/>
          </a:xfrm>
        </p:spPr>
        <p:txBody>
          <a:bodyPr/>
          <a:lstStyle/>
          <a:p>
            <a:r>
              <a:rPr lang="zh-CN" altLang="en-US" dirty="0">
                <a:solidFill>
                  <a:schemeClr val="bg1"/>
                </a:solidFill>
              </a:rPr>
              <a:t>感悟</a:t>
            </a:r>
          </a:p>
        </p:txBody>
      </p:sp>
      <p:sp>
        <p:nvSpPr>
          <p:cNvPr id="3" name="文本框 2">
            <a:extLst>
              <a:ext uri="{FF2B5EF4-FFF2-40B4-BE49-F238E27FC236}">
                <a16:creationId xmlns:a16="http://schemas.microsoft.com/office/drawing/2014/main" id="{7D8A0DB4-7479-443B-9CD7-E642D53A0868}"/>
              </a:ext>
            </a:extLst>
          </p:cNvPr>
          <p:cNvSpPr txBox="1"/>
          <p:nvPr/>
        </p:nvSpPr>
        <p:spPr>
          <a:xfrm>
            <a:off x="7068709" y="1311770"/>
            <a:ext cx="3593990" cy="4801314"/>
          </a:xfrm>
          <a:prstGeom prst="rect">
            <a:avLst/>
          </a:prstGeom>
          <a:noFill/>
        </p:spPr>
        <p:txBody>
          <a:bodyPr wrap="square" rtlCol="0">
            <a:spAutoFit/>
          </a:bodyPr>
          <a:lstStyle/>
          <a:p>
            <a:r>
              <a:rPr lang="zh-CN" altLang="en-US" b="1" dirty="0">
                <a:latin typeface="华文楷体" panose="02010600040101010101" pitchFamily="2" charset="-122"/>
                <a:ea typeface="华文楷体" panose="02010600040101010101" pitchFamily="2" charset="-122"/>
              </a:rPr>
              <a:t>瑞士在污水处理方面秉持了严谨和积极的态度。作为非营利单位，产生的利润都会用来研究和改进技术设备。由此可见，我国的大型污水处理厂还需投入更多的精力在设备的改进和技术的进步上。</a:t>
            </a:r>
            <a:endParaRPr lang="en-US" altLang="zh-CN" b="1" dirty="0">
              <a:latin typeface="华文楷体" panose="02010600040101010101" pitchFamily="2" charset="-122"/>
              <a:ea typeface="华文楷体" panose="02010600040101010101" pitchFamily="2" charset="-122"/>
            </a:endParaRPr>
          </a:p>
          <a:p>
            <a:r>
              <a:rPr lang="zh-CN" altLang="en-US" b="1" dirty="0">
                <a:latin typeface="华文楷体" panose="02010600040101010101" pitchFamily="2" charset="-122"/>
                <a:ea typeface="华文楷体" panose="02010600040101010101" pitchFamily="2" charset="-122"/>
              </a:rPr>
              <a:t>此外，韦德霍兹利污水厂在污水处理过程中始终注意“零二次污染排放”，并且尽可能挖掘了处理过程中废物的利用价值。这种理念值得我们学习。</a:t>
            </a:r>
            <a:endParaRPr lang="en-US" altLang="zh-CN" b="1" dirty="0">
              <a:latin typeface="华文楷体" panose="02010600040101010101" pitchFamily="2" charset="-122"/>
              <a:ea typeface="华文楷体" panose="02010600040101010101" pitchFamily="2" charset="-122"/>
            </a:endParaRPr>
          </a:p>
          <a:p>
            <a:endParaRPr lang="en-US" altLang="zh-CN" b="1" dirty="0">
              <a:latin typeface="华文楷体" panose="02010600040101010101" pitchFamily="2" charset="-122"/>
              <a:ea typeface="华文楷体" panose="02010600040101010101" pitchFamily="2" charset="-122"/>
            </a:endParaRPr>
          </a:p>
          <a:p>
            <a:endParaRPr lang="en-US" altLang="zh-CN" b="1" dirty="0">
              <a:latin typeface="华文楷体" panose="02010600040101010101" pitchFamily="2" charset="-122"/>
              <a:ea typeface="华文楷体" panose="02010600040101010101" pitchFamily="2" charset="-122"/>
            </a:endParaRPr>
          </a:p>
          <a:p>
            <a:r>
              <a:rPr lang="zh-CN" altLang="en-US" b="1" dirty="0">
                <a:latin typeface="华文楷体" panose="02010600040101010101" pitchFamily="2" charset="-122"/>
                <a:ea typeface="华文楷体" panose="02010600040101010101" pitchFamily="2" charset="-122"/>
              </a:rPr>
              <a:t>污水处理是一项需要长期投入的产业，需要不断的努力，着眼长远。作为环境科学系的学生，更应该将这些理念牢记于心。</a:t>
            </a:r>
            <a:endParaRPr lang="en-US" altLang="zh-CN" b="1" dirty="0">
              <a:latin typeface="华文楷体" panose="02010600040101010101" pitchFamily="2" charset="-122"/>
              <a:ea typeface="华文楷体" panose="02010600040101010101" pitchFamily="2" charset="-122"/>
            </a:endParaRPr>
          </a:p>
        </p:txBody>
      </p:sp>
      <p:sp>
        <p:nvSpPr>
          <p:cNvPr id="5" name="泪滴形 4">
            <a:extLst>
              <a:ext uri="{FF2B5EF4-FFF2-40B4-BE49-F238E27FC236}">
                <a16:creationId xmlns:a16="http://schemas.microsoft.com/office/drawing/2014/main" id="{48CF8C3F-C519-4175-B07C-E2095CDE400B}"/>
              </a:ext>
            </a:extLst>
          </p:cNvPr>
          <p:cNvSpPr/>
          <p:nvPr/>
        </p:nvSpPr>
        <p:spPr>
          <a:xfrm>
            <a:off x="5998055" y="1419469"/>
            <a:ext cx="954156" cy="968266"/>
          </a:xfrm>
          <a:prstGeom prst="teardrop">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3" name="图片 32">
            <a:extLst>
              <a:ext uri="{FF2B5EF4-FFF2-40B4-BE49-F238E27FC236}">
                <a16:creationId xmlns:a16="http://schemas.microsoft.com/office/drawing/2014/main" id="{85E7FDD7-0052-4C81-8F76-B0F22B0648B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85667" y="1239440"/>
            <a:ext cx="5131202" cy="5349320"/>
          </a:xfrm>
          <a:prstGeom prst="rect">
            <a:avLst/>
          </a:prstGeom>
        </p:spPr>
      </p:pic>
    </p:spTree>
    <p:extLst>
      <p:ext uri="{BB962C8B-B14F-4D97-AF65-F5344CB8AC3E}">
        <p14:creationId xmlns:p14="http://schemas.microsoft.com/office/powerpoint/2010/main" val="3892109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a:extLst>
              <a:ext uri="{FF2B5EF4-FFF2-40B4-BE49-F238E27FC236}">
                <a16:creationId xmlns:a16="http://schemas.microsoft.com/office/drawing/2014/main" id="{4C85E757-F932-4A4A-A4B7-7FF1040BFE8A}"/>
              </a:ext>
            </a:extLst>
          </p:cNvPr>
          <p:cNvSpPr/>
          <p:nvPr/>
        </p:nvSpPr>
        <p:spPr>
          <a:xfrm>
            <a:off x="1" y="653140"/>
            <a:ext cx="1397726" cy="287382"/>
          </a:xfrm>
          <a:prstGeom prst="rect">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a:extLst>
              <a:ext uri="{FF2B5EF4-FFF2-40B4-BE49-F238E27FC236}">
                <a16:creationId xmlns:a16="http://schemas.microsoft.com/office/drawing/2014/main" id="{6AE40B21-0CC1-498B-86F8-E2C8671D1AA9}"/>
              </a:ext>
            </a:extLst>
          </p:cNvPr>
          <p:cNvPicPr>
            <a:picLocks noChangeAspect="1"/>
          </p:cNvPicPr>
          <p:nvPr/>
        </p:nvPicPr>
        <p:blipFill>
          <a:blip r:embed="rId2" cstate="email">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911527" y="804233"/>
            <a:ext cx="10368945" cy="6047120"/>
          </a:xfrm>
          <a:prstGeom prst="rect">
            <a:avLst/>
          </a:prstGeom>
        </p:spPr>
      </p:pic>
      <p:sp>
        <p:nvSpPr>
          <p:cNvPr id="14" name="矩形 13">
            <a:extLst>
              <a:ext uri="{FF2B5EF4-FFF2-40B4-BE49-F238E27FC236}">
                <a16:creationId xmlns:a16="http://schemas.microsoft.com/office/drawing/2014/main" id="{64C0B2F5-577E-4D09-AFCC-D031F88146BB}"/>
              </a:ext>
            </a:extLst>
          </p:cNvPr>
          <p:cNvSpPr/>
          <p:nvPr/>
        </p:nvSpPr>
        <p:spPr>
          <a:xfrm>
            <a:off x="3334871" y="653140"/>
            <a:ext cx="8857128" cy="287382"/>
          </a:xfrm>
          <a:prstGeom prst="rect">
            <a:avLst/>
          </a:prstGeom>
          <a:solidFill>
            <a:srgbClr val="0E419C"/>
          </a:solidFill>
          <a:ln>
            <a:solidFill>
              <a:srgbClr val="0E4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a:extLst>
              <a:ext uri="{FF2B5EF4-FFF2-40B4-BE49-F238E27FC236}">
                <a16:creationId xmlns:a16="http://schemas.microsoft.com/office/drawing/2014/main" id="{E1AB0B9C-C717-4690-8AB7-603F081762E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47444" y="503198"/>
            <a:ext cx="1397727" cy="602071"/>
          </a:xfrm>
          <a:prstGeom prst="rect">
            <a:avLst/>
          </a:prstGeom>
        </p:spPr>
      </p:pic>
      <p:sp>
        <p:nvSpPr>
          <p:cNvPr id="19" name="文本框 18">
            <a:extLst>
              <a:ext uri="{FF2B5EF4-FFF2-40B4-BE49-F238E27FC236}">
                <a16:creationId xmlns:a16="http://schemas.microsoft.com/office/drawing/2014/main" id="{08A94BAE-8D51-49E8-9826-6427BB8E334A}"/>
              </a:ext>
            </a:extLst>
          </p:cNvPr>
          <p:cNvSpPr txBox="1"/>
          <p:nvPr/>
        </p:nvSpPr>
        <p:spPr>
          <a:xfrm>
            <a:off x="4197883" y="3061315"/>
            <a:ext cx="3796232" cy="1107996"/>
          </a:xfrm>
          <a:prstGeom prst="rect">
            <a:avLst/>
          </a:prstGeom>
          <a:noFill/>
        </p:spPr>
        <p:txBody>
          <a:bodyPr wrap="none" rtlCol="0">
            <a:spAutoFit/>
          </a:bodyPr>
          <a:lstStyle/>
          <a:p>
            <a:r>
              <a:rPr lang="en-US" altLang="zh-CN" sz="6600" b="1" spc="600" dirty="0">
                <a:solidFill>
                  <a:schemeClr val="tx1">
                    <a:lumMod val="65000"/>
                    <a:lumOff val="35000"/>
                  </a:schemeClr>
                </a:solidFill>
                <a:latin typeface="Century Gothic" panose="020B0502020202020204" pitchFamily="34" charset="0"/>
              </a:rPr>
              <a:t>THANKS</a:t>
            </a:r>
            <a:endParaRPr lang="zh-CN" altLang="en-US" sz="6600" b="1" spc="600" dirty="0">
              <a:solidFill>
                <a:schemeClr val="tx1">
                  <a:lumMod val="65000"/>
                  <a:lumOff val="35000"/>
                </a:schemeClr>
              </a:solidFill>
              <a:latin typeface="Century Gothic" panose="020B0502020202020204" pitchFamily="34" charset="0"/>
            </a:endParaRPr>
          </a:p>
        </p:txBody>
      </p:sp>
      <p:sp>
        <p:nvSpPr>
          <p:cNvPr id="20" name="文本框 19">
            <a:extLst>
              <a:ext uri="{FF2B5EF4-FFF2-40B4-BE49-F238E27FC236}">
                <a16:creationId xmlns:a16="http://schemas.microsoft.com/office/drawing/2014/main" id="{0C99EBE5-F143-41ED-8860-D8F1EBEC311C}"/>
              </a:ext>
            </a:extLst>
          </p:cNvPr>
          <p:cNvSpPr txBox="1"/>
          <p:nvPr/>
        </p:nvSpPr>
        <p:spPr>
          <a:xfrm>
            <a:off x="4804620" y="4361227"/>
            <a:ext cx="2544286" cy="369332"/>
          </a:xfrm>
          <a:prstGeom prst="rect">
            <a:avLst/>
          </a:prstGeom>
          <a:noFill/>
        </p:spPr>
        <p:txBody>
          <a:bodyPr wrap="none" rtlCol="0">
            <a:spAutoFit/>
          </a:bodyPr>
          <a:lstStyle/>
          <a:p>
            <a:r>
              <a:rPr lang="zh-CN" altLang="en-US" dirty="0">
                <a:latin typeface="Century Gothic" panose="020B0502020202020204" pitchFamily="34" charset="0"/>
              </a:rPr>
              <a:t>张雯哲</a:t>
            </a:r>
            <a:r>
              <a:rPr lang="en-US" altLang="zh-CN" dirty="0">
                <a:latin typeface="Century Gothic" panose="020B0502020202020204" pitchFamily="34" charset="0"/>
              </a:rPr>
              <a:t>    19307110450</a:t>
            </a:r>
            <a:endParaRPr lang="zh-CN" altLang="en-US" dirty="0">
              <a:latin typeface="Century Gothic" panose="020B0502020202020204" pitchFamily="34" charset="0"/>
            </a:endParaRPr>
          </a:p>
        </p:txBody>
      </p:sp>
      <p:cxnSp>
        <p:nvCxnSpPr>
          <p:cNvPr id="3" name="直接连接符 2">
            <a:extLst>
              <a:ext uri="{FF2B5EF4-FFF2-40B4-BE49-F238E27FC236}">
                <a16:creationId xmlns:a16="http://schemas.microsoft.com/office/drawing/2014/main" id="{3156BC22-C153-41E9-A15A-94A6291D0696}"/>
              </a:ext>
            </a:extLst>
          </p:cNvPr>
          <p:cNvCxnSpPr>
            <a:cxnSpLocks/>
          </p:cNvCxnSpPr>
          <p:nvPr/>
        </p:nvCxnSpPr>
        <p:spPr>
          <a:xfrm>
            <a:off x="3931956" y="4265269"/>
            <a:ext cx="4328086" cy="0"/>
          </a:xfrm>
          <a:prstGeom prst="line">
            <a:avLst/>
          </a:prstGeom>
          <a:ln w="38100">
            <a:solidFill>
              <a:srgbClr val="0E419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1258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9CE10D-5B7D-4BA0-997F-5CC01ABEF18B}"/>
              </a:ext>
            </a:extLst>
          </p:cNvPr>
          <p:cNvSpPr>
            <a:spLocks noGrp="1"/>
          </p:cNvSpPr>
          <p:nvPr>
            <p:ph type="title"/>
          </p:nvPr>
        </p:nvSpPr>
        <p:spPr/>
        <p:txBody>
          <a:bodyPr/>
          <a:lstStyle/>
          <a:p>
            <a:endParaRPr lang="zh-CN" altLang="en-US"/>
          </a:p>
        </p:txBody>
      </p:sp>
      <p:sp>
        <p:nvSpPr>
          <p:cNvPr id="6" name="iṡ1íḋe">
            <a:extLst>
              <a:ext uri="{FF2B5EF4-FFF2-40B4-BE49-F238E27FC236}">
                <a16:creationId xmlns:a16="http://schemas.microsoft.com/office/drawing/2014/main" id="{94CB4743-C5E7-42AF-9E80-4C8B24F5B258}"/>
              </a:ext>
            </a:extLst>
          </p:cNvPr>
          <p:cNvSpPr/>
          <p:nvPr/>
        </p:nvSpPr>
        <p:spPr>
          <a:xfrm>
            <a:off x="-11552" y="0"/>
            <a:ext cx="12215105" cy="2588995"/>
          </a:xfrm>
          <a:prstGeom prst="rect">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FFFFFF"/>
              </a:solidFill>
              <a:effectLst/>
              <a:uLnTx/>
              <a:uFillTx/>
              <a:latin typeface="Arial"/>
              <a:ea typeface="微软雅黑"/>
              <a:cs typeface="+mn-cs"/>
            </a:endParaRPr>
          </a:p>
        </p:txBody>
      </p:sp>
      <p:pic>
        <p:nvPicPr>
          <p:cNvPr id="19" name="图片 18" descr="图片包含 户外, 标牌&#10;&#10;已生成极高可信度的说明">
            <a:extLst>
              <a:ext uri="{FF2B5EF4-FFF2-40B4-BE49-F238E27FC236}">
                <a16:creationId xmlns:a16="http://schemas.microsoft.com/office/drawing/2014/main" id="{26856936-344C-478E-8743-2F012309964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439123" y="108084"/>
            <a:ext cx="3313754" cy="2480911"/>
          </a:xfrm>
          <a:prstGeom prst="rect">
            <a:avLst/>
          </a:prstGeom>
        </p:spPr>
      </p:pic>
      <p:sp>
        <p:nvSpPr>
          <p:cNvPr id="21" name="矩形 20">
            <a:extLst>
              <a:ext uri="{FF2B5EF4-FFF2-40B4-BE49-F238E27FC236}">
                <a16:creationId xmlns:a16="http://schemas.microsoft.com/office/drawing/2014/main" id="{4D7B1565-DA97-4197-BA4D-62544CF54AA7}"/>
              </a:ext>
            </a:extLst>
          </p:cNvPr>
          <p:cNvSpPr/>
          <p:nvPr/>
        </p:nvSpPr>
        <p:spPr>
          <a:xfrm>
            <a:off x="0" y="2588995"/>
            <a:ext cx="12192000" cy="4269005"/>
          </a:xfrm>
          <a:prstGeom prst="rect">
            <a:avLst/>
          </a:prstGeom>
          <a:solidFill>
            <a:schemeClr val="bg1"/>
          </a:solidFill>
          <a:ln>
            <a:noFill/>
          </a:ln>
          <a:effectLst>
            <a:outerShdw blurRad="101600" dist="762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0" name="组合 19">
            <a:extLst>
              <a:ext uri="{FF2B5EF4-FFF2-40B4-BE49-F238E27FC236}">
                <a16:creationId xmlns:a16="http://schemas.microsoft.com/office/drawing/2014/main" id="{CF0689ED-8885-4E8C-967F-110D1812E85F}"/>
              </a:ext>
            </a:extLst>
          </p:cNvPr>
          <p:cNvGrpSpPr/>
          <p:nvPr/>
        </p:nvGrpSpPr>
        <p:grpSpPr>
          <a:xfrm>
            <a:off x="5419485" y="6376213"/>
            <a:ext cx="1353031" cy="203585"/>
            <a:chOff x="5419485" y="5696943"/>
            <a:chExt cx="1353031" cy="203585"/>
          </a:xfrm>
        </p:grpSpPr>
        <p:sp>
          <p:nvSpPr>
            <p:cNvPr id="7" name="iṧļiḍê">
              <a:extLst>
                <a:ext uri="{FF2B5EF4-FFF2-40B4-BE49-F238E27FC236}">
                  <a16:creationId xmlns:a16="http://schemas.microsoft.com/office/drawing/2014/main" id="{95DC48DF-75EF-4293-9F86-80CA75934856}"/>
                </a:ext>
              </a:extLst>
            </p:cNvPr>
            <p:cNvSpPr/>
            <p:nvPr/>
          </p:nvSpPr>
          <p:spPr>
            <a:xfrm>
              <a:off x="5994207" y="5696943"/>
              <a:ext cx="203585" cy="203585"/>
            </a:xfrm>
            <a:prstGeom prst="ellipse">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Arial"/>
                <a:ea typeface="微软雅黑"/>
                <a:cs typeface="+mn-cs"/>
              </a:endParaRPr>
            </a:p>
          </p:txBody>
        </p:sp>
        <p:sp>
          <p:nvSpPr>
            <p:cNvPr id="8" name="ïṧ1îḋé">
              <a:extLst>
                <a:ext uri="{FF2B5EF4-FFF2-40B4-BE49-F238E27FC236}">
                  <a16:creationId xmlns:a16="http://schemas.microsoft.com/office/drawing/2014/main" id="{F0DFE860-9359-49D8-9407-64233F4AAAC9}"/>
                </a:ext>
              </a:extLst>
            </p:cNvPr>
            <p:cNvSpPr/>
            <p:nvPr/>
          </p:nvSpPr>
          <p:spPr>
            <a:xfrm flipV="1">
              <a:off x="6284516" y="5732570"/>
              <a:ext cx="132330" cy="132330"/>
            </a:xfrm>
            <a:prstGeom prst="ellipse">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Arial"/>
                <a:ea typeface="微软雅黑"/>
                <a:cs typeface="+mn-cs"/>
              </a:endParaRPr>
            </a:p>
          </p:txBody>
        </p:sp>
        <p:sp>
          <p:nvSpPr>
            <p:cNvPr id="9" name="îṣlíde">
              <a:extLst>
                <a:ext uri="{FF2B5EF4-FFF2-40B4-BE49-F238E27FC236}">
                  <a16:creationId xmlns:a16="http://schemas.microsoft.com/office/drawing/2014/main" id="{0BF1A6D1-0494-41B6-827E-A678A0D1B43D}"/>
                </a:ext>
              </a:extLst>
            </p:cNvPr>
            <p:cNvSpPr/>
            <p:nvPr/>
          </p:nvSpPr>
          <p:spPr>
            <a:xfrm flipV="1">
              <a:off x="5775152" y="5732570"/>
              <a:ext cx="132330" cy="132330"/>
            </a:xfrm>
            <a:prstGeom prst="ellipse">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Arial"/>
                <a:ea typeface="微软雅黑"/>
                <a:cs typeface="+mn-cs"/>
              </a:endParaRPr>
            </a:p>
          </p:txBody>
        </p:sp>
        <p:sp>
          <p:nvSpPr>
            <p:cNvPr id="10" name="íṩlidè">
              <a:extLst>
                <a:ext uri="{FF2B5EF4-FFF2-40B4-BE49-F238E27FC236}">
                  <a16:creationId xmlns:a16="http://schemas.microsoft.com/office/drawing/2014/main" id="{A73A9E53-05FA-4377-86F0-73B7C35ED15D}"/>
                </a:ext>
              </a:extLst>
            </p:cNvPr>
            <p:cNvSpPr/>
            <p:nvPr/>
          </p:nvSpPr>
          <p:spPr>
            <a:xfrm flipV="1">
              <a:off x="6503570" y="5745142"/>
              <a:ext cx="107188" cy="107188"/>
            </a:xfrm>
            <a:prstGeom prst="ellipse">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Arial"/>
                <a:ea typeface="微软雅黑"/>
                <a:cs typeface="+mn-cs"/>
              </a:endParaRPr>
            </a:p>
          </p:txBody>
        </p:sp>
        <p:sp>
          <p:nvSpPr>
            <p:cNvPr id="11" name="iṣļiḓê">
              <a:extLst>
                <a:ext uri="{FF2B5EF4-FFF2-40B4-BE49-F238E27FC236}">
                  <a16:creationId xmlns:a16="http://schemas.microsoft.com/office/drawing/2014/main" id="{B89037E4-7BDD-43E2-B79F-0AC48334E43D}"/>
                </a:ext>
              </a:extLst>
            </p:cNvPr>
            <p:cNvSpPr/>
            <p:nvPr/>
          </p:nvSpPr>
          <p:spPr>
            <a:xfrm flipV="1">
              <a:off x="5581240" y="5745142"/>
              <a:ext cx="107188" cy="107188"/>
            </a:xfrm>
            <a:prstGeom prst="ellipse">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Arial"/>
                <a:ea typeface="微软雅黑"/>
                <a:cs typeface="+mn-cs"/>
              </a:endParaRPr>
            </a:p>
          </p:txBody>
        </p:sp>
        <p:sp>
          <p:nvSpPr>
            <p:cNvPr id="12" name="íṩḻiḋé">
              <a:extLst>
                <a:ext uri="{FF2B5EF4-FFF2-40B4-BE49-F238E27FC236}">
                  <a16:creationId xmlns:a16="http://schemas.microsoft.com/office/drawing/2014/main" id="{21655874-015C-4F6B-8A1F-92BB8F1FCDDC}"/>
                </a:ext>
              </a:extLst>
            </p:cNvPr>
            <p:cNvSpPr/>
            <p:nvPr/>
          </p:nvSpPr>
          <p:spPr>
            <a:xfrm flipV="1">
              <a:off x="6697485" y="5761221"/>
              <a:ext cx="75031" cy="75031"/>
            </a:xfrm>
            <a:prstGeom prst="ellipse">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Arial"/>
                <a:ea typeface="微软雅黑"/>
                <a:cs typeface="+mn-cs"/>
              </a:endParaRPr>
            </a:p>
          </p:txBody>
        </p:sp>
        <p:sp>
          <p:nvSpPr>
            <p:cNvPr id="13" name="i$1ïḋe">
              <a:extLst>
                <a:ext uri="{FF2B5EF4-FFF2-40B4-BE49-F238E27FC236}">
                  <a16:creationId xmlns:a16="http://schemas.microsoft.com/office/drawing/2014/main" id="{5A51EBB9-6B64-47D8-983D-07FF2F35E8BF}"/>
                </a:ext>
              </a:extLst>
            </p:cNvPr>
            <p:cNvSpPr/>
            <p:nvPr/>
          </p:nvSpPr>
          <p:spPr>
            <a:xfrm flipV="1">
              <a:off x="5419485" y="5761221"/>
              <a:ext cx="75031" cy="75031"/>
            </a:xfrm>
            <a:prstGeom prst="ellipse">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Arial"/>
                <a:ea typeface="微软雅黑"/>
                <a:cs typeface="+mn-cs"/>
              </a:endParaRPr>
            </a:p>
          </p:txBody>
        </p:sp>
      </p:grpSp>
      <p:sp>
        <p:nvSpPr>
          <p:cNvPr id="22" name="文本框 21">
            <a:extLst>
              <a:ext uri="{FF2B5EF4-FFF2-40B4-BE49-F238E27FC236}">
                <a16:creationId xmlns:a16="http://schemas.microsoft.com/office/drawing/2014/main" id="{F2C647BC-3A86-4CC7-BC1A-A3EECE0FC7E8}"/>
              </a:ext>
            </a:extLst>
          </p:cNvPr>
          <p:cNvSpPr txBox="1"/>
          <p:nvPr/>
        </p:nvSpPr>
        <p:spPr>
          <a:xfrm>
            <a:off x="3607985" y="815313"/>
            <a:ext cx="4974439" cy="1107996"/>
          </a:xfrm>
          <a:prstGeom prst="rect">
            <a:avLst/>
          </a:prstGeom>
          <a:noFill/>
        </p:spPr>
        <p:txBody>
          <a:bodyPr wrap="none" rtlCol="0">
            <a:spAutoFit/>
          </a:bodyPr>
          <a:lstStyle/>
          <a:p>
            <a:r>
              <a:rPr lang="en-US" altLang="zh-CN" sz="6600" spc="600" dirty="0">
                <a:solidFill>
                  <a:schemeClr val="bg1"/>
                </a:solidFill>
                <a:latin typeface="Adobe Gothic Std B" panose="020B0800000000000000" pitchFamily="34" charset="-128"/>
                <a:ea typeface="Adobe Gothic Std B" panose="020B0800000000000000" pitchFamily="34" charset="-128"/>
              </a:rPr>
              <a:t>CONTENTS</a:t>
            </a:r>
            <a:endParaRPr lang="zh-CN" altLang="en-US" sz="6600" spc="600" dirty="0">
              <a:solidFill>
                <a:schemeClr val="bg1"/>
              </a:solidFill>
              <a:latin typeface="Adobe Gothic Std B" panose="020B0800000000000000" pitchFamily="34" charset="-128"/>
            </a:endParaRPr>
          </a:p>
        </p:txBody>
      </p:sp>
      <p:grpSp>
        <p:nvGrpSpPr>
          <p:cNvPr id="5" name="组合 4">
            <a:extLst>
              <a:ext uri="{FF2B5EF4-FFF2-40B4-BE49-F238E27FC236}">
                <a16:creationId xmlns:a16="http://schemas.microsoft.com/office/drawing/2014/main" id="{F87F2D7E-5909-421E-A3DC-932AC773F85F}"/>
              </a:ext>
            </a:extLst>
          </p:cNvPr>
          <p:cNvGrpSpPr/>
          <p:nvPr/>
        </p:nvGrpSpPr>
        <p:grpSpPr>
          <a:xfrm>
            <a:off x="669924" y="3037634"/>
            <a:ext cx="4211388" cy="733346"/>
            <a:chOff x="386737" y="3037634"/>
            <a:chExt cx="4211388" cy="733346"/>
          </a:xfrm>
        </p:grpSpPr>
        <p:sp>
          <p:nvSpPr>
            <p:cNvPr id="16" name="矩形 15">
              <a:extLst>
                <a:ext uri="{FF2B5EF4-FFF2-40B4-BE49-F238E27FC236}">
                  <a16:creationId xmlns:a16="http://schemas.microsoft.com/office/drawing/2014/main" id="{6D2F89FE-81F2-4892-BD5C-7BB04A1D62A7}"/>
                </a:ext>
              </a:extLst>
            </p:cNvPr>
            <p:cNvSpPr/>
            <p:nvPr/>
          </p:nvSpPr>
          <p:spPr>
            <a:xfrm>
              <a:off x="398290" y="3037634"/>
              <a:ext cx="4199835" cy="733346"/>
            </a:xfrm>
            <a:prstGeom prst="rect">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17" name="图片 16" descr="图片包含 户外, 标牌&#10;&#10;已生成极高可信度的说明">
              <a:extLst>
                <a:ext uri="{FF2B5EF4-FFF2-40B4-BE49-F238E27FC236}">
                  <a16:creationId xmlns:a16="http://schemas.microsoft.com/office/drawing/2014/main" id="{6E366874-016B-49A2-BBFE-A1934432C80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22558" y="3037634"/>
              <a:ext cx="748553" cy="733346"/>
            </a:xfrm>
            <a:prstGeom prst="rect">
              <a:avLst/>
            </a:prstGeom>
          </p:spPr>
        </p:pic>
        <p:sp>
          <p:nvSpPr>
            <p:cNvPr id="3" name="文本框 2">
              <a:extLst>
                <a:ext uri="{FF2B5EF4-FFF2-40B4-BE49-F238E27FC236}">
                  <a16:creationId xmlns:a16="http://schemas.microsoft.com/office/drawing/2014/main" id="{7803B3AC-0F3B-42EA-AAC1-C009B427E4A8}"/>
                </a:ext>
              </a:extLst>
            </p:cNvPr>
            <p:cNvSpPr txBox="1"/>
            <p:nvPr/>
          </p:nvSpPr>
          <p:spPr>
            <a:xfrm>
              <a:off x="386737" y="3081141"/>
              <a:ext cx="697627" cy="646331"/>
            </a:xfrm>
            <a:prstGeom prst="rect">
              <a:avLst/>
            </a:prstGeom>
            <a:noFill/>
          </p:spPr>
          <p:txBody>
            <a:bodyPr wrap="none" rtlCol="0">
              <a:spAutoFit/>
            </a:bodyPr>
            <a:lstStyle/>
            <a:p>
              <a:r>
                <a:rPr lang="en-US" altLang="zh-CN" sz="3600" b="1" dirty="0">
                  <a:solidFill>
                    <a:schemeClr val="bg1"/>
                  </a:solidFill>
                </a:rPr>
                <a:t>01</a:t>
              </a:r>
              <a:endParaRPr lang="zh-CN" altLang="en-US" sz="3600" b="1" dirty="0">
                <a:solidFill>
                  <a:schemeClr val="bg1"/>
                </a:solidFill>
              </a:endParaRPr>
            </a:p>
          </p:txBody>
        </p:sp>
        <p:sp>
          <p:nvSpPr>
            <p:cNvPr id="4" name="文本框 3">
              <a:extLst>
                <a:ext uri="{FF2B5EF4-FFF2-40B4-BE49-F238E27FC236}">
                  <a16:creationId xmlns:a16="http://schemas.microsoft.com/office/drawing/2014/main" id="{36E863DA-3632-43D2-A6DB-5D753196E846}"/>
                </a:ext>
              </a:extLst>
            </p:cNvPr>
            <p:cNvSpPr txBox="1"/>
            <p:nvPr/>
          </p:nvSpPr>
          <p:spPr>
            <a:xfrm>
              <a:off x="1171111" y="3169742"/>
              <a:ext cx="2954655" cy="461665"/>
            </a:xfrm>
            <a:prstGeom prst="rect">
              <a:avLst/>
            </a:prstGeom>
            <a:noFill/>
          </p:spPr>
          <p:txBody>
            <a:bodyPr wrap="none" rtlCol="0">
              <a:spAutoFit/>
            </a:bodyPr>
            <a:lstStyle/>
            <a:p>
              <a:r>
                <a:rPr lang="zh-CN" altLang="en-US" sz="2400" dirty="0">
                  <a:solidFill>
                    <a:schemeClr val="bg1"/>
                  </a:solidFill>
                </a:rPr>
                <a:t>韦德霍兹利水厂简介</a:t>
              </a:r>
            </a:p>
          </p:txBody>
        </p:sp>
      </p:grpSp>
      <p:grpSp>
        <p:nvGrpSpPr>
          <p:cNvPr id="23" name="组合 22">
            <a:extLst>
              <a:ext uri="{FF2B5EF4-FFF2-40B4-BE49-F238E27FC236}">
                <a16:creationId xmlns:a16="http://schemas.microsoft.com/office/drawing/2014/main" id="{16472D66-B3F1-43B6-A239-CF7E7F3D6DAC}"/>
              </a:ext>
            </a:extLst>
          </p:cNvPr>
          <p:cNvGrpSpPr/>
          <p:nvPr/>
        </p:nvGrpSpPr>
        <p:grpSpPr>
          <a:xfrm>
            <a:off x="6772516" y="3037634"/>
            <a:ext cx="4211388" cy="733346"/>
            <a:chOff x="386737" y="3037634"/>
            <a:chExt cx="4211388" cy="733346"/>
          </a:xfrm>
        </p:grpSpPr>
        <p:sp>
          <p:nvSpPr>
            <p:cNvPr id="24" name="矩形 23">
              <a:extLst>
                <a:ext uri="{FF2B5EF4-FFF2-40B4-BE49-F238E27FC236}">
                  <a16:creationId xmlns:a16="http://schemas.microsoft.com/office/drawing/2014/main" id="{28239CA3-B532-4ED9-84B7-D3363EABC304}"/>
                </a:ext>
              </a:extLst>
            </p:cNvPr>
            <p:cNvSpPr/>
            <p:nvPr/>
          </p:nvSpPr>
          <p:spPr>
            <a:xfrm>
              <a:off x="398290" y="3037634"/>
              <a:ext cx="4199835" cy="733346"/>
            </a:xfrm>
            <a:prstGeom prst="rect">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25" name="图片 24" descr="图片包含 户外, 标牌&#10;&#10;已生成极高可信度的说明">
              <a:extLst>
                <a:ext uri="{FF2B5EF4-FFF2-40B4-BE49-F238E27FC236}">
                  <a16:creationId xmlns:a16="http://schemas.microsoft.com/office/drawing/2014/main" id="{546C9F02-752B-4F00-A8DA-7657C84528F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22558" y="3037634"/>
              <a:ext cx="748553" cy="733346"/>
            </a:xfrm>
            <a:prstGeom prst="rect">
              <a:avLst/>
            </a:prstGeom>
          </p:spPr>
        </p:pic>
        <p:sp>
          <p:nvSpPr>
            <p:cNvPr id="26" name="文本框 25">
              <a:extLst>
                <a:ext uri="{FF2B5EF4-FFF2-40B4-BE49-F238E27FC236}">
                  <a16:creationId xmlns:a16="http://schemas.microsoft.com/office/drawing/2014/main" id="{8DD3AB5A-6E8E-436B-AC9D-580386D78BE8}"/>
                </a:ext>
              </a:extLst>
            </p:cNvPr>
            <p:cNvSpPr txBox="1"/>
            <p:nvPr/>
          </p:nvSpPr>
          <p:spPr>
            <a:xfrm>
              <a:off x="386737" y="3081141"/>
              <a:ext cx="697627" cy="646331"/>
            </a:xfrm>
            <a:prstGeom prst="rect">
              <a:avLst/>
            </a:prstGeom>
            <a:noFill/>
          </p:spPr>
          <p:txBody>
            <a:bodyPr wrap="none" rtlCol="0">
              <a:spAutoFit/>
            </a:bodyPr>
            <a:lstStyle/>
            <a:p>
              <a:r>
                <a:rPr lang="en-US" altLang="zh-CN" sz="3600" b="1" dirty="0">
                  <a:solidFill>
                    <a:schemeClr val="bg1"/>
                  </a:solidFill>
                </a:rPr>
                <a:t>02</a:t>
              </a:r>
              <a:endParaRPr lang="zh-CN" altLang="en-US" sz="3600" b="1" dirty="0">
                <a:solidFill>
                  <a:schemeClr val="bg1"/>
                </a:solidFill>
              </a:endParaRPr>
            </a:p>
          </p:txBody>
        </p:sp>
        <p:sp>
          <p:nvSpPr>
            <p:cNvPr id="27" name="文本框 26">
              <a:extLst>
                <a:ext uri="{FF2B5EF4-FFF2-40B4-BE49-F238E27FC236}">
                  <a16:creationId xmlns:a16="http://schemas.microsoft.com/office/drawing/2014/main" id="{923213E9-FFB5-4DD1-BFC2-FB146F3D9A56}"/>
                </a:ext>
              </a:extLst>
            </p:cNvPr>
            <p:cNvSpPr txBox="1"/>
            <p:nvPr/>
          </p:nvSpPr>
          <p:spPr>
            <a:xfrm>
              <a:off x="1171111" y="3173472"/>
              <a:ext cx="2954655" cy="461665"/>
            </a:xfrm>
            <a:prstGeom prst="rect">
              <a:avLst/>
            </a:prstGeom>
            <a:noFill/>
          </p:spPr>
          <p:txBody>
            <a:bodyPr wrap="none" rtlCol="0">
              <a:spAutoFit/>
            </a:bodyPr>
            <a:lstStyle/>
            <a:p>
              <a:r>
                <a:rPr lang="zh-CN" altLang="en-US" sz="2400" dirty="0">
                  <a:solidFill>
                    <a:schemeClr val="bg1"/>
                  </a:solidFill>
                </a:rPr>
                <a:t>处理方法与设备展示</a:t>
              </a:r>
            </a:p>
          </p:txBody>
        </p:sp>
      </p:grpSp>
      <p:grpSp>
        <p:nvGrpSpPr>
          <p:cNvPr id="28" name="组合 27">
            <a:extLst>
              <a:ext uri="{FF2B5EF4-FFF2-40B4-BE49-F238E27FC236}">
                <a16:creationId xmlns:a16="http://schemas.microsoft.com/office/drawing/2014/main" id="{C7A99F1B-328F-4379-BFE2-6D01D239D888}"/>
              </a:ext>
            </a:extLst>
          </p:cNvPr>
          <p:cNvGrpSpPr/>
          <p:nvPr/>
        </p:nvGrpSpPr>
        <p:grpSpPr>
          <a:xfrm>
            <a:off x="669924" y="4484872"/>
            <a:ext cx="4211388" cy="733346"/>
            <a:chOff x="386737" y="3037634"/>
            <a:chExt cx="4211388" cy="733346"/>
          </a:xfrm>
        </p:grpSpPr>
        <p:sp>
          <p:nvSpPr>
            <p:cNvPr id="29" name="矩形 28">
              <a:extLst>
                <a:ext uri="{FF2B5EF4-FFF2-40B4-BE49-F238E27FC236}">
                  <a16:creationId xmlns:a16="http://schemas.microsoft.com/office/drawing/2014/main" id="{4C93590D-E323-45FC-A786-F243372A50D9}"/>
                </a:ext>
              </a:extLst>
            </p:cNvPr>
            <p:cNvSpPr/>
            <p:nvPr/>
          </p:nvSpPr>
          <p:spPr>
            <a:xfrm>
              <a:off x="398290" y="3037634"/>
              <a:ext cx="4199835" cy="733346"/>
            </a:xfrm>
            <a:prstGeom prst="rect">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30" name="图片 29" descr="图片包含 户外, 标牌&#10;&#10;已生成极高可信度的说明">
              <a:extLst>
                <a:ext uri="{FF2B5EF4-FFF2-40B4-BE49-F238E27FC236}">
                  <a16:creationId xmlns:a16="http://schemas.microsoft.com/office/drawing/2014/main" id="{C3D957A4-CCC8-4870-9F5F-B318C426EE7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22558" y="3037634"/>
              <a:ext cx="748553" cy="733346"/>
            </a:xfrm>
            <a:prstGeom prst="rect">
              <a:avLst/>
            </a:prstGeom>
          </p:spPr>
        </p:pic>
        <p:sp>
          <p:nvSpPr>
            <p:cNvPr id="31" name="文本框 30">
              <a:extLst>
                <a:ext uri="{FF2B5EF4-FFF2-40B4-BE49-F238E27FC236}">
                  <a16:creationId xmlns:a16="http://schemas.microsoft.com/office/drawing/2014/main" id="{D2045277-E22F-4BB4-AD7A-C11728B294C1}"/>
                </a:ext>
              </a:extLst>
            </p:cNvPr>
            <p:cNvSpPr txBox="1"/>
            <p:nvPr/>
          </p:nvSpPr>
          <p:spPr>
            <a:xfrm>
              <a:off x="386737" y="3081141"/>
              <a:ext cx="697627" cy="646331"/>
            </a:xfrm>
            <a:prstGeom prst="rect">
              <a:avLst/>
            </a:prstGeom>
            <a:noFill/>
          </p:spPr>
          <p:txBody>
            <a:bodyPr wrap="none" rtlCol="0">
              <a:spAutoFit/>
            </a:bodyPr>
            <a:lstStyle/>
            <a:p>
              <a:r>
                <a:rPr lang="en-US" altLang="zh-CN" sz="3600" b="1" dirty="0">
                  <a:solidFill>
                    <a:schemeClr val="bg1"/>
                  </a:solidFill>
                </a:rPr>
                <a:t>03</a:t>
              </a:r>
              <a:endParaRPr lang="zh-CN" altLang="en-US" sz="3600" b="1" dirty="0">
                <a:solidFill>
                  <a:schemeClr val="bg1"/>
                </a:solidFill>
              </a:endParaRPr>
            </a:p>
          </p:txBody>
        </p:sp>
        <p:sp>
          <p:nvSpPr>
            <p:cNvPr id="32" name="文本框 31">
              <a:extLst>
                <a:ext uri="{FF2B5EF4-FFF2-40B4-BE49-F238E27FC236}">
                  <a16:creationId xmlns:a16="http://schemas.microsoft.com/office/drawing/2014/main" id="{7B4CC53B-11D8-48CC-80C2-84D908DAEFAF}"/>
                </a:ext>
              </a:extLst>
            </p:cNvPr>
            <p:cNvSpPr txBox="1"/>
            <p:nvPr/>
          </p:nvSpPr>
          <p:spPr>
            <a:xfrm>
              <a:off x="1171111" y="3152250"/>
              <a:ext cx="2646878" cy="461665"/>
            </a:xfrm>
            <a:prstGeom prst="rect">
              <a:avLst/>
            </a:prstGeom>
            <a:noFill/>
          </p:spPr>
          <p:txBody>
            <a:bodyPr wrap="none" rtlCol="0">
              <a:spAutoFit/>
            </a:bodyPr>
            <a:lstStyle/>
            <a:p>
              <a:r>
                <a:rPr lang="zh-CN" altLang="en-US" sz="2400" dirty="0">
                  <a:solidFill>
                    <a:schemeClr val="bg1"/>
                  </a:solidFill>
                </a:rPr>
                <a:t>污水处理详细流程</a:t>
              </a:r>
            </a:p>
          </p:txBody>
        </p:sp>
      </p:grpSp>
      <p:grpSp>
        <p:nvGrpSpPr>
          <p:cNvPr id="33" name="组合 32">
            <a:extLst>
              <a:ext uri="{FF2B5EF4-FFF2-40B4-BE49-F238E27FC236}">
                <a16:creationId xmlns:a16="http://schemas.microsoft.com/office/drawing/2014/main" id="{6A5A417B-EB43-4BF6-861E-05760C9B72BB}"/>
              </a:ext>
            </a:extLst>
          </p:cNvPr>
          <p:cNvGrpSpPr/>
          <p:nvPr/>
        </p:nvGrpSpPr>
        <p:grpSpPr>
          <a:xfrm>
            <a:off x="6772516" y="4484872"/>
            <a:ext cx="4211388" cy="733346"/>
            <a:chOff x="386737" y="3037634"/>
            <a:chExt cx="4211388" cy="733346"/>
          </a:xfrm>
        </p:grpSpPr>
        <p:sp>
          <p:nvSpPr>
            <p:cNvPr id="34" name="矩形 33">
              <a:extLst>
                <a:ext uri="{FF2B5EF4-FFF2-40B4-BE49-F238E27FC236}">
                  <a16:creationId xmlns:a16="http://schemas.microsoft.com/office/drawing/2014/main" id="{EE076020-9CB1-4006-87F8-9054362864B2}"/>
                </a:ext>
              </a:extLst>
            </p:cNvPr>
            <p:cNvSpPr/>
            <p:nvPr/>
          </p:nvSpPr>
          <p:spPr>
            <a:xfrm>
              <a:off x="398290" y="3037634"/>
              <a:ext cx="4199835" cy="733346"/>
            </a:xfrm>
            <a:prstGeom prst="rect">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35" name="图片 34" descr="图片包含 户外, 标牌&#10;&#10;已生成极高可信度的说明">
              <a:extLst>
                <a:ext uri="{FF2B5EF4-FFF2-40B4-BE49-F238E27FC236}">
                  <a16:creationId xmlns:a16="http://schemas.microsoft.com/office/drawing/2014/main" id="{B8C77875-B247-479B-A28B-43C8735CDF6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22558" y="3037634"/>
              <a:ext cx="748553" cy="733346"/>
            </a:xfrm>
            <a:prstGeom prst="rect">
              <a:avLst/>
            </a:prstGeom>
          </p:spPr>
        </p:pic>
        <p:sp>
          <p:nvSpPr>
            <p:cNvPr id="36" name="文本框 35">
              <a:extLst>
                <a:ext uri="{FF2B5EF4-FFF2-40B4-BE49-F238E27FC236}">
                  <a16:creationId xmlns:a16="http://schemas.microsoft.com/office/drawing/2014/main" id="{77B96685-F0E2-4E4C-A5F3-98E0A8DF2B81}"/>
                </a:ext>
              </a:extLst>
            </p:cNvPr>
            <p:cNvSpPr txBox="1"/>
            <p:nvPr/>
          </p:nvSpPr>
          <p:spPr>
            <a:xfrm>
              <a:off x="386737" y="3081141"/>
              <a:ext cx="697627" cy="646331"/>
            </a:xfrm>
            <a:prstGeom prst="rect">
              <a:avLst/>
            </a:prstGeom>
            <a:noFill/>
          </p:spPr>
          <p:txBody>
            <a:bodyPr wrap="none" rtlCol="0">
              <a:spAutoFit/>
            </a:bodyPr>
            <a:lstStyle/>
            <a:p>
              <a:r>
                <a:rPr lang="en-US" altLang="zh-CN" sz="3600" b="1" dirty="0">
                  <a:solidFill>
                    <a:schemeClr val="bg1"/>
                  </a:solidFill>
                </a:rPr>
                <a:t>04</a:t>
              </a:r>
              <a:endParaRPr lang="zh-CN" altLang="en-US" sz="3600" b="1" dirty="0">
                <a:solidFill>
                  <a:schemeClr val="bg1"/>
                </a:solidFill>
              </a:endParaRPr>
            </a:p>
          </p:txBody>
        </p:sp>
        <p:sp>
          <p:nvSpPr>
            <p:cNvPr id="37" name="文本框 36">
              <a:extLst>
                <a:ext uri="{FF2B5EF4-FFF2-40B4-BE49-F238E27FC236}">
                  <a16:creationId xmlns:a16="http://schemas.microsoft.com/office/drawing/2014/main" id="{09F7A309-C2FD-4280-96F7-47726B86F74C}"/>
                </a:ext>
              </a:extLst>
            </p:cNvPr>
            <p:cNvSpPr txBox="1"/>
            <p:nvPr/>
          </p:nvSpPr>
          <p:spPr>
            <a:xfrm>
              <a:off x="1171111" y="3173473"/>
              <a:ext cx="2031325" cy="461665"/>
            </a:xfrm>
            <a:prstGeom prst="rect">
              <a:avLst/>
            </a:prstGeom>
            <a:noFill/>
          </p:spPr>
          <p:txBody>
            <a:bodyPr wrap="none" rtlCol="0">
              <a:spAutoFit/>
            </a:bodyPr>
            <a:lstStyle/>
            <a:p>
              <a:r>
                <a:rPr lang="zh-CN" altLang="en-US" sz="2400" dirty="0">
                  <a:solidFill>
                    <a:schemeClr val="bg1"/>
                  </a:solidFill>
                </a:rPr>
                <a:t>视频观看感悟</a:t>
              </a:r>
            </a:p>
          </p:txBody>
        </p:sp>
      </p:grpSp>
    </p:spTree>
    <p:extLst>
      <p:ext uri="{BB962C8B-B14F-4D97-AF65-F5344CB8AC3E}">
        <p14:creationId xmlns:p14="http://schemas.microsoft.com/office/powerpoint/2010/main" val="373968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4B639E47-7809-484C-8FC1-ADBEC8F2A277}"/>
              </a:ext>
            </a:extLst>
          </p:cNvPr>
          <p:cNvPicPr>
            <a:picLocks noChangeAspect="1"/>
          </p:cNvPicPr>
          <p:nvPr/>
        </p:nvPicPr>
        <p:blipFill>
          <a:blip r:embed="rId2" cstate="email">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4370293" y="706927"/>
            <a:ext cx="10368945" cy="6047120"/>
          </a:xfrm>
          <a:prstGeom prst="rect">
            <a:avLst/>
          </a:prstGeom>
        </p:spPr>
      </p:pic>
      <p:sp>
        <p:nvSpPr>
          <p:cNvPr id="3" name="矩形 2">
            <a:extLst>
              <a:ext uri="{FF2B5EF4-FFF2-40B4-BE49-F238E27FC236}">
                <a16:creationId xmlns:a16="http://schemas.microsoft.com/office/drawing/2014/main" id="{BA755C3E-321B-4DEA-8A48-71D58111725C}"/>
              </a:ext>
            </a:extLst>
          </p:cNvPr>
          <p:cNvSpPr/>
          <p:nvPr/>
        </p:nvSpPr>
        <p:spPr>
          <a:xfrm>
            <a:off x="0" y="4611189"/>
            <a:ext cx="12192000" cy="2246811"/>
          </a:xfrm>
          <a:prstGeom prst="rect">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4" name="矩形 3">
            <a:extLst>
              <a:ext uri="{FF2B5EF4-FFF2-40B4-BE49-F238E27FC236}">
                <a16:creationId xmlns:a16="http://schemas.microsoft.com/office/drawing/2014/main" id="{171139A1-FC21-494A-9FDB-F8EB018E99E4}"/>
              </a:ext>
            </a:extLst>
          </p:cNvPr>
          <p:cNvSpPr/>
          <p:nvPr/>
        </p:nvSpPr>
        <p:spPr>
          <a:xfrm>
            <a:off x="0" y="2733448"/>
            <a:ext cx="7445828" cy="2142309"/>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rPr>
              <a:t>                         </a:t>
            </a:r>
            <a:r>
              <a:rPr kumimoji="0" lang="zh-CN" altLang="en-US" sz="4000" b="1" i="0" u="none" strike="noStrike" kern="1200" cap="none" spc="0" normalizeH="0" baseline="0" noProof="0" dirty="0">
                <a:ln>
                  <a:noFill/>
                </a:ln>
                <a:solidFill>
                  <a:schemeClr val="accent1">
                    <a:lumMod val="75000"/>
                  </a:schemeClr>
                </a:solidFill>
                <a:effectLst/>
                <a:uLnTx/>
                <a:uFillTx/>
                <a:latin typeface="华文中宋" panose="02010600040101010101" pitchFamily="2" charset="-122"/>
                <a:ea typeface="华文中宋" panose="02010600040101010101" pitchFamily="2" charset="-122"/>
              </a:rPr>
              <a:t>韦德霍兹利水厂简介</a:t>
            </a:r>
          </a:p>
        </p:txBody>
      </p:sp>
      <p:sp>
        <p:nvSpPr>
          <p:cNvPr id="5" name="文本框 4">
            <a:extLst>
              <a:ext uri="{FF2B5EF4-FFF2-40B4-BE49-F238E27FC236}">
                <a16:creationId xmlns:a16="http://schemas.microsoft.com/office/drawing/2014/main" id="{640474E1-F154-46A1-9E9A-611EEED5A76C}"/>
              </a:ext>
            </a:extLst>
          </p:cNvPr>
          <p:cNvSpPr txBox="1"/>
          <p:nvPr/>
        </p:nvSpPr>
        <p:spPr>
          <a:xfrm>
            <a:off x="0" y="3199455"/>
            <a:ext cx="1592103" cy="156966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600" b="0" i="1" u="none" strike="noStrike" kern="1200" cap="none" spc="0" normalizeH="0" baseline="0" noProof="0" dirty="0">
                <a:ln>
                  <a:noFill/>
                </a:ln>
                <a:solidFill>
                  <a:prstClr val="black">
                    <a:lumMod val="75000"/>
                    <a:lumOff val="25000"/>
                  </a:prstClr>
                </a:solidFill>
                <a:effectLst/>
                <a:uLnTx/>
                <a:uFillTx/>
                <a:latin typeface="Adobe Gothic Std B" panose="020B0800000000000000" pitchFamily="34" charset="-128"/>
                <a:ea typeface="Adobe Gothic Std B" panose="020B0800000000000000" pitchFamily="34" charset="-128"/>
                <a:cs typeface="+mn-cs"/>
              </a:rPr>
              <a:t>01</a:t>
            </a:r>
            <a:endParaRPr kumimoji="0" lang="zh-CN" altLang="en-US" sz="9600" b="0" i="1" u="none" strike="noStrike" kern="1200" cap="none" spc="0" normalizeH="0" baseline="0" noProof="0" dirty="0">
              <a:ln>
                <a:noFill/>
              </a:ln>
              <a:solidFill>
                <a:prstClr val="black">
                  <a:lumMod val="75000"/>
                  <a:lumOff val="25000"/>
                </a:prstClr>
              </a:solidFill>
              <a:effectLst/>
              <a:uLnTx/>
              <a:uFillTx/>
              <a:latin typeface="Adobe Gothic Std B" panose="020B0800000000000000" pitchFamily="34" charset="-128"/>
              <a:ea typeface="等线" panose="02010600030101010101" pitchFamily="2" charset="-122"/>
              <a:cs typeface="+mn-cs"/>
            </a:endParaRPr>
          </a:p>
        </p:txBody>
      </p:sp>
    </p:spTree>
    <p:extLst>
      <p:ext uri="{BB962C8B-B14F-4D97-AF65-F5344CB8AC3E}">
        <p14:creationId xmlns:p14="http://schemas.microsoft.com/office/powerpoint/2010/main" val="2999154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ṡḻîdê">
            <a:extLst>
              <a:ext uri="{FF2B5EF4-FFF2-40B4-BE49-F238E27FC236}">
                <a16:creationId xmlns:a16="http://schemas.microsoft.com/office/drawing/2014/main" id="{D10F98CC-A913-43A8-AFE3-9135929215CD}"/>
              </a:ext>
            </a:extLst>
          </p:cNvPr>
          <p:cNvSpPr/>
          <p:nvPr/>
        </p:nvSpPr>
        <p:spPr>
          <a:xfrm>
            <a:off x="0" y="0"/>
            <a:ext cx="12192000" cy="4159045"/>
          </a:xfrm>
          <a:prstGeom prst="rect">
            <a:avLst/>
          </a:prstGeom>
          <a:solidFill>
            <a:srgbClr val="0E419C"/>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latin typeface="Arial"/>
              <a:ea typeface="微软雅黑"/>
              <a:cs typeface="+mn-cs"/>
            </a:endParaRPr>
          </a:p>
        </p:txBody>
      </p:sp>
      <p:pic>
        <p:nvPicPr>
          <p:cNvPr id="17" name="图片 16">
            <a:extLst>
              <a:ext uri="{FF2B5EF4-FFF2-40B4-BE49-F238E27FC236}">
                <a16:creationId xmlns:a16="http://schemas.microsoft.com/office/drawing/2014/main" id="{62682383-8B12-4D61-9EA0-778633B91E9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482448" cy="1479808"/>
          </a:xfrm>
          <a:prstGeom prst="rect">
            <a:avLst/>
          </a:prstGeom>
        </p:spPr>
      </p:pic>
      <p:sp>
        <p:nvSpPr>
          <p:cNvPr id="7" name="iš1íḍè">
            <a:extLst>
              <a:ext uri="{FF2B5EF4-FFF2-40B4-BE49-F238E27FC236}">
                <a16:creationId xmlns:a16="http://schemas.microsoft.com/office/drawing/2014/main" id="{21F3A0F9-4FD0-4A71-A737-B90770FEF9CB}"/>
              </a:ext>
            </a:extLst>
          </p:cNvPr>
          <p:cNvSpPr/>
          <p:nvPr/>
        </p:nvSpPr>
        <p:spPr>
          <a:xfrm>
            <a:off x="291588" y="1028700"/>
            <a:ext cx="11608824" cy="5615448"/>
          </a:xfrm>
          <a:prstGeom prst="rect">
            <a:avLst/>
          </a:prstGeom>
          <a:solidFill>
            <a:schemeClr val="bg1"/>
          </a:solidFill>
          <a:ln>
            <a:noFill/>
          </a:ln>
          <a:effectLst>
            <a:outerShdw blurRad="139700" dist="63500" dir="3900000" algn="t"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500" b="1" i="0" u="none" strike="noStrike" kern="1200" cap="none" spc="300" normalizeH="0" baseline="0" noProof="0" dirty="0">
              <a:ln>
                <a:noFill/>
              </a:ln>
              <a:solidFill>
                <a:srgbClr val="0070C0"/>
              </a:solidFill>
              <a:effectLst/>
              <a:uLnTx/>
              <a:uFillTx/>
              <a:latin typeface="Arial"/>
              <a:ea typeface="微软雅黑"/>
              <a:cs typeface="+mn-cs"/>
            </a:endParaRPr>
          </a:p>
        </p:txBody>
      </p:sp>
      <p:sp>
        <p:nvSpPr>
          <p:cNvPr id="2" name="标题 1"/>
          <p:cNvSpPr>
            <a:spLocks noGrp="1"/>
          </p:cNvSpPr>
          <p:nvPr>
            <p:ph type="title"/>
          </p:nvPr>
        </p:nvSpPr>
        <p:spPr>
          <a:xfrm>
            <a:off x="291588" y="213852"/>
            <a:ext cx="10850563" cy="584563"/>
          </a:xfrm>
        </p:spPr>
        <p:txBody>
          <a:bodyPr/>
          <a:lstStyle/>
          <a:p>
            <a:r>
              <a:rPr lang="zh-CN" altLang="en-US" dirty="0">
                <a:solidFill>
                  <a:schemeClr val="bg1"/>
                </a:solidFill>
              </a:rPr>
              <a:t>水厂概况</a:t>
            </a:r>
          </a:p>
        </p:txBody>
      </p:sp>
      <p:pic>
        <p:nvPicPr>
          <p:cNvPr id="4" name="图片 3">
            <a:extLst>
              <a:ext uri="{FF2B5EF4-FFF2-40B4-BE49-F238E27FC236}">
                <a16:creationId xmlns:a16="http://schemas.microsoft.com/office/drawing/2014/main" id="{CA5ABC9A-436B-401A-A4B9-5944E351DB46}"/>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56350" y="1229261"/>
            <a:ext cx="5741250" cy="5262978"/>
          </a:xfrm>
          <a:prstGeom prst="rect">
            <a:avLst/>
          </a:prstGeom>
        </p:spPr>
      </p:pic>
      <p:sp>
        <p:nvSpPr>
          <p:cNvPr id="5" name="文本框 4">
            <a:extLst>
              <a:ext uri="{FF2B5EF4-FFF2-40B4-BE49-F238E27FC236}">
                <a16:creationId xmlns:a16="http://schemas.microsoft.com/office/drawing/2014/main" id="{ADD9DE56-CFB3-4875-BF14-7793AD33D6FD}"/>
              </a:ext>
            </a:extLst>
          </p:cNvPr>
          <p:cNvSpPr txBox="1"/>
          <p:nvPr/>
        </p:nvSpPr>
        <p:spPr>
          <a:xfrm>
            <a:off x="6489188" y="1229261"/>
            <a:ext cx="5123692" cy="5262979"/>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r>
              <a:rPr lang="zh-CN" altLang="en-US" sz="2400" dirty="0"/>
              <a:t>韦德霍兹利水厂坐落于瑞士苏黎世的西北部。始建于</a:t>
            </a:r>
            <a:r>
              <a:rPr lang="en-US" altLang="zh-CN" sz="2400" dirty="0"/>
              <a:t>1860</a:t>
            </a:r>
            <a:r>
              <a:rPr lang="zh-CN" altLang="en-US" sz="2400" dirty="0"/>
              <a:t>年，经过</a:t>
            </a:r>
            <a:r>
              <a:rPr lang="en-US" altLang="zh-CN" sz="2400" dirty="0"/>
              <a:t>3</a:t>
            </a:r>
            <a:r>
              <a:rPr lang="zh-CN" altLang="en-US" sz="2400" dirty="0"/>
              <a:t>次扩建后成为一座现代化程度极高的污水处理厂。它是瑞士最大、最现代化的工厂之一，也是世界上最大的去除微生物污染物污水处理厂，拥有独特的臭氧去除微生物和污泥热处理技术。该水厂由苏黎世运营，负责处理周围</a:t>
            </a:r>
            <a:r>
              <a:rPr lang="en-US" altLang="zh-CN" sz="2400" dirty="0"/>
              <a:t>6</a:t>
            </a:r>
            <a:r>
              <a:rPr lang="zh-CN" altLang="en-US" sz="2400" dirty="0"/>
              <a:t>个社区的生活污水及工业废水，服务约</a:t>
            </a:r>
            <a:r>
              <a:rPr lang="en-US" altLang="zh-CN" sz="2400" dirty="0"/>
              <a:t>47</a:t>
            </a:r>
            <a:r>
              <a:rPr lang="zh-CN" altLang="en-US" sz="2400" dirty="0"/>
              <a:t>万居民。大雨过后，该工厂的流量上升到每秒</a:t>
            </a:r>
            <a:r>
              <a:rPr lang="en-US" altLang="zh-CN" sz="2400" dirty="0"/>
              <a:t>6</a:t>
            </a:r>
            <a:r>
              <a:rPr lang="zh-CN" altLang="en-US" sz="2400" dirty="0"/>
              <a:t>立方米或装满</a:t>
            </a:r>
            <a:r>
              <a:rPr lang="en-US" altLang="zh-CN" sz="2400" dirty="0"/>
              <a:t>35</a:t>
            </a:r>
            <a:r>
              <a:rPr lang="zh-CN" altLang="en-US" sz="2400" dirty="0"/>
              <a:t>个浴缸。每年该水厂都将处理约</a:t>
            </a:r>
            <a:r>
              <a:rPr lang="en-US" altLang="zh-CN" sz="2400" dirty="0"/>
              <a:t>7000</a:t>
            </a:r>
            <a:r>
              <a:rPr lang="zh-CN" altLang="en-US" sz="2400" dirty="0"/>
              <a:t>万到</a:t>
            </a:r>
            <a:r>
              <a:rPr lang="en-US" altLang="zh-CN" sz="2400" dirty="0"/>
              <a:t>8000</a:t>
            </a:r>
            <a:r>
              <a:rPr lang="zh-CN" altLang="en-US" sz="2400" dirty="0"/>
              <a:t>万立方米的污水，相当于每天一艘超级油轮的负荷。</a:t>
            </a:r>
          </a:p>
        </p:txBody>
      </p:sp>
    </p:spTree>
    <p:extLst>
      <p:ext uri="{BB962C8B-B14F-4D97-AF65-F5344CB8AC3E}">
        <p14:creationId xmlns:p14="http://schemas.microsoft.com/office/powerpoint/2010/main" val="27622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4B639E47-7809-484C-8FC1-ADBEC8F2A277}"/>
              </a:ext>
            </a:extLst>
          </p:cNvPr>
          <p:cNvPicPr>
            <a:picLocks noChangeAspect="1"/>
          </p:cNvPicPr>
          <p:nvPr/>
        </p:nvPicPr>
        <p:blipFill>
          <a:blip r:embed="rId2" cstate="email">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4370293" y="706927"/>
            <a:ext cx="10368945" cy="6047120"/>
          </a:xfrm>
          <a:prstGeom prst="rect">
            <a:avLst/>
          </a:prstGeom>
        </p:spPr>
      </p:pic>
      <p:sp>
        <p:nvSpPr>
          <p:cNvPr id="3" name="矩形 2">
            <a:extLst>
              <a:ext uri="{FF2B5EF4-FFF2-40B4-BE49-F238E27FC236}">
                <a16:creationId xmlns:a16="http://schemas.microsoft.com/office/drawing/2014/main" id="{BA755C3E-321B-4DEA-8A48-71D58111725C}"/>
              </a:ext>
            </a:extLst>
          </p:cNvPr>
          <p:cNvSpPr/>
          <p:nvPr/>
        </p:nvSpPr>
        <p:spPr>
          <a:xfrm>
            <a:off x="0" y="4611189"/>
            <a:ext cx="12192000" cy="2246811"/>
          </a:xfrm>
          <a:prstGeom prst="rect">
            <a:avLst/>
          </a:prstGeom>
          <a:solidFill>
            <a:srgbClr val="0E41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4" name="矩形 3">
            <a:extLst>
              <a:ext uri="{FF2B5EF4-FFF2-40B4-BE49-F238E27FC236}">
                <a16:creationId xmlns:a16="http://schemas.microsoft.com/office/drawing/2014/main" id="{171139A1-FC21-494A-9FDB-F8EB018E99E4}"/>
              </a:ext>
            </a:extLst>
          </p:cNvPr>
          <p:cNvSpPr/>
          <p:nvPr/>
        </p:nvSpPr>
        <p:spPr>
          <a:xfrm>
            <a:off x="0" y="2733448"/>
            <a:ext cx="7445828" cy="2142309"/>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rPr>
              <a:t>                         </a:t>
            </a:r>
            <a:r>
              <a:rPr kumimoji="0" lang="zh-CN" altLang="en-US" sz="4000" b="1" i="0" u="none" strike="noStrike" kern="1200" cap="none" spc="0" normalizeH="0" baseline="0" noProof="0" dirty="0">
                <a:ln>
                  <a:noFill/>
                </a:ln>
                <a:solidFill>
                  <a:srgbClr val="4472C4">
                    <a:lumMod val="75000"/>
                  </a:srgbClr>
                </a:solidFill>
                <a:effectLst/>
                <a:uLnTx/>
                <a:uFillTx/>
                <a:latin typeface="华文中宋" panose="02010600040101010101" pitchFamily="2" charset="-122"/>
                <a:ea typeface="华文中宋" panose="02010600040101010101" pitchFamily="2" charset="-122"/>
                <a:cs typeface="+mn-cs"/>
              </a:rPr>
              <a:t>处理方法与设备展示</a:t>
            </a:r>
          </a:p>
        </p:txBody>
      </p:sp>
      <p:sp>
        <p:nvSpPr>
          <p:cNvPr id="5" name="文本框 4">
            <a:extLst>
              <a:ext uri="{FF2B5EF4-FFF2-40B4-BE49-F238E27FC236}">
                <a16:creationId xmlns:a16="http://schemas.microsoft.com/office/drawing/2014/main" id="{640474E1-F154-46A1-9E9A-611EEED5A76C}"/>
              </a:ext>
            </a:extLst>
          </p:cNvPr>
          <p:cNvSpPr txBox="1"/>
          <p:nvPr/>
        </p:nvSpPr>
        <p:spPr>
          <a:xfrm>
            <a:off x="0" y="3199455"/>
            <a:ext cx="1553630" cy="156966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600" b="0" i="1" u="none" strike="noStrike" kern="1200" cap="none" spc="0" normalizeH="0" baseline="0" noProof="0" dirty="0">
                <a:ln>
                  <a:noFill/>
                </a:ln>
                <a:solidFill>
                  <a:prstClr val="black">
                    <a:lumMod val="75000"/>
                    <a:lumOff val="25000"/>
                  </a:prstClr>
                </a:solidFill>
                <a:effectLst/>
                <a:uLnTx/>
                <a:uFillTx/>
                <a:latin typeface="Adobe Gothic Std B" panose="020B0800000000000000" pitchFamily="34" charset="-128"/>
                <a:ea typeface="Adobe Gothic Std B" panose="020B0800000000000000" pitchFamily="34" charset="-128"/>
                <a:cs typeface="+mn-cs"/>
              </a:rPr>
              <a:t>02</a:t>
            </a:r>
            <a:endParaRPr kumimoji="0" lang="zh-CN" altLang="en-US" sz="9600" b="0" i="1" u="none" strike="noStrike" kern="1200" cap="none" spc="0" normalizeH="0" baseline="0" noProof="0" dirty="0">
              <a:ln>
                <a:noFill/>
              </a:ln>
              <a:solidFill>
                <a:prstClr val="black">
                  <a:lumMod val="75000"/>
                  <a:lumOff val="25000"/>
                </a:prstClr>
              </a:solidFill>
              <a:effectLst/>
              <a:uLnTx/>
              <a:uFillTx/>
              <a:latin typeface="Adobe Gothic Std B" panose="020B0800000000000000" pitchFamily="34" charset="-128"/>
              <a:ea typeface="等线" panose="02010600030101010101" pitchFamily="2" charset="-122"/>
              <a:cs typeface="+mn-cs"/>
            </a:endParaRPr>
          </a:p>
        </p:txBody>
      </p:sp>
    </p:spTree>
    <p:extLst>
      <p:ext uri="{BB962C8B-B14F-4D97-AF65-F5344CB8AC3E}">
        <p14:creationId xmlns:p14="http://schemas.microsoft.com/office/powerpoint/2010/main" val="4272671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ṡḻîdê">
            <a:extLst>
              <a:ext uri="{FF2B5EF4-FFF2-40B4-BE49-F238E27FC236}">
                <a16:creationId xmlns:a16="http://schemas.microsoft.com/office/drawing/2014/main" id="{D10F98CC-A913-43A8-AFE3-9135929215CD}"/>
              </a:ext>
            </a:extLst>
          </p:cNvPr>
          <p:cNvSpPr/>
          <p:nvPr/>
        </p:nvSpPr>
        <p:spPr>
          <a:xfrm>
            <a:off x="0" y="0"/>
            <a:ext cx="12192000" cy="4159045"/>
          </a:xfrm>
          <a:prstGeom prst="rect">
            <a:avLst/>
          </a:prstGeom>
          <a:solidFill>
            <a:srgbClr val="0E419C"/>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latin typeface="Arial"/>
              <a:ea typeface="微软雅黑"/>
              <a:cs typeface="+mn-cs"/>
            </a:endParaRPr>
          </a:p>
        </p:txBody>
      </p:sp>
      <p:pic>
        <p:nvPicPr>
          <p:cNvPr id="17" name="图片 16">
            <a:extLst>
              <a:ext uri="{FF2B5EF4-FFF2-40B4-BE49-F238E27FC236}">
                <a16:creationId xmlns:a16="http://schemas.microsoft.com/office/drawing/2014/main" id="{62682383-8B12-4D61-9EA0-778633B91E9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482448" cy="1479808"/>
          </a:xfrm>
          <a:prstGeom prst="rect">
            <a:avLst/>
          </a:prstGeom>
        </p:spPr>
      </p:pic>
      <p:sp>
        <p:nvSpPr>
          <p:cNvPr id="7" name="iš1íḍè">
            <a:extLst>
              <a:ext uri="{FF2B5EF4-FFF2-40B4-BE49-F238E27FC236}">
                <a16:creationId xmlns:a16="http://schemas.microsoft.com/office/drawing/2014/main" id="{21F3A0F9-4FD0-4A71-A737-B90770FEF9CB}"/>
              </a:ext>
            </a:extLst>
          </p:cNvPr>
          <p:cNvSpPr/>
          <p:nvPr/>
        </p:nvSpPr>
        <p:spPr>
          <a:xfrm>
            <a:off x="291588" y="1028700"/>
            <a:ext cx="11608824" cy="5615448"/>
          </a:xfrm>
          <a:prstGeom prst="rect">
            <a:avLst/>
          </a:prstGeom>
          <a:solidFill>
            <a:schemeClr val="bg1"/>
          </a:solidFill>
          <a:ln>
            <a:noFill/>
          </a:ln>
          <a:effectLst>
            <a:outerShdw blurRad="139700" dist="63500" dir="3900000" algn="t"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500" b="1" i="0" u="none" strike="noStrike" kern="1200" cap="none" spc="300" normalizeH="0" baseline="0" noProof="0">
              <a:ln>
                <a:noFill/>
              </a:ln>
              <a:solidFill>
                <a:srgbClr val="0070C0"/>
              </a:solidFill>
              <a:effectLst/>
              <a:uLnTx/>
              <a:uFillTx/>
              <a:latin typeface="Arial"/>
              <a:ea typeface="微软雅黑"/>
              <a:cs typeface="+mn-cs"/>
            </a:endParaRPr>
          </a:p>
        </p:txBody>
      </p:sp>
      <p:sp>
        <p:nvSpPr>
          <p:cNvPr id="2" name="标题 1"/>
          <p:cNvSpPr>
            <a:spLocks noGrp="1"/>
          </p:cNvSpPr>
          <p:nvPr>
            <p:ph type="title"/>
          </p:nvPr>
        </p:nvSpPr>
        <p:spPr>
          <a:xfrm>
            <a:off x="291588" y="236052"/>
            <a:ext cx="10850563" cy="584563"/>
          </a:xfrm>
        </p:spPr>
        <p:txBody>
          <a:bodyPr/>
          <a:lstStyle/>
          <a:p>
            <a:r>
              <a:rPr lang="zh-CN" altLang="en-US" dirty="0">
                <a:solidFill>
                  <a:schemeClr val="bg1"/>
                </a:solidFill>
              </a:rPr>
              <a:t>五阶段深入处理介绍</a:t>
            </a:r>
          </a:p>
        </p:txBody>
      </p:sp>
      <p:sp>
        <p:nvSpPr>
          <p:cNvPr id="16" name="流程图: 终止 15">
            <a:extLst>
              <a:ext uri="{FF2B5EF4-FFF2-40B4-BE49-F238E27FC236}">
                <a16:creationId xmlns:a16="http://schemas.microsoft.com/office/drawing/2014/main" id="{09B78EAE-ECDC-4BD9-B485-DB8A614BB107}"/>
              </a:ext>
            </a:extLst>
          </p:cNvPr>
          <p:cNvSpPr/>
          <p:nvPr/>
        </p:nvSpPr>
        <p:spPr>
          <a:xfrm>
            <a:off x="511382" y="1113984"/>
            <a:ext cx="2021840" cy="782125"/>
          </a:xfrm>
          <a:prstGeom prst="flowChartTermina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机械处理</a:t>
            </a:r>
          </a:p>
        </p:txBody>
      </p:sp>
      <p:sp>
        <p:nvSpPr>
          <p:cNvPr id="35" name="流程图: 终止 34">
            <a:extLst>
              <a:ext uri="{FF2B5EF4-FFF2-40B4-BE49-F238E27FC236}">
                <a16:creationId xmlns:a16="http://schemas.microsoft.com/office/drawing/2014/main" id="{F3D869C3-89D2-4137-AE64-A80A6A21AD7A}"/>
              </a:ext>
            </a:extLst>
          </p:cNvPr>
          <p:cNvSpPr/>
          <p:nvPr/>
        </p:nvSpPr>
        <p:spPr>
          <a:xfrm>
            <a:off x="3586110" y="1107406"/>
            <a:ext cx="2021840" cy="782125"/>
          </a:xfrm>
          <a:prstGeom prst="flowChartTermina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生物处理</a:t>
            </a:r>
          </a:p>
        </p:txBody>
      </p:sp>
      <p:sp>
        <p:nvSpPr>
          <p:cNvPr id="37" name="流程图: 终止 36">
            <a:extLst>
              <a:ext uri="{FF2B5EF4-FFF2-40B4-BE49-F238E27FC236}">
                <a16:creationId xmlns:a16="http://schemas.microsoft.com/office/drawing/2014/main" id="{08942465-CCCA-40DF-88D0-E9E1DF0700FC}"/>
              </a:ext>
            </a:extLst>
          </p:cNvPr>
          <p:cNvSpPr/>
          <p:nvPr/>
        </p:nvSpPr>
        <p:spPr>
          <a:xfrm>
            <a:off x="6586164" y="1120567"/>
            <a:ext cx="2021840" cy="782125"/>
          </a:xfrm>
          <a:prstGeom prst="flowChartTermina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臭氧氧化</a:t>
            </a:r>
          </a:p>
        </p:txBody>
      </p:sp>
      <p:sp>
        <p:nvSpPr>
          <p:cNvPr id="38" name="流程图: 终止 37">
            <a:extLst>
              <a:ext uri="{FF2B5EF4-FFF2-40B4-BE49-F238E27FC236}">
                <a16:creationId xmlns:a16="http://schemas.microsoft.com/office/drawing/2014/main" id="{57631520-2E7A-4D2A-9734-79F6BE3BAE4C}"/>
              </a:ext>
            </a:extLst>
          </p:cNvPr>
          <p:cNvSpPr/>
          <p:nvPr/>
        </p:nvSpPr>
        <p:spPr>
          <a:xfrm>
            <a:off x="9658778" y="1127635"/>
            <a:ext cx="2021840" cy="782125"/>
          </a:xfrm>
          <a:prstGeom prst="flowChartTermina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过滤</a:t>
            </a:r>
          </a:p>
        </p:txBody>
      </p:sp>
      <p:sp>
        <p:nvSpPr>
          <p:cNvPr id="19" name="文本框 18">
            <a:extLst>
              <a:ext uri="{FF2B5EF4-FFF2-40B4-BE49-F238E27FC236}">
                <a16:creationId xmlns:a16="http://schemas.microsoft.com/office/drawing/2014/main" id="{3382E88D-B0E6-49EA-93F1-DAA71C71A142}"/>
              </a:ext>
            </a:extLst>
          </p:cNvPr>
          <p:cNvSpPr txBox="1"/>
          <p:nvPr/>
        </p:nvSpPr>
        <p:spPr>
          <a:xfrm>
            <a:off x="511382" y="1993574"/>
            <a:ext cx="2021840" cy="403187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zh-CN" altLang="en-US" sz="1600" dirty="0"/>
              <a:t>该处理过程发生在格栅建筑、油砂池和初沉池中。在格栅建筑中，清除纸屑、粪便等体积较大的污染物。经过筛选后，水通过油砂池，在曝气段，水密度下降，砂粒沉降到最底部，然后被移走。在非曝气阶段，油在一定程度上浮在顶部并被撇去。然后水流向初沉池，初沉池中水的流速非常低，使得悬浮固体沉淀到底部成为污泥。</a:t>
            </a:r>
          </a:p>
        </p:txBody>
      </p:sp>
      <p:sp>
        <p:nvSpPr>
          <p:cNvPr id="3" name="文本框 2">
            <a:extLst>
              <a:ext uri="{FF2B5EF4-FFF2-40B4-BE49-F238E27FC236}">
                <a16:creationId xmlns:a16="http://schemas.microsoft.com/office/drawing/2014/main" id="{B0D047D8-0CB7-4E0D-BB37-4E7142732FA2}"/>
              </a:ext>
            </a:extLst>
          </p:cNvPr>
          <p:cNvSpPr txBox="1"/>
          <p:nvPr/>
        </p:nvSpPr>
        <p:spPr>
          <a:xfrm>
            <a:off x="3336045" y="1993574"/>
            <a:ext cx="2521969" cy="427809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zh-CN" altLang="en-US" sz="1600" dirty="0">
                <a:latin typeface="+mn-ea"/>
              </a:rPr>
              <a:t>废水在初沉池中和污泥分离后沿着地下通道流向生物处理池。因为水池比管道高得多，泵将水提高</a:t>
            </a:r>
            <a:r>
              <a:rPr lang="en-US" altLang="zh-CN" sz="1600" dirty="0">
                <a:latin typeface="+mn-ea"/>
              </a:rPr>
              <a:t>5</a:t>
            </a:r>
            <a:r>
              <a:rPr lang="zh-CN" altLang="en-US" sz="1600" dirty="0">
                <a:latin typeface="+mn-ea"/>
              </a:rPr>
              <a:t>米。在生物处理过程中，微生物清洁水。在有氧的情况下，混合氨被转化为硝酸盐。在无氧书箱中，硝酸盐转化为元素氮。然后水从生物处理池流到二沉池中，将极慢的交叉电流流过二沉池，使活性污泥中的微生物以及磷在生物过程中沿着池道沉淀，并与污泥结合均匀沉降到水箱底部。污泥通过吸刮刀抽回生物处理池。</a:t>
            </a:r>
          </a:p>
        </p:txBody>
      </p:sp>
      <p:sp>
        <p:nvSpPr>
          <p:cNvPr id="4" name="箭头: 右 3">
            <a:extLst>
              <a:ext uri="{FF2B5EF4-FFF2-40B4-BE49-F238E27FC236}">
                <a16:creationId xmlns:a16="http://schemas.microsoft.com/office/drawing/2014/main" id="{A9D9B7FB-5692-4AC8-B91F-799DB4708CF3}"/>
              </a:ext>
            </a:extLst>
          </p:cNvPr>
          <p:cNvSpPr/>
          <p:nvPr/>
        </p:nvSpPr>
        <p:spPr>
          <a:xfrm>
            <a:off x="2618371" y="1358278"/>
            <a:ext cx="890547" cy="23853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15" name="箭头: 右 14">
            <a:extLst>
              <a:ext uri="{FF2B5EF4-FFF2-40B4-BE49-F238E27FC236}">
                <a16:creationId xmlns:a16="http://schemas.microsoft.com/office/drawing/2014/main" id="{E9704852-BB6D-42FA-AEC3-974F5BE1AC2C}"/>
              </a:ext>
            </a:extLst>
          </p:cNvPr>
          <p:cNvSpPr/>
          <p:nvPr/>
        </p:nvSpPr>
        <p:spPr>
          <a:xfrm>
            <a:off x="5650726" y="1349480"/>
            <a:ext cx="890547" cy="23853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8" name="箭头: 右 17">
            <a:extLst>
              <a:ext uri="{FF2B5EF4-FFF2-40B4-BE49-F238E27FC236}">
                <a16:creationId xmlns:a16="http://schemas.microsoft.com/office/drawing/2014/main" id="{A4DD7AFE-09E2-4536-B866-0D7717FA2C2E}"/>
              </a:ext>
            </a:extLst>
          </p:cNvPr>
          <p:cNvSpPr/>
          <p:nvPr/>
        </p:nvSpPr>
        <p:spPr>
          <a:xfrm>
            <a:off x="8695671" y="1358278"/>
            <a:ext cx="890547" cy="23853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8" name="文本框 7">
            <a:extLst>
              <a:ext uri="{FF2B5EF4-FFF2-40B4-BE49-F238E27FC236}">
                <a16:creationId xmlns:a16="http://schemas.microsoft.com/office/drawing/2014/main" id="{222081D6-82C8-471E-9581-F9264D43EE2D}"/>
              </a:ext>
            </a:extLst>
          </p:cNvPr>
          <p:cNvSpPr txBox="1"/>
          <p:nvPr/>
        </p:nvSpPr>
        <p:spPr>
          <a:xfrm>
            <a:off x="6441756" y="1993574"/>
            <a:ext cx="2310655" cy="280076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zh-CN" altLang="en-US" sz="1600" dirty="0"/>
              <a:t>臭氧气体在一个完全密闭的水箱中被添加至水中。臭氧在化学上具有很高的反应性，能够分解例如药物残留、农药、激素等残留在水中的微污染物。臭氧在流经水箱时在水中完全反应。任何从水中上升的残余臭氧都会被捕获到完全密闭的容器中并被去除。</a:t>
            </a:r>
          </a:p>
        </p:txBody>
      </p:sp>
      <p:sp>
        <p:nvSpPr>
          <p:cNvPr id="9" name="文本框 8">
            <a:extLst>
              <a:ext uri="{FF2B5EF4-FFF2-40B4-BE49-F238E27FC236}">
                <a16:creationId xmlns:a16="http://schemas.microsoft.com/office/drawing/2014/main" id="{71249C2C-1B27-445A-8D42-9D70A3B88F99}"/>
              </a:ext>
            </a:extLst>
          </p:cNvPr>
          <p:cNvSpPr txBox="1"/>
          <p:nvPr/>
        </p:nvSpPr>
        <p:spPr>
          <a:xfrm>
            <a:off x="9616203" y="1982638"/>
            <a:ext cx="2106989" cy="304698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zh-CN" altLang="en-US" sz="1600" dirty="0"/>
              <a:t>水渗入一层沙子里，极小的悬浮颗粒物和残留的活性污泥残留物被滤出。沙子中的微生物还会分解被臭氧分解的分子。因为随着时间流逝砂滤装置会被堵塞，所以每两天都会被水和空气反复冲洗一次。产生的污泥会被泵回机械处理。</a:t>
            </a:r>
          </a:p>
        </p:txBody>
      </p:sp>
    </p:spTree>
    <p:extLst>
      <p:ext uri="{BB962C8B-B14F-4D97-AF65-F5344CB8AC3E}">
        <p14:creationId xmlns:p14="http://schemas.microsoft.com/office/powerpoint/2010/main" val="4163483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ṡḻîdê">
            <a:extLst>
              <a:ext uri="{FF2B5EF4-FFF2-40B4-BE49-F238E27FC236}">
                <a16:creationId xmlns:a16="http://schemas.microsoft.com/office/drawing/2014/main" id="{D10F98CC-A913-43A8-AFE3-9135929215CD}"/>
              </a:ext>
            </a:extLst>
          </p:cNvPr>
          <p:cNvSpPr/>
          <p:nvPr/>
        </p:nvSpPr>
        <p:spPr>
          <a:xfrm>
            <a:off x="0" y="0"/>
            <a:ext cx="12192000" cy="4159045"/>
          </a:xfrm>
          <a:prstGeom prst="rect">
            <a:avLst/>
          </a:prstGeom>
          <a:solidFill>
            <a:srgbClr val="0E419C"/>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latin typeface="Arial"/>
              <a:ea typeface="微软雅黑"/>
              <a:cs typeface="+mn-cs"/>
            </a:endParaRPr>
          </a:p>
        </p:txBody>
      </p:sp>
      <p:pic>
        <p:nvPicPr>
          <p:cNvPr id="17" name="图片 16">
            <a:extLst>
              <a:ext uri="{FF2B5EF4-FFF2-40B4-BE49-F238E27FC236}">
                <a16:creationId xmlns:a16="http://schemas.microsoft.com/office/drawing/2014/main" id="{62682383-8B12-4D61-9EA0-778633B91E9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482448" cy="1479808"/>
          </a:xfrm>
          <a:prstGeom prst="rect">
            <a:avLst/>
          </a:prstGeom>
        </p:spPr>
      </p:pic>
      <p:sp>
        <p:nvSpPr>
          <p:cNvPr id="7" name="iš1íḍè">
            <a:extLst>
              <a:ext uri="{FF2B5EF4-FFF2-40B4-BE49-F238E27FC236}">
                <a16:creationId xmlns:a16="http://schemas.microsoft.com/office/drawing/2014/main" id="{21F3A0F9-4FD0-4A71-A737-B90770FEF9CB}"/>
              </a:ext>
            </a:extLst>
          </p:cNvPr>
          <p:cNvSpPr/>
          <p:nvPr/>
        </p:nvSpPr>
        <p:spPr>
          <a:xfrm>
            <a:off x="291588" y="1028700"/>
            <a:ext cx="11608824" cy="5615448"/>
          </a:xfrm>
          <a:prstGeom prst="rect">
            <a:avLst/>
          </a:prstGeom>
          <a:solidFill>
            <a:schemeClr val="bg1"/>
          </a:solidFill>
          <a:ln>
            <a:noFill/>
          </a:ln>
          <a:effectLst>
            <a:outerShdw blurRad="139700" dist="63500" dir="3900000" algn="t"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500" b="1" i="0" u="none" strike="noStrike" kern="1200" cap="none" spc="300" normalizeH="0" baseline="0" noProof="0" dirty="0">
              <a:ln>
                <a:noFill/>
              </a:ln>
              <a:solidFill>
                <a:srgbClr val="0070C0"/>
              </a:solidFill>
              <a:effectLst/>
              <a:uLnTx/>
              <a:uFillTx/>
              <a:latin typeface="Arial"/>
              <a:ea typeface="微软雅黑"/>
              <a:cs typeface="+mn-cs"/>
            </a:endParaRPr>
          </a:p>
        </p:txBody>
      </p:sp>
      <p:sp>
        <p:nvSpPr>
          <p:cNvPr id="2" name="标题 1"/>
          <p:cNvSpPr>
            <a:spLocks noGrp="1"/>
          </p:cNvSpPr>
          <p:nvPr>
            <p:ph type="title"/>
          </p:nvPr>
        </p:nvSpPr>
        <p:spPr>
          <a:xfrm>
            <a:off x="291588" y="269240"/>
            <a:ext cx="10850563" cy="584563"/>
          </a:xfrm>
        </p:spPr>
        <p:txBody>
          <a:bodyPr/>
          <a:lstStyle/>
          <a:p>
            <a:r>
              <a:rPr lang="zh-CN" altLang="en-US" dirty="0">
                <a:solidFill>
                  <a:schemeClr val="bg1"/>
                </a:solidFill>
              </a:rPr>
              <a:t>污泥处理方法介绍（预浓缩</a:t>
            </a:r>
            <a:r>
              <a:rPr lang="en-US" altLang="zh-CN" dirty="0">
                <a:solidFill>
                  <a:schemeClr val="bg1"/>
                </a:solidFill>
              </a:rPr>
              <a:t>+</a:t>
            </a:r>
            <a:r>
              <a:rPr lang="zh-CN" altLang="en-US" dirty="0">
                <a:solidFill>
                  <a:schemeClr val="bg1"/>
                </a:solidFill>
              </a:rPr>
              <a:t>二级消化</a:t>
            </a:r>
            <a:r>
              <a:rPr lang="en-US" altLang="zh-CN" dirty="0">
                <a:solidFill>
                  <a:schemeClr val="bg1"/>
                </a:solidFill>
              </a:rPr>
              <a:t>+</a:t>
            </a:r>
            <a:r>
              <a:rPr lang="zh-CN" altLang="en-US" dirty="0">
                <a:solidFill>
                  <a:schemeClr val="bg1"/>
                </a:solidFill>
              </a:rPr>
              <a:t>焚烧）</a:t>
            </a:r>
          </a:p>
        </p:txBody>
      </p:sp>
      <p:sp>
        <p:nvSpPr>
          <p:cNvPr id="9" name="标注: 下箭头 8">
            <a:extLst>
              <a:ext uri="{FF2B5EF4-FFF2-40B4-BE49-F238E27FC236}">
                <a16:creationId xmlns:a16="http://schemas.microsoft.com/office/drawing/2014/main" id="{CB4ACF70-AB01-45E7-9B4B-8A794D4B60C1}"/>
              </a:ext>
            </a:extLst>
          </p:cNvPr>
          <p:cNvSpPr/>
          <p:nvPr/>
        </p:nvSpPr>
        <p:spPr>
          <a:xfrm>
            <a:off x="437322" y="2612089"/>
            <a:ext cx="1852654" cy="1358029"/>
          </a:xfrm>
          <a:prstGeom prst="downArrowCallout">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zh-CN" altLang="en-US" dirty="0">
                <a:solidFill>
                  <a:schemeClr val="bg1"/>
                </a:solidFill>
              </a:rPr>
              <a:t>初级消化</a:t>
            </a:r>
          </a:p>
        </p:txBody>
      </p:sp>
      <p:sp>
        <p:nvSpPr>
          <p:cNvPr id="33" name="标注: 下箭头 32">
            <a:extLst>
              <a:ext uri="{FF2B5EF4-FFF2-40B4-BE49-F238E27FC236}">
                <a16:creationId xmlns:a16="http://schemas.microsoft.com/office/drawing/2014/main" id="{4A27BA87-FF28-4AB2-A785-99E3BF7E2A57}"/>
              </a:ext>
            </a:extLst>
          </p:cNvPr>
          <p:cNvSpPr/>
          <p:nvPr/>
        </p:nvSpPr>
        <p:spPr>
          <a:xfrm>
            <a:off x="437322" y="3958051"/>
            <a:ext cx="1852654" cy="1443545"/>
          </a:xfrm>
          <a:prstGeom prst="downArrowCallou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zh-CN" altLang="en-US" dirty="0"/>
              <a:t>二级消化</a:t>
            </a:r>
          </a:p>
        </p:txBody>
      </p:sp>
      <p:sp>
        <p:nvSpPr>
          <p:cNvPr id="34" name="流程图: 过程 33">
            <a:extLst>
              <a:ext uri="{FF2B5EF4-FFF2-40B4-BE49-F238E27FC236}">
                <a16:creationId xmlns:a16="http://schemas.microsoft.com/office/drawing/2014/main" id="{7645C5C7-B1DB-49E7-BCCB-549187DB5A41}"/>
              </a:ext>
            </a:extLst>
          </p:cNvPr>
          <p:cNvSpPr/>
          <p:nvPr/>
        </p:nvSpPr>
        <p:spPr>
          <a:xfrm>
            <a:off x="437322" y="5397620"/>
            <a:ext cx="1852654" cy="1054652"/>
          </a:xfrm>
          <a:prstGeom prst="flowChartProcess">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zh-CN" altLang="en-US" dirty="0">
                <a:solidFill>
                  <a:schemeClr val="bg1"/>
                </a:solidFill>
              </a:rPr>
              <a:t>焚烧</a:t>
            </a:r>
          </a:p>
        </p:txBody>
      </p:sp>
      <p:sp>
        <p:nvSpPr>
          <p:cNvPr id="35" name="文本框 34">
            <a:extLst>
              <a:ext uri="{FF2B5EF4-FFF2-40B4-BE49-F238E27FC236}">
                <a16:creationId xmlns:a16="http://schemas.microsoft.com/office/drawing/2014/main" id="{F1980F4D-2151-48F4-ADA5-2A16EC05F590}"/>
              </a:ext>
            </a:extLst>
          </p:cNvPr>
          <p:cNvSpPr txBox="1"/>
          <p:nvPr/>
        </p:nvSpPr>
        <p:spPr>
          <a:xfrm>
            <a:off x="2377440" y="1256306"/>
            <a:ext cx="9024730"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zh-CN" altLang="en-US" dirty="0">
                <a:latin typeface="+mn-ea"/>
              </a:rPr>
              <a:t>污泥从初沉池底部被送至第一步处理</a:t>
            </a:r>
            <a:r>
              <a:rPr lang="en-US" altLang="zh-CN" dirty="0">
                <a:latin typeface="+mn-ea"/>
              </a:rPr>
              <a:t>——</a:t>
            </a:r>
            <a:r>
              <a:rPr lang="zh-CN" altLang="en-US" dirty="0">
                <a:latin typeface="+mn-ea"/>
              </a:rPr>
              <a:t>预浓缩。污泥在预浓缩池里缓慢混合约</a:t>
            </a:r>
            <a:r>
              <a:rPr lang="en-US" altLang="zh-CN" dirty="0">
                <a:latin typeface="+mn-ea"/>
              </a:rPr>
              <a:t>10</a:t>
            </a:r>
            <a:r>
              <a:rPr lang="zh-CN" altLang="en-US" dirty="0">
                <a:latin typeface="+mn-ea"/>
              </a:rPr>
              <a:t>小时。固体颗粒物沉淀到底部，上清液则在容器的上部被收集。上清液回流至初沉池，底部的浓缩污泥被泵入初级消化池进行第二部处理。</a:t>
            </a:r>
          </a:p>
        </p:txBody>
      </p:sp>
      <p:sp>
        <p:nvSpPr>
          <p:cNvPr id="36" name="标注: 下箭头 35">
            <a:extLst>
              <a:ext uri="{FF2B5EF4-FFF2-40B4-BE49-F238E27FC236}">
                <a16:creationId xmlns:a16="http://schemas.microsoft.com/office/drawing/2014/main" id="{96F55EBA-EDD5-4364-96D1-9378A15779F7}"/>
              </a:ext>
            </a:extLst>
          </p:cNvPr>
          <p:cNvSpPr/>
          <p:nvPr/>
        </p:nvSpPr>
        <p:spPr>
          <a:xfrm>
            <a:off x="437321" y="1256306"/>
            <a:ext cx="1852655" cy="1355783"/>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预浓缩</a:t>
            </a:r>
          </a:p>
        </p:txBody>
      </p:sp>
      <p:sp>
        <p:nvSpPr>
          <p:cNvPr id="37" name="文本框 36">
            <a:extLst>
              <a:ext uri="{FF2B5EF4-FFF2-40B4-BE49-F238E27FC236}">
                <a16:creationId xmlns:a16="http://schemas.microsoft.com/office/drawing/2014/main" id="{0E8F02E2-FFBD-4823-8AB5-7753A8C55927}"/>
              </a:ext>
            </a:extLst>
          </p:cNvPr>
          <p:cNvSpPr txBox="1"/>
          <p:nvPr/>
        </p:nvSpPr>
        <p:spPr>
          <a:xfrm>
            <a:off x="2377440" y="2612089"/>
            <a:ext cx="9024730" cy="1200329"/>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zh-CN" altLang="en-US" dirty="0">
                <a:latin typeface="+mn-ea"/>
              </a:rPr>
              <a:t>在初级消化池中，污泥被加热到</a:t>
            </a:r>
            <a:r>
              <a:rPr lang="en-US" altLang="zh-CN" dirty="0">
                <a:latin typeface="+mn-ea"/>
              </a:rPr>
              <a:t>38</a:t>
            </a:r>
            <a:r>
              <a:rPr lang="zh-CN" altLang="en-US" dirty="0">
                <a:latin typeface="+mn-ea"/>
              </a:rPr>
              <a:t>度，然后发酵约</a:t>
            </a:r>
            <a:r>
              <a:rPr lang="en-US" altLang="zh-CN" dirty="0">
                <a:latin typeface="+mn-ea"/>
              </a:rPr>
              <a:t>3</a:t>
            </a:r>
            <a:r>
              <a:rPr lang="zh-CN" altLang="en-US" dirty="0">
                <a:latin typeface="+mn-ea"/>
              </a:rPr>
              <a:t>周。在发酵过程中，微生物分解污泥中的有机物转化为甲烷，二氧化碳和水。污泥通过泵入的压缩气体不断混合。提纯后的甲烷气体可用于加热苏黎世的五千户房屋。经过在初级消化池的</a:t>
            </a:r>
            <a:r>
              <a:rPr lang="en-US" altLang="zh-CN" dirty="0">
                <a:latin typeface="+mn-ea"/>
              </a:rPr>
              <a:t>3</a:t>
            </a:r>
            <a:r>
              <a:rPr lang="zh-CN" altLang="en-US" dirty="0">
                <a:latin typeface="+mn-ea"/>
              </a:rPr>
              <a:t>周后，污泥继续进入下一步处理</a:t>
            </a:r>
            <a:r>
              <a:rPr lang="en-US" altLang="zh-CN" dirty="0">
                <a:latin typeface="+mn-ea"/>
              </a:rPr>
              <a:t>——</a:t>
            </a:r>
            <a:r>
              <a:rPr lang="zh-CN" altLang="en-US" dirty="0">
                <a:latin typeface="+mn-ea"/>
              </a:rPr>
              <a:t>二级消化。</a:t>
            </a:r>
          </a:p>
        </p:txBody>
      </p:sp>
      <p:sp>
        <p:nvSpPr>
          <p:cNvPr id="38" name="文本框 37">
            <a:extLst>
              <a:ext uri="{FF2B5EF4-FFF2-40B4-BE49-F238E27FC236}">
                <a16:creationId xmlns:a16="http://schemas.microsoft.com/office/drawing/2014/main" id="{1244CB5A-549A-4D18-AC35-E497BE2CC797}"/>
              </a:ext>
            </a:extLst>
          </p:cNvPr>
          <p:cNvSpPr txBox="1"/>
          <p:nvPr/>
        </p:nvSpPr>
        <p:spPr>
          <a:xfrm>
            <a:off x="2377440" y="3970118"/>
            <a:ext cx="9024730" cy="92333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zh-CN" altLang="en-US" dirty="0"/>
              <a:t>微生物进一步分解污泥中的有机物，污泥中仍然含有</a:t>
            </a:r>
            <a:r>
              <a:rPr lang="en-US" altLang="zh-CN" dirty="0"/>
              <a:t>97%</a:t>
            </a:r>
            <a:r>
              <a:rPr lang="zh-CN" altLang="en-US" dirty="0"/>
              <a:t>的水，现在被泵入污泥脱水设备。脱水离心机使污泥以每秒</a:t>
            </a:r>
            <a:r>
              <a:rPr lang="en-US" altLang="zh-CN" dirty="0"/>
              <a:t>50</a:t>
            </a:r>
            <a:r>
              <a:rPr lang="zh-CN" altLang="en-US" dirty="0"/>
              <a:t>次左右的速度旋转，离心力将水从污泥中挤出。在这里污泥中的固体从</a:t>
            </a:r>
            <a:r>
              <a:rPr lang="en-US" altLang="zh-CN" dirty="0"/>
              <a:t>3%</a:t>
            </a:r>
            <a:r>
              <a:rPr lang="zh-CN" altLang="en-US" dirty="0"/>
              <a:t>浓缩到</a:t>
            </a:r>
            <a:r>
              <a:rPr lang="en-US" altLang="zh-CN" dirty="0"/>
              <a:t>30%</a:t>
            </a:r>
            <a:r>
              <a:rPr lang="zh-CN" altLang="en-US" dirty="0"/>
              <a:t>。它不再是液体，沿着螺旋输送机运走到污泥焚化厂。</a:t>
            </a:r>
          </a:p>
        </p:txBody>
      </p:sp>
      <p:sp>
        <p:nvSpPr>
          <p:cNvPr id="39" name="文本框 38">
            <a:extLst>
              <a:ext uri="{FF2B5EF4-FFF2-40B4-BE49-F238E27FC236}">
                <a16:creationId xmlns:a16="http://schemas.microsoft.com/office/drawing/2014/main" id="{8FE856EF-49A5-4876-9195-C711CA4BAAE8}"/>
              </a:ext>
            </a:extLst>
          </p:cNvPr>
          <p:cNvSpPr txBox="1"/>
          <p:nvPr/>
        </p:nvSpPr>
        <p:spPr>
          <a:xfrm>
            <a:off x="2377440" y="5251943"/>
            <a:ext cx="9024730" cy="120032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zh-CN" altLang="en-US" dirty="0"/>
              <a:t>污泥和用卡车从其他污水处理厂运来的污泥在这个顶级现代化工厂中被焚化。污泥首先被起重机提起，并用另外的螺旋输送机将其送至旋转干燥器中，在那里，污泥被热的旋转圆盘干燥到焚化的程度。然后污泥被送至硫化床焚化炉。焚化炉每秒燃烧约</a:t>
            </a:r>
            <a:r>
              <a:rPr lang="en-US" altLang="zh-CN" dirty="0"/>
              <a:t>3</a:t>
            </a:r>
            <a:r>
              <a:rPr lang="zh-CN" altLang="en-US" dirty="0"/>
              <a:t>千克污泥。整个污水处理厂都采用焚烧炉的热能来加热。</a:t>
            </a:r>
          </a:p>
        </p:txBody>
      </p:sp>
    </p:spTree>
    <p:extLst>
      <p:ext uri="{BB962C8B-B14F-4D97-AF65-F5344CB8AC3E}">
        <p14:creationId xmlns:p14="http://schemas.microsoft.com/office/powerpoint/2010/main" val="22666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ṡḻîdê">
            <a:extLst>
              <a:ext uri="{FF2B5EF4-FFF2-40B4-BE49-F238E27FC236}">
                <a16:creationId xmlns:a16="http://schemas.microsoft.com/office/drawing/2014/main" id="{D10F98CC-A913-43A8-AFE3-9135929215CD}"/>
              </a:ext>
            </a:extLst>
          </p:cNvPr>
          <p:cNvSpPr/>
          <p:nvPr/>
        </p:nvSpPr>
        <p:spPr>
          <a:xfrm>
            <a:off x="0" y="0"/>
            <a:ext cx="12192000" cy="4159045"/>
          </a:xfrm>
          <a:prstGeom prst="rect">
            <a:avLst/>
          </a:prstGeom>
          <a:solidFill>
            <a:srgbClr val="0E419C"/>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latin typeface="Arial"/>
              <a:ea typeface="微软雅黑"/>
              <a:cs typeface="+mn-cs"/>
            </a:endParaRPr>
          </a:p>
        </p:txBody>
      </p:sp>
      <p:pic>
        <p:nvPicPr>
          <p:cNvPr id="17" name="图片 16">
            <a:extLst>
              <a:ext uri="{FF2B5EF4-FFF2-40B4-BE49-F238E27FC236}">
                <a16:creationId xmlns:a16="http://schemas.microsoft.com/office/drawing/2014/main" id="{62682383-8B12-4D61-9EA0-778633B91E9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482448" cy="1479808"/>
          </a:xfrm>
          <a:prstGeom prst="rect">
            <a:avLst/>
          </a:prstGeom>
        </p:spPr>
      </p:pic>
      <p:sp>
        <p:nvSpPr>
          <p:cNvPr id="7" name="iš1íḍè">
            <a:extLst>
              <a:ext uri="{FF2B5EF4-FFF2-40B4-BE49-F238E27FC236}">
                <a16:creationId xmlns:a16="http://schemas.microsoft.com/office/drawing/2014/main" id="{21F3A0F9-4FD0-4A71-A737-B90770FEF9CB}"/>
              </a:ext>
            </a:extLst>
          </p:cNvPr>
          <p:cNvSpPr/>
          <p:nvPr/>
        </p:nvSpPr>
        <p:spPr>
          <a:xfrm>
            <a:off x="291588" y="1028700"/>
            <a:ext cx="11608824" cy="5615448"/>
          </a:xfrm>
          <a:prstGeom prst="rect">
            <a:avLst/>
          </a:prstGeom>
          <a:solidFill>
            <a:schemeClr val="bg1"/>
          </a:solidFill>
          <a:ln>
            <a:noFill/>
          </a:ln>
          <a:effectLst>
            <a:outerShdw blurRad="139700" dist="63500" dir="3900000" algn="t"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500" b="1" i="0" u="none" strike="noStrike" kern="1200" cap="none" spc="300" normalizeH="0" baseline="0" noProof="0">
              <a:ln>
                <a:noFill/>
              </a:ln>
              <a:solidFill>
                <a:srgbClr val="0070C0"/>
              </a:solidFill>
              <a:effectLst/>
              <a:uLnTx/>
              <a:uFillTx/>
              <a:latin typeface="Arial"/>
              <a:ea typeface="微软雅黑"/>
              <a:cs typeface="+mn-cs"/>
            </a:endParaRPr>
          </a:p>
        </p:txBody>
      </p:sp>
      <p:sp>
        <p:nvSpPr>
          <p:cNvPr id="2" name="标题 1"/>
          <p:cNvSpPr>
            <a:spLocks noGrp="1"/>
          </p:cNvSpPr>
          <p:nvPr>
            <p:ph type="title"/>
          </p:nvPr>
        </p:nvSpPr>
        <p:spPr>
          <a:xfrm>
            <a:off x="291588" y="269240"/>
            <a:ext cx="10850563" cy="584563"/>
          </a:xfrm>
        </p:spPr>
        <p:txBody>
          <a:bodyPr/>
          <a:lstStyle/>
          <a:p>
            <a:r>
              <a:rPr lang="zh-CN" altLang="en-US" dirty="0">
                <a:solidFill>
                  <a:schemeClr val="bg1"/>
                </a:solidFill>
              </a:rPr>
              <a:t>部分设备展示</a:t>
            </a:r>
          </a:p>
        </p:txBody>
      </p:sp>
      <p:sp>
        <p:nvSpPr>
          <p:cNvPr id="18" name="ïsḷîḓe">
            <a:extLst>
              <a:ext uri="{FF2B5EF4-FFF2-40B4-BE49-F238E27FC236}">
                <a16:creationId xmlns:a16="http://schemas.microsoft.com/office/drawing/2014/main" id="{2EF23F26-1D5F-4356-8173-4C4051847843}"/>
              </a:ext>
            </a:extLst>
          </p:cNvPr>
          <p:cNvSpPr txBox="1"/>
          <p:nvPr/>
        </p:nvSpPr>
        <p:spPr bwMode="auto">
          <a:xfrm>
            <a:off x="616361" y="1096680"/>
            <a:ext cx="2963419" cy="441805"/>
          </a:xfrm>
          <a:prstGeom prst="rect">
            <a:avLst/>
          </a:prstGeom>
          <a:no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000" tIns="46800" rIns="90000" bIns="46800" anchor="b">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lnSpc>
                <a:spcPct val="100000"/>
              </a:lnSpc>
              <a:spcBef>
                <a:spcPct val="0"/>
              </a:spcBef>
            </a:pPr>
            <a:r>
              <a:rPr lang="zh-CN" altLang="en-US" sz="2000" b="1" dirty="0"/>
              <a:t>污水处理部分</a:t>
            </a:r>
            <a:endParaRPr lang="en-US" altLang="zh-CN" sz="2000" b="1" dirty="0"/>
          </a:p>
        </p:txBody>
      </p:sp>
      <p:pic>
        <p:nvPicPr>
          <p:cNvPr id="3" name="图片 2">
            <a:extLst>
              <a:ext uri="{FF2B5EF4-FFF2-40B4-BE49-F238E27FC236}">
                <a16:creationId xmlns:a16="http://schemas.microsoft.com/office/drawing/2014/main" id="{ED6A4DC2-53C4-442F-87EF-0CFC7161EB0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19154" y="1479808"/>
            <a:ext cx="3123822" cy="2135327"/>
          </a:xfrm>
          <a:prstGeom prst="rect">
            <a:avLst/>
          </a:prstGeom>
          <a:ln>
            <a:noFill/>
          </a:ln>
          <a:effectLst>
            <a:softEdge rad="112500"/>
          </a:effectLst>
        </p:spPr>
      </p:pic>
      <p:pic>
        <p:nvPicPr>
          <p:cNvPr id="5" name="图片 4">
            <a:extLst>
              <a:ext uri="{FF2B5EF4-FFF2-40B4-BE49-F238E27FC236}">
                <a16:creationId xmlns:a16="http://schemas.microsoft.com/office/drawing/2014/main" id="{1B5D768D-BA97-4BB9-A7C1-BD43CFAD50BC}"/>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463114" y="1479808"/>
            <a:ext cx="3195384" cy="2135327"/>
          </a:xfrm>
          <a:prstGeom prst="rect">
            <a:avLst/>
          </a:prstGeom>
          <a:ln>
            <a:noFill/>
          </a:ln>
          <a:effectLst>
            <a:softEdge rad="112500"/>
          </a:effectLst>
        </p:spPr>
      </p:pic>
      <p:pic>
        <p:nvPicPr>
          <p:cNvPr id="9" name="图片 8">
            <a:extLst>
              <a:ext uri="{FF2B5EF4-FFF2-40B4-BE49-F238E27FC236}">
                <a16:creationId xmlns:a16="http://schemas.microsoft.com/office/drawing/2014/main" id="{5A99D583-0641-4EA5-9A5A-E0E46E20AEA7}"/>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8377463" y="1479808"/>
            <a:ext cx="3195383" cy="2084350"/>
          </a:xfrm>
          <a:prstGeom prst="rect">
            <a:avLst/>
          </a:prstGeom>
          <a:ln>
            <a:noFill/>
          </a:ln>
          <a:effectLst>
            <a:softEdge rad="112500"/>
          </a:effectLst>
        </p:spPr>
      </p:pic>
      <p:sp>
        <p:nvSpPr>
          <p:cNvPr id="33" name="文本框 32">
            <a:extLst>
              <a:ext uri="{FF2B5EF4-FFF2-40B4-BE49-F238E27FC236}">
                <a16:creationId xmlns:a16="http://schemas.microsoft.com/office/drawing/2014/main" id="{F3DE6E62-9F2B-4889-B2F0-654A20CFED4B}"/>
              </a:ext>
            </a:extLst>
          </p:cNvPr>
          <p:cNvSpPr txBox="1"/>
          <p:nvPr/>
        </p:nvSpPr>
        <p:spPr>
          <a:xfrm>
            <a:off x="616361" y="3673251"/>
            <a:ext cx="3685295" cy="338554"/>
          </a:xfrm>
          <a:prstGeom prst="rect">
            <a:avLst/>
          </a:prstGeom>
          <a:noFill/>
        </p:spPr>
        <p:txBody>
          <a:bodyPr wrap="square" rtlCol="0">
            <a:spAutoFit/>
          </a:bodyPr>
          <a:lstStyle/>
          <a:p>
            <a:r>
              <a:rPr lang="zh-CN" altLang="en-US" sz="1600" b="1" dirty="0">
                <a:latin typeface="华文楷体" panose="02010600040101010101" pitchFamily="2" charset="-122"/>
                <a:ea typeface="华文楷体" panose="02010600040101010101" pitchFamily="2" charset="-122"/>
              </a:rPr>
              <a:t>格栅建筑：</a:t>
            </a:r>
            <a:r>
              <a:rPr lang="zh-CN" altLang="en-US" sz="1600" dirty="0">
                <a:latin typeface="华文楷体" panose="02010600040101010101" pitchFamily="2" charset="-122"/>
                <a:ea typeface="华文楷体" panose="02010600040101010101" pitchFamily="2" charset="-122"/>
              </a:rPr>
              <a:t>清除体积较大的污染物</a:t>
            </a:r>
          </a:p>
        </p:txBody>
      </p:sp>
      <p:sp>
        <p:nvSpPr>
          <p:cNvPr id="34" name="文本框 33">
            <a:extLst>
              <a:ext uri="{FF2B5EF4-FFF2-40B4-BE49-F238E27FC236}">
                <a16:creationId xmlns:a16="http://schemas.microsoft.com/office/drawing/2014/main" id="{F7ED3B0F-544A-4116-ABC9-46E5F033A3EF}"/>
              </a:ext>
            </a:extLst>
          </p:cNvPr>
          <p:cNvSpPr txBox="1"/>
          <p:nvPr/>
        </p:nvSpPr>
        <p:spPr>
          <a:xfrm>
            <a:off x="4540195" y="3673251"/>
            <a:ext cx="3350151" cy="338554"/>
          </a:xfrm>
          <a:prstGeom prst="rect">
            <a:avLst/>
          </a:prstGeom>
          <a:noFill/>
        </p:spPr>
        <p:txBody>
          <a:bodyPr wrap="square" rtlCol="0">
            <a:spAutoFit/>
          </a:bodyPr>
          <a:lstStyle/>
          <a:p>
            <a:r>
              <a:rPr lang="zh-CN" altLang="en-US" sz="1600" b="1" dirty="0">
                <a:latin typeface="华文楷体" panose="02010600040101010101" pitchFamily="2" charset="-122"/>
                <a:ea typeface="华文楷体" panose="02010600040101010101" pitchFamily="2" charset="-122"/>
              </a:rPr>
              <a:t>油砂池：</a:t>
            </a:r>
            <a:r>
              <a:rPr lang="zh-CN" altLang="en-US" sz="1600" dirty="0">
                <a:latin typeface="华文楷体" panose="02010600040101010101" pitchFamily="2" charset="-122"/>
                <a:ea typeface="华文楷体" panose="02010600040101010101" pitchFamily="2" charset="-122"/>
              </a:rPr>
              <a:t>去除油和油脂</a:t>
            </a:r>
          </a:p>
        </p:txBody>
      </p:sp>
      <p:sp>
        <p:nvSpPr>
          <p:cNvPr id="35" name="文本框 34">
            <a:extLst>
              <a:ext uri="{FF2B5EF4-FFF2-40B4-BE49-F238E27FC236}">
                <a16:creationId xmlns:a16="http://schemas.microsoft.com/office/drawing/2014/main" id="{85042552-4F6D-4E8F-9CFB-8790AD441443}"/>
              </a:ext>
            </a:extLst>
          </p:cNvPr>
          <p:cNvSpPr txBox="1"/>
          <p:nvPr/>
        </p:nvSpPr>
        <p:spPr>
          <a:xfrm>
            <a:off x="8484041" y="3615135"/>
            <a:ext cx="2957885" cy="338554"/>
          </a:xfrm>
          <a:prstGeom prst="rect">
            <a:avLst/>
          </a:prstGeom>
          <a:noFill/>
        </p:spPr>
        <p:txBody>
          <a:bodyPr wrap="square" rtlCol="0">
            <a:spAutoFit/>
          </a:bodyPr>
          <a:lstStyle/>
          <a:p>
            <a:r>
              <a:rPr lang="zh-CN" altLang="en-US" sz="1600" b="1" dirty="0">
                <a:latin typeface="华文楷体" panose="02010600040101010101" pitchFamily="2" charset="-122"/>
                <a:ea typeface="华文楷体" panose="02010600040101010101" pitchFamily="2" charset="-122"/>
              </a:rPr>
              <a:t>初沉池：</a:t>
            </a:r>
            <a:r>
              <a:rPr lang="zh-CN" altLang="en-US" sz="1600" dirty="0">
                <a:latin typeface="华文楷体" panose="02010600040101010101" pitchFamily="2" charset="-122"/>
                <a:ea typeface="华文楷体" panose="02010600040101010101" pitchFamily="2" charset="-122"/>
              </a:rPr>
              <a:t>使污泥沉淀</a:t>
            </a:r>
          </a:p>
        </p:txBody>
      </p:sp>
      <p:pic>
        <p:nvPicPr>
          <p:cNvPr id="36" name="图片 35">
            <a:extLst>
              <a:ext uri="{FF2B5EF4-FFF2-40B4-BE49-F238E27FC236}">
                <a16:creationId xmlns:a16="http://schemas.microsoft.com/office/drawing/2014/main" id="{D21FE8DE-E437-4B39-A20D-4067E1928AF6}"/>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617757" y="4030633"/>
            <a:ext cx="3126615" cy="2059502"/>
          </a:xfrm>
          <a:prstGeom prst="rect">
            <a:avLst/>
          </a:prstGeom>
          <a:ln>
            <a:noFill/>
          </a:ln>
          <a:effectLst>
            <a:softEdge rad="112500"/>
          </a:effectLst>
        </p:spPr>
      </p:pic>
      <p:sp>
        <p:nvSpPr>
          <p:cNvPr id="37" name="文本框 36">
            <a:extLst>
              <a:ext uri="{FF2B5EF4-FFF2-40B4-BE49-F238E27FC236}">
                <a16:creationId xmlns:a16="http://schemas.microsoft.com/office/drawing/2014/main" id="{21C0BF84-A113-4998-A7C4-21CE16C10D5D}"/>
              </a:ext>
            </a:extLst>
          </p:cNvPr>
          <p:cNvSpPr txBox="1"/>
          <p:nvPr/>
        </p:nvSpPr>
        <p:spPr>
          <a:xfrm>
            <a:off x="616361" y="6090135"/>
            <a:ext cx="3126615" cy="338554"/>
          </a:xfrm>
          <a:prstGeom prst="rect">
            <a:avLst/>
          </a:prstGeom>
          <a:noFill/>
        </p:spPr>
        <p:txBody>
          <a:bodyPr wrap="square" rtlCol="0">
            <a:spAutoFit/>
          </a:bodyPr>
          <a:lstStyle/>
          <a:p>
            <a:r>
              <a:rPr lang="zh-CN" altLang="en-US" sz="1600" b="1" dirty="0">
                <a:latin typeface="华文楷体" panose="02010600040101010101" pitchFamily="2" charset="-122"/>
                <a:ea typeface="华文楷体" panose="02010600040101010101" pitchFamily="2" charset="-122"/>
              </a:rPr>
              <a:t>水泵装置：</a:t>
            </a:r>
            <a:r>
              <a:rPr lang="zh-CN" altLang="en-US" sz="1600" dirty="0">
                <a:latin typeface="华文楷体" panose="02010600040101010101" pitchFamily="2" charset="-122"/>
                <a:ea typeface="华文楷体" panose="02010600040101010101" pitchFamily="2" charset="-122"/>
              </a:rPr>
              <a:t>将水提高</a:t>
            </a:r>
          </a:p>
        </p:txBody>
      </p:sp>
      <p:pic>
        <p:nvPicPr>
          <p:cNvPr id="38" name="图片 37">
            <a:extLst>
              <a:ext uri="{FF2B5EF4-FFF2-40B4-BE49-F238E27FC236}">
                <a16:creationId xmlns:a16="http://schemas.microsoft.com/office/drawing/2014/main" id="{D38FD13F-400C-4AA7-A2D4-47BB802BAC94}"/>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4463114" y="4066243"/>
            <a:ext cx="3195384" cy="2023892"/>
          </a:xfrm>
          <a:prstGeom prst="rect">
            <a:avLst/>
          </a:prstGeom>
          <a:ln>
            <a:noFill/>
          </a:ln>
          <a:effectLst>
            <a:softEdge rad="112500"/>
          </a:effectLst>
        </p:spPr>
      </p:pic>
      <p:sp>
        <p:nvSpPr>
          <p:cNvPr id="39" name="文本框 38">
            <a:extLst>
              <a:ext uri="{FF2B5EF4-FFF2-40B4-BE49-F238E27FC236}">
                <a16:creationId xmlns:a16="http://schemas.microsoft.com/office/drawing/2014/main" id="{97902368-BB6A-4A32-ADE5-C3C927776C92}"/>
              </a:ext>
            </a:extLst>
          </p:cNvPr>
          <p:cNvSpPr txBox="1"/>
          <p:nvPr/>
        </p:nvSpPr>
        <p:spPr>
          <a:xfrm>
            <a:off x="4463114" y="6090135"/>
            <a:ext cx="3337116" cy="338554"/>
          </a:xfrm>
          <a:prstGeom prst="rect">
            <a:avLst/>
          </a:prstGeom>
          <a:noFill/>
        </p:spPr>
        <p:txBody>
          <a:bodyPr wrap="square" rtlCol="0">
            <a:spAutoFit/>
          </a:bodyPr>
          <a:lstStyle/>
          <a:p>
            <a:r>
              <a:rPr lang="zh-CN" altLang="en-US" sz="1600" b="1" dirty="0">
                <a:latin typeface="华文楷体" panose="02010600040101010101" pitchFamily="2" charset="-122"/>
                <a:ea typeface="华文楷体" panose="02010600040101010101" pitchFamily="2" charset="-122"/>
              </a:rPr>
              <a:t>臭氧产生装置：</a:t>
            </a:r>
            <a:r>
              <a:rPr lang="zh-CN" altLang="en-US" sz="1600" dirty="0">
                <a:latin typeface="华文楷体" panose="02010600040101010101" pitchFamily="2" charset="-122"/>
                <a:ea typeface="华文楷体" panose="02010600040101010101" pitchFamily="2" charset="-122"/>
              </a:rPr>
              <a:t>用于臭氧氧化阶段</a:t>
            </a:r>
          </a:p>
        </p:txBody>
      </p:sp>
      <p:pic>
        <p:nvPicPr>
          <p:cNvPr id="40" name="图片 39">
            <a:extLst>
              <a:ext uri="{FF2B5EF4-FFF2-40B4-BE49-F238E27FC236}">
                <a16:creationId xmlns:a16="http://schemas.microsoft.com/office/drawing/2014/main" id="{03B26B5A-BF6F-4A1E-9936-24A13A61C890}"/>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8377240" y="3918148"/>
            <a:ext cx="3195384" cy="2171987"/>
          </a:xfrm>
          <a:prstGeom prst="rect">
            <a:avLst/>
          </a:prstGeom>
          <a:ln>
            <a:noFill/>
          </a:ln>
          <a:effectLst>
            <a:softEdge rad="112500"/>
          </a:effectLst>
        </p:spPr>
      </p:pic>
      <p:sp>
        <p:nvSpPr>
          <p:cNvPr id="41" name="文本框 40">
            <a:extLst>
              <a:ext uri="{FF2B5EF4-FFF2-40B4-BE49-F238E27FC236}">
                <a16:creationId xmlns:a16="http://schemas.microsoft.com/office/drawing/2014/main" id="{572E5409-70D0-497C-A27E-092839C1503D}"/>
              </a:ext>
            </a:extLst>
          </p:cNvPr>
          <p:cNvSpPr txBox="1"/>
          <p:nvPr/>
        </p:nvSpPr>
        <p:spPr>
          <a:xfrm>
            <a:off x="8484041" y="6003985"/>
            <a:ext cx="3021496" cy="584775"/>
          </a:xfrm>
          <a:prstGeom prst="rect">
            <a:avLst/>
          </a:prstGeom>
          <a:noFill/>
        </p:spPr>
        <p:txBody>
          <a:bodyPr wrap="square" rtlCol="0">
            <a:spAutoFit/>
          </a:bodyPr>
          <a:lstStyle/>
          <a:p>
            <a:r>
              <a:rPr lang="zh-CN" altLang="en-US" sz="1600" b="1" dirty="0">
                <a:latin typeface="华文楷体" panose="02010600040101010101" pitchFamily="2" charset="-122"/>
                <a:ea typeface="华文楷体" panose="02010600040101010101" pitchFamily="2" charset="-122"/>
              </a:rPr>
              <a:t>过滤装置：</a:t>
            </a:r>
            <a:r>
              <a:rPr lang="zh-CN" altLang="en-US" sz="1600" dirty="0">
                <a:latin typeface="华文楷体" panose="02010600040101010101" pitchFamily="2" charset="-122"/>
                <a:ea typeface="华文楷体" panose="02010600040101010101" pitchFamily="2" charset="-122"/>
              </a:rPr>
              <a:t>滤除残留颗粒物和活性污泥</a:t>
            </a:r>
          </a:p>
        </p:txBody>
      </p:sp>
    </p:spTree>
    <p:extLst>
      <p:ext uri="{BB962C8B-B14F-4D97-AF65-F5344CB8AC3E}">
        <p14:creationId xmlns:p14="http://schemas.microsoft.com/office/powerpoint/2010/main" val="3372853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ṡḻîdê">
            <a:extLst>
              <a:ext uri="{FF2B5EF4-FFF2-40B4-BE49-F238E27FC236}">
                <a16:creationId xmlns:a16="http://schemas.microsoft.com/office/drawing/2014/main" id="{D10F98CC-A913-43A8-AFE3-9135929215CD}"/>
              </a:ext>
            </a:extLst>
          </p:cNvPr>
          <p:cNvSpPr/>
          <p:nvPr/>
        </p:nvSpPr>
        <p:spPr>
          <a:xfrm>
            <a:off x="0" y="0"/>
            <a:ext cx="12192000" cy="4159045"/>
          </a:xfrm>
          <a:prstGeom prst="rect">
            <a:avLst/>
          </a:prstGeom>
          <a:solidFill>
            <a:srgbClr val="0E419C"/>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latin typeface="Arial"/>
              <a:ea typeface="微软雅黑"/>
              <a:cs typeface="+mn-cs"/>
            </a:endParaRPr>
          </a:p>
        </p:txBody>
      </p:sp>
      <p:pic>
        <p:nvPicPr>
          <p:cNvPr id="17" name="图片 16">
            <a:extLst>
              <a:ext uri="{FF2B5EF4-FFF2-40B4-BE49-F238E27FC236}">
                <a16:creationId xmlns:a16="http://schemas.microsoft.com/office/drawing/2014/main" id="{62682383-8B12-4D61-9EA0-778633B91E9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482448" cy="1479808"/>
          </a:xfrm>
          <a:prstGeom prst="rect">
            <a:avLst/>
          </a:prstGeom>
        </p:spPr>
      </p:pic>
      <p:sp>
        <p:nvSpPr>
          <p:cNvPr id="7" name="iš1íḍè">
            <a:extLst>
              <a:ext uri="{FF2B5EF4-FFF2-40B4-BE49-F238E27FC236}">
                <a16:creationId xmlns:a16="http://schemas.microsoft.com/office/drawing/2014/main" id="{21F3A0F9-4FD0-4A71-A737-B90770FEF9CB}"/>
              </a:ext>
            </a:extLst>
          </p:cNvPr>
          <p:cNvSpPr/>
          <p:nvPr/>
        </p:nvSpPr>
        <p:spPr>
          <a:xfrm>
            <a:off x="291588" y="1028700"/>
            <a:ext cx="11608824" cy="5615448"/>
          </a:xfrm>
          <a:prstGeom prst="rect">
            <a:avLst/>
          </a:prstGeom>
          <a:solidFill>
            <a:schemeClr val="bg1"/>
          </a:solidFill>
          <a:ln>
            <a:noFill/>
          </a:ln>
          <a:effectLst>
            <a:outerShdw blurRad="139700" dist="63500" dir="3900000" algn="t"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500" b="1" i="0" u="none" strike="noStrike" kern="1200" cap="none" spc="300" normalizeH="0" baseline="0" noProof="0" dirty="0">
              <a:ln>
                <a:noFill/>
              </a:ln>
              <a:solidFill>
                <a:srgbClr val="0070C0"/>
              </a:solidFill>
              <a:effectLst/>
              <a:uLnTx/>
              <a:uFillTx/>
              <a:latin typeface="Arial"/>
              <a:ea typeface="微软雅黑"/>
              <a:cs typeface="+mn-cs"/>
            </a:endParaRPr>
          </a:p>
        </p:txBody>
      </p:sp>
      <p:sp>
        <p:nvSpPr>
          <p:cNvPr id="2" name="标题 1"/>
          <p:cNvSpPr>
            <a:spLocks noGrp="1"/>
          </p:cNvSpPr>
          <p:nvPr>
            <p:ph type="title"/>
          </p:nvPr>
        </p:nvSpPr>
        <p:spPr>
          <a:xfrm>
            <a:off x="291588" y="269240"/>
            <a:ext cx="10850563" cy="584563"/>
          </a:xfrm>
        </p:spPr>
        <p:txBody>
          <a:bodyPr/>
          <a:lstStyle/>
          <a:p>
            <a:r>
              <a:rPr lang="zh-CN" altLang="en-US" dirty="0">
                <a:solidFill>
                  <a:schemeClr val="bg1"/>
                </a:solidFill>
              </a:rPr>
              <a:t>部分设备展示</a:t>
            </a:r>
          </a:p>
        </p:txBody>
      </p:sp>
      <p:sp>
        <p:nvSpPr>
          <p:cNvPr id="18" name="ïsḷîḓe">
            <a:extLst>
              <a:ext uri="{FF2B5EF4-FFF2-40B4-BE49-F238E27FC236}">
                <a16:creationId xmlns:a16="http://schemas.microsoft.com/office/drawing/2014/main" id="{2EF23F26-1D5F-4356-8173-4C4051847843}"/>
              </a:ext>
            </a:extLst>
          </p:cNvPr>
          <p:cNvSpPr txBox="1"/>
          <p:nvPr/>
        </p:nvSpPr>
        <p:spPr bwMode="auto">
          <a:xfrm>
            <a:off x="616361" y="1096680"/>
            <a:ext cx="2963419" cy="441805"/>
          </a:xfrm>
          <a:prstGeom prst="rect">
            <a:avLst/>
          </a:prstGeom>
          <a:no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000" tIns="46800" rIns="90000" bIns="46800" anchor="b">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lnSpc>
                <a:spcPct val="100000"/>
              </a:lnSpc>
              <a:spcBef>
                <a:spcPct val="0"/>
              </a:spcBef>
            </a:pPr>
            <a:r>
              <a:rPr lang="zh-CN" altLang="en-US" sz="2000" b="1" dirty="0"/>
              <a:t>污泥处理部分</a:t>
            </a:r>
            <a:endParaRPr lang="en-US" altLang="zh-CN" sz="2000" b="1" dirty="0"/>
          </a:p>
        </p:txBody>
      </p:sp>
      <p:sp>
        <p:nvSpPr>
          <p:cNvPr id="33" name="文本框 32">
            <a:extLst>
              <a:ext uri="{FF2B5EF4-FFF2-40B4-BE49-F238E27FC236}">
                <a16:creationId xmlns:a16="http://schemas.microsoft.com/office/drawing/2014/main" id="{F3DE6E62-9F2B-4889-B2F0-654A20CFED4B}"/>
              </a:ext>
            </a:extLst>
          </p:cNvPr>
          <p:cNvSpPr txBox="1"/>
          <p:nvPr/>
        </p:nvSpPr>
        <p:spPr>
          <a:xfrm>
            <a:off x="458088" y="3677697"/>
            <a:ext cx="3685295" cy="338554"/>
          </a:xfrm>
          <a:prstGeom prst="rect">
            <a:avLst/>
          </a:prstGeom>
          <a:noFill/>
        </p:spPr>
        <p:txBody>
          <a:bodyPr wrap="square" rtlCol="0">
            <a:spAutoFit/>
          </a:bodyPr>
          <a:lstStyle/>
          <a:p>
            <a:r>
              <a:rPr lang="zh-CN" altLang="en-US" sz="1600" b="1" dirty="0">
                <a:latin typeface="华文楷体" panose="02010600040101010101" pitchFamily="2" charset="-122"/>
                <a:ea typeface="华文楷体" panose="02010600040101010101" pitchFamily="2" charset="-122"/>
              </a:rPr>
              <a:t>预浓缩池：</a:t>
            </a:r>
            <a:r>
              <a:rPr lang="zh-CN" altLang="en-US" sz="1600" dirty="0">
                <a:latin typeface="华文楷体" panose="02010600040101010101" pitchFamily="2" charset="-122"/>
                <a:ea typeface="华文楷体" panose="02010600040101010101" pitchFamily="2" charset="-122"/>
              </a:rPr>
              <a:t>分离上清液和底部浓缩污泥</a:t>
            </a:r>
          </a:p>
        </p:txBody>
      </p:sp>
      <p:sp>
        <p:nvSpPr>
          <p:cNvPr id="34" name="文本框 33">
            <a:extLst>
              <a:ext uri="{FF2B5EF4-FFF2-40B4-BE49-F238E27FC236}">
                <a16:creationId xmlns:a16="http://schemas.microsoft.com/office/drawing/2014/main" id="{F7ED3B0F-544A-4116-ABC9-46E5F033A3EF}"/>
              </a:ext>
            </a:extLst>
          </p:cNvPr>
          <p:cNvSpPr txBox="1"/>
          <p:nvPr/>
        </p:nvSpPr>
        <p:spPr>
          <a:xfrm>
            <a:off x="4415399" y="3649118"/>
            <a:ext cx="3350151" cy="338554"/>
          </a:xfrm>
          <a:prstGeom prst="rect">
            <a:avLst/>
          </a:prstGeom>
          <a:noFill/>
        </p:spPr>
        <p:txBody>
          <a:bodyPr wrap="square" rtlCol="0">
            <a:spAutoFit/>
          </a:bodyPr>
          <a:lstStyle/>
          <a:p>
            <a:r>
              <a:rPr lang="zh-CN" altLang="en-US" sz="1600" b="1" dirty="0">
                <a:latin typeface="华文楷体" panose="02010600040101010101" pitchFamily="2" charset="-122"/>
                <a:ea typeface="华文楷体" panose="02010600040101010101" pitchFamily="2" charset="-122"/>
              </a:rPr>
              <a:t>初级消化池：</a:t>
            </a:r>
            <a:r>
              <a:rPr lang="zh-CN" altLang="en-US" sz="1600" dirty="0">
                <a:latin typeface="华文楷体" panose="02010600040101010101" pitchFamily="2" charset="-122"/>
                <a:ea typeface="华文楷体" panose="02010600040101010101" pitchFamily="2" charset="-122"/>
              </a:rPr>
              <a:t>发酵、分解污泥</a:t>
            </a:r>
          </a:p>
        </p:txBody>
      </p:sp>
      <p:sp>
        <p:nvSpPr>
          <p:cNvPr id="35" name="文本框 34">
            <a:extLst>
              <a:ext uri="{FF2B5EF4-FFF2-40B4-BE49-F238E27FC236}">
                <a16:creationId xmlns:a16="http://schemas.microsoft.com/office/drawing/2014/main" id="{85042552-4F6D-4E8F-9CFB-8790AD441443}"/>
              </a:ext>
            </a:extLst>
          </p:cNvPr>
          <p:cNvSpPr txBox="1"/>
          <p:nvPr/>
        </p:nvSpPr>
        <p:spPr>
          <a:xfrm>
            <a:off x="8484041" y="3615135"/>
            <a:ext cx="2957885" cy="338554"/>
          </a:xfrm>
          <a:prstGeom prst="rect">
            <a:avLst/>
          </a:prstGeom>
          <a:noFill/>
        </p:spPr>
        <p:txBody>
          <a:bodyPr wrap="square" rtlCol="0">
            <a:spAutoFit/>
          </a:bodyPr>
          <a:lstStyle/>
          <a:p>
            <a:r>
              <a:rPr lang="zh-CN" altLang="en-US" sz="1600" b="1" dirty="0">
                <a:latin typeface="华文楷体" panose="02010600040101010101" pitchFamily="2" charset="-122"/>
                <a:ea typeface="华文楷体" panose="02010600040101010101" pitchFamily="2" charset="-122"/>
              </a:rPr>
              <a:t>脱水离心机：</a:t>
            </a:r>
            <a:r>
              <a:rPr lang="zh-CN" altLang="en-US" sz="1600" dirty="0">
                <a:latin typeface="华文楷体" panose="02010600040101010101" pitchFamily="2" charset="-122"/>
                <a:ea typeface="华文楷体" panose="02010600040101010101" pitchFamily="2" charset="-122"/>
              </a:rPr>
              <a:t>使污泥脱水</a:t>
            </a:r>
          </a:p>
        </p:txBody>
      </p:sp>
      <p:sp>
        <p:nvSpPr>
          <p:cNvPr id="37" name="文本框 36">
            <a:extLst>
              <a:ext uri="{FF2B5EF4-FFF2-40B4-BE49-F238E27FC236}">
                <a16:creationId xmlns:a16="http://schemas.microsoft.com/office/drawing/2014/main" id="{21C0BF84-A113-4998-A7C4-21CE16C10D5D}"/>
              </a:ext>
            </a:extLst>
          </p:cNvPr>
          <p:cNvSpPr txBox="1"/>
          <p:nvPr/>
        </p:nvSpPr>
        <p:spPr>
          <a:xfrm>
            <a:off x="616361" y="6090135"/>
            <a:ext cx="3126615" cy="338554"/>
          </a:xfrm>
          <a:prstGeom prst="rect">
            <a:avLst/>
          </a:prstGeom>
          <a:noFill/>
        </p:spPr>
        <p:txBody>
          <a:bodyPr wrap="square" rtlCol="0">
            <a:spAutoFit/>
          </a:bodyPr>
          <a:lstStyle/>
          <a:p>
            <a:pPr algn="ctr"/>
            <a:r>
              <a:rPr lang="zh-CN" altLang="en-US" sz="1600" b="1" dirty="0">
                <a:latin typeface="华文楷体" panose="02010600040101010101" pitchFamily="2" charset="-122"/>
                <a:ea typeface="华文楷体" panose="02010600040101010101" pitchFamily="2" charset="-122"/>
              </a:rPr>
              <a:t>焚烧炉：</a:t>
            </a:r>
            <a:r>
              <a:rPr lang="zh-CN" altLang="en-US" sz="1600" dirty="0">
                <a:latin typeface="华文楷体" panose="02010600040101010101" pitchFamily="2" charset="-122"/>
                <a:ea typeface="华文楷体" panose="02010600040101010101" pitchFamily="2" charset="-122"/>
              </a:rPr>
              <a:t>焚烧污泥</a:t>
            </a:r>
          </a:p>
        </p:txBody>
      </p:sp>
      <p:sp>
        <p:nvSpPr>
          <p:cNvPr id="39" name="文本框 38">
            <a:extLst>
              <a:ext uri="{FF2B5EF4-FFF2-40B4-BE49-F238E27FC236}">
                <a16:creationId xmlns:a16="http://schemas.microsoft.com/office/drawing/2014/main" id="{97902368-BB6A-4A32-ADE5-C3C927776C92}"/>
              </a:ext>
            </a:extLst>
          </p:cNvPr>
          <p:cNvSpPr txBox="1"/>
          <p:nvPr/>
        </p:nvSpPr>
        <p:spPr>
          <a:xfrm>
            <a:off x="4248839" y="6090135"/>
            <a:ext cx="3729339" cy="338554"/>
          </a:xfrm>
          <a:prstGeom prst="rect">
            <a:avLst/>
          </a:prstGeom>
          <a:noFill/>
        </p:spPr>
        <p:txBody>
          <a:bodyPr wrap="square" rtlCol="0">
            <a:spAutoFit/>
          </a:bodyPr>
          <a:lstStyle/>
          <a:p>
            <a:r>
              <a:rPr lang="zh-CN" altLang="en-US" sz="1600" b="1" dirty="0">
                <a:latin typeface="华文楷体" panose="02010600040101010101" pitchFamily="2" charset="-122"/>
                <a:ea typeface="华文楷体" panose="02010600040101010101" pitchFamily="2" charset="-122"/>
              </a:rPr>
              <a:t>旋转圆盘：</a:t>
            </a:r>
            <a:r>
              <a:rPr lang="zh-CN" altLang="en-US" sz="1600" dirty="0">
                <a:latin typeface="华文楷体" panose="02010600040101010101" pitchFamily="2" charset="-122"/>
                <a:ea typeface="华文楷体" panose="02010600040101010101" pitchFamily="2" charset="-122"/>
              </a:rPr>
              <a:t>将污泥干燥到可焚化的程度</a:t>
            </a:r>
          </a:p>
        </p:txBody>
      </p:sp>
      <p:sp>
        <p:nvSpPr>
          <p:cNvPr id="41" name="文本框 40">
            <a:extLst>
              <a:ext uri="{FF2B5EF4-FFF2-40B4-BE49-F238E27FC236}">
                <a16:creationId xmlns:a16="http://schemas.microsoft.com/office/drawing/2014/main" id="{572E5409-70D0-497C-A27E-092839C1503D}"/>
              </a:ext>
            </a:extLst>
          </p:cNvPr>
          <p:cNvSpPr txBox="1"/>
          <p:nvPr/>
        </p:nvSpPr>
        <p:spPr>
          <a:xfrm>
            <a:off x="8484041" y="6003985"/>
            <a:ext cx="3021496" cy="338554"/>
          </a:xfrm>
          <a:prstGeom prst="rect">
            <a:avLst/>
          </a:prstGeom>
          <a:noFill/>
        </p:spPr>
        <p:txBody>
          <a:bodyPr wrap="square" rtlCol="0">
            <a:spAutoFit/>
          </a:bodyPr>
          <a:lstStyle/>
          <a:p>
            <a:r>
              <a:rPr lang="zh-CN" altLang="en-US" sz="1600" b="1" dirty="0">
                <a:latin typeface="华文楷体" panose="02010600040101010101" pitchFamily="2" charset="-122"/>
                <a:ea typeface="华文楷体" panose="02010600040101010101" pitchFamily="2" charset="-122"/>
              </a:rPr>
              <a:t>筒仓：</a:t>
            </a:r>
            <a:r>
              <a:rPr lang="zh-CN" altLang="en-US" sz="1600" dirty="0">
                <a:latin typeface="华文楷体" panose="02010600040101010101" pitchFamily="2" charset="-122"/>
                <a:ea typeface="华文楷体" panose="02010600040101010101" pitchFamily="2" charset="-122"/>
              </a:rPr>
              <a:t>收集焚烧后的灰分</a:t>
            </a:r>
          </a:p>
        </p:txBody>
      </p:sp>
      <p:pic>
        <p:nvPicPr>
          <p:cNvPr id="4" name="图片 3">
            <a:extLst>
              <a:ext uri="{FF2B5EF4-FFF2-40B4-BE49-F238E27FC236}">
                <a16:creationId xmlns:a16="http://schemas.microsoft.com/office/drawing/2014/main" id="{A539EA4A-A347-470E-B8A5-E06CC5D73AA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16361" y="1515460"/>
            <a:ext cx="3255007" cy="2166700"/>
          </a:xfrm>
          <a:prstGeom prst="rect">
            <a:avLst/>
          </a:prstGeom>
          <a:ln>
            <a:noFill/>
          </a:ln>
          <a:effectLst>
            <a:softEdge rad="112500"/>
          </a:effectLst>
        </p:spPr>
      </p:pic>
      <p:pic>
        <p:nvPicPr>
          <p:cNvPr id="8" name="图片 7">
            <a:extLst>
              <a:ext uri="{FF2B5EF4-FFF2-40B4-BE49-F238E27FC236}">
                <a16:creationId xmlns:a16="http://schemas.microsoft.com/office/drawing/2014/main" id="{3D17F855-719F-4B2F-BFA0-4F17C58E42DD}"/>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415399" y="1548502"/>
            <a:ext cx="3255008" cy="2100616"/>
          </a:xfrm>
          <a:prstGeom prst="rect">
            <a:avLst/>
          </a:prstGeom>
          <a:ln>
            <a:noFill/>
          </a:ln>
          <a:effectLst>
            <a:softEdge rad="112500"/>
          </a:effectLst>
        </p:spPr>
      </p:pic>
      <p:pic>
        <p:nvPicPr>
          <p:cNvPr id="10" name="图片 9">
            <a:extLst>
              <a:ext uri="{FF2B5EF4-FFF2-40B4-BE49-F238E27FC236}">
                <a16:creationId xmlns:a16="http://schemas.microsoft.com/office/drawing/2014/main" id="{44696945-E636-4EB8-96ED-3D80913D5D0B}"/>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616362" y="4016252"/>
            <a:ext cx="3255006" cy="2073884"/>
          </a:xfrm>
          <a:prstGeom prst="rect">
            <a:avLst/>
          </a:prstGeom>
          <a:ln>
            <a:noFill/>
          </a:ln>
          <a:effectLst>
            <a:softEdge rad="112500"/>
          </a:effectLst>
        </p:spPr>
      </p:pic>
      <p:pic>
        <p:nvPicPr>
          <p:cNvPr id="11" name="图片 10">
            <a:extLst>
              <a:ext uri="{FF2B5EF4-FFF2-40B4-BE49-F238E27FC236}">
                <a16:creationId xmlns:a16="http://schemas.microsoft.com/office/drawing/2014/main" id="{6E4A5D24-8EB1-4CD9-8651-E5AFCC547286}"/>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8214438" y="1559336"/>
            <a:ext cx="3126615" cy="2000411"/>
          </a:xfrm>
          <a:prstGeom prst="rect">
            <a:avLst/>
          </a:prstGeom>
          <a:ln>
            <a:noFill/>
          </a:ln>
          <a:effectLst>
            <a:softEdge rad="112500"/>
          </a:effectLst>
        </p:spPr>
      </p:pic>
      <p:pic>
        <p:nvPicPr>
          <p:cNvPr id="12" name="图片 11">
            <a:extLst>
              <a:ext uri="{FF2B5EF4-FFF2-40B4-BE49-F238E27FC236}">
                <a16:creationId xmlns:a16="http://schemas.microsoft.com/office/drawing/2014/main" id="{346ED860-EF08-42A2-850B-289008665EDC}"/>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4415399" y="4014404"/>
            <a:ext cx="3255008" cy="2073884"/>
          </a:xfrm>
          <a:prstGeom prst="rect">
            <a:avLst/>
          </a:prstGeom>
          <a:ln>
            <a:noFill/>
          </a:ln>
          <a:effectLst>
            <a:softEdge rad="112500"/>
          </a:effectLst>
        </p:spPr>
      </p:pic>
      <p:pic>
        <p:nvPicPr>
          <p:cNvPr id="13" name="图片 12">
            <a:extLst>
              <a:ext uri="{FF2B5EF4-FFF2-40B4-BE49-F238E27FC236}">
                <a16:creationId xmlns:a16="http://schemas.microsoft.com/office/drawing/2014/main" id="{3F742B91-9AB8-480B-AE21-F4865C381EB7}"/>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8216830" y="4076172"/>
            <a:ext cx="3124223" cy="1927814"/>
          </a:xfrm>
          <a:prstGeom prst="rect">
            <a:avLst/>
          </a:prstGeom>
          <a:ln>
            <a:noFill/>
          </a:ln>
          <a:effectLst>
            <a:softEdge rad="112500"/>
          </a:effectLst>
        </p:spPr>
      </p:pic>
    </p:spTree>
    <p:extLst>
      <p:ext uri="{BB962C8B-B14F-4D97-AF65-F5344CB8AC3E}">
        <p14:creationId xmlns:p14="http://schemas.microsoft.com/office/powerpoint/2010/main" val="3926337188"/>
      </p:ext>
    </p:extLst>
  </p:cSld>
  <p:clrMapOvr>
    <a:masterClrMapping/>
  </p:clrMapOvr>
</p:sld>
</file>

<file path=ppt/theme/theme1.xml><?xml version="1.0" encoding="utf-8"?>
<a:theme xmlns:a="http://schemas.openxmlformats.org/drawingml/2006/main" name="主题5">
  <a:themeElements>
    <a:clrScheme name="20171020-02">
      <a:dk1>
        <a:srgbClr val="000000"/>
      </a:dk1>
      <a:lt1>
        <a:srgbClr val="FFFFFF"/>
      </a:lt1>
      <a:dk2>
        <a:srgbClr val="778495"/>
      </a:dk2>
      <a:lt2>
        <a:srgbClr val="F0F0F0"/>
      </a:lt2>
      <a:accent1>
        <a:srgbClr val="2B4E72"/>
      </a:accent1>
      <a:accent2>
        <a:srgbClr val="2790B0"/>
      </a:accent2>
      <a:accent3>
        <a:srgbClr val="94BA65"/>
      </a:accent3>
      <a:accent4>
        <a:srgbClr val="353432"/>
      </a:accent4>
      <a:accent5>
        <a:srgbClr val="4E4D4A"/>
      </a:accent5>
      <a:accent6>
        <a:srgbClr val="BFBFBF"/>
      </a:accent6>
      <a:hlink>
        <a:srgbClr val="0077B5"/>
      </a:hlink>
      <a:folHlink>
        <a:srgbClr val="BFBFBF"/>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主题5" id="{B8EDB911-D765-4A7B-BBC7-40DBB672FBA6}" vid="{AECAB1C0-5DF6-436C-85E8-20094DBE11C0}"/>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TotalTime>
  <Words>1163</Words>
  <Application>Microsoft Office PowerPoint</Application>
  <PresentationFormat>宽屏</PresentationFormat>
  <Paragraphs>96</Paragraphs>
  <Slides>14</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14</vt:i4>
      </vt:variant>
    </vt:vector>
  </HeadingPairs>
  <TitlesOfParts>
    <vt:vector size="24" baseType="lpstr">
      <vt:lpstr>Adobe Gothic Std B</vt:lpstr>
      <vt:lpstr>等线</vt:lpstr>
      <vt:lpstr>等线 Light</vt:lpstr>
      <vt:lpstr>华文楷体</vt:lpstr>
      <vt:lpstr>华文中宋</vt:lpstr>
      <vt:lpstr>微软雅黑</vt:lpstr>
      <vt:lpstr>Arial</vt:lpstr>
      <vt:lpstr>Century Gothic</vt:lpstr>
      <vt:lpstr>主题5</vt:lpstr>
      <vt:lpstr>Office 主题​​</vt:lpstr>
      <vt:lpstr>PowerPoint 演示文稿</vt:lpstr>
      <vt:lpstr>PowerPoint 演示文稿</vt:lpstr>
      <vt:lpstr>PowerPoint 演示文稿</vt:lpstr>
      <vt:lpstr>水厂概况</vt:lpstr>
      <vt:lpstr>PowerPoint 演示文稿</vt:lpstr>
      <vt:lpstr>五阶段深入处理介绍</vt:lpstr>
      <vt:lpstr>污泥处理方法介绍（预浓缩+二级消化+焚烧）</vt:lpstr>
      <vt:lpstr>部分设备展示</vt:lpstr>
      <vt:lpstr>部分设备展示</vt:lpstr>
      <vt:lpstr>PowerPoint 演示文稿</vt:lpstr>
      <vt:lpstr>污水处理流程图</vt:lpstr>
      <vt:lpstr>PowerPoint 演示文稿</vt:lpstr>
      <vt:lpstr>感悟</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傅 永鸿</dc:creator>
  <cp:lastModifiedBy>853139826@qq.com</cp:lastModifiedBy>
  <cp:revision>56</cp:revision>
  <dcterms:created xsi:type="dcterms:W3CDTF">2018-10-08T12:30:06Z</dcterms:created>
  <dcterms:modified xsi:type="dcterms:W3CDTF">2020-10-08T08:48:55Z</dcterms:modified>
</cp:coreProperties>
</file>