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44FE-50B2-4016-A065-4B2714A46F5A}" type="datetimeFigureOut">
              <a:rPr lang="zh-CN" altLang="en-US" smtClean="0"/>
              <a:pPr/>
              <a:t>2018/11/29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45D1-5ACE-4D2B-B68E-5527ACDEC5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44FE-50B2-4016-A065-4B2714A46F5A}" type="datetimeFigureOut">
              <a:rPr lang="zh-CN" altLang="en-US" smtClean="0"/>
              <a:pPr/>
              <a:t>2018/11/29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45D1-5ACE-4D2B-B68E-5527ACDEC5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44FE-50B2-4016-A065-4B2714A46F5A}" type="datetimeFigureOut">
              <a:rPr lang="zh-CN" altLang="en-US" smtClean="0"/>
              <a:pPr/>
              <a:t>2018/11/29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45D1-5ACE-4D2B-B68E-5527ACDEC5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44FE-50B2-4016-A065-4B2714A46F5A}" type="datetimeFigureOut">
              <a:rPr lang="zh-CN" altLang="en-US" smtClean="0"/>
              <a:pPr/>
              <a:t>2018/11/29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45D1-5ACE-4D2B-B68E-5527ACDEC5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44FE-50B2-4016-A065-4B2714A46F5A}" type="datetimeFigureOut">
              <a:rPr lang="zh-CN" altLang="en-US" smtClean="0"/>
              <a:pPr/>
              <a:t>2018/11/29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45D1-5ACE-4D2B-B68E-5527ACDEC5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44FE-50B2-4016-A065-4B2714A46F5A}" type="datetimeFigureOut">
              <a:rPr lang="zh-CN" altLang="en-US" smtClean="0"/>
              <a:pPr/>
              <a:t>2018/11/29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45D1-5ACE-4D2B-B68E-5527ACDEC5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44FE-50B2-4016-A065-4B2714A46F5A}" type="datetimeFigureOut">
              <a:rPr lang="zh-CN" altLang="en-US" smtClean="0"/>
              <a:pPr/>
              <a:t>2018/11/29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45D1-5ACE-4D2B-B68E-5527ACDEC5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44FE-50B2-4016-A065-4B2714A46F5A}" type="datetimeFigureOut">
              <a:rPr lang="zh-CN" altLang="en-US" smtClean="0"/>
              <a:pPr/>
              <a:t>2018/11/29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45D1-5ACE-4D2B-B68E-5527ACDEC5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44FE-50B2-4016-A065-4B2714A46F5A}" type="datetimeFigureOut">
              <a:rPr lang="zh-CN" altLang="en-US" smtClean="0"/>
              <a:pPr/>
              <a:t>2018/11/29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45D1-5ACE-4D2B-B68E-5527ACDEC5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44FE-50B2-4016-A065-4B2714A46F5A}" type="datetimeFigureOut">
              <a:rPr lang="zh-CN" altLang="en-US" smtClean="0"/>
              <a:pPr/>
              <a:t>2018/11/29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45D1-5ACE-4D2B-B68E-5527ACDEC5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44FE-50B2-4016-A065-4B2714A46F5A}" type="datetimeFigureOut">
              <a:rPr lang="zh-CN" altLang="en-US" smtClean="0"/>
              <a:pPr/>
              <a:t>2018/11/29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45D1-5ACE-4D2B-B68E-5527ACDEC5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844FE-50B2-4016-A065-4B2714A46F5A}" type="datetimeFigureOut">
              <a:rPr lang="zh-CN" altLang="en-US" smtClean="0"/>
              <a:pPr/>
              <a:t>2018/11/29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845D1-5ACE-4D2B-B68E-5527ACDEC5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戰</a:t>
            </a:r>
            <a:r>
              <a:rPr lang="zh-CN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國策</a:t>
            </a:r>
            <a:r>
              <a:rPr lang="en-US" altLang="zh-C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·</a:t>
            </a:r>
            <a:r>
              <a:rPr lang="zh-TW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趙威</a:t>
            </a:r>
            <a:r>
              <a:rPr lang="zh-CN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后</a:t>
            </a:r>
            <a:r>
              <a:rPr lang="zh-TW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問齊</a:t>
            </a:r>
            <a:r>
              <a:rPr lang="zh-TW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使</a:t>
            </a:r>
            <a:r>
              <a:rPr lang="en-US" altLang="zh-TW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》</a:t>
            </a:r>
            <a:endParaRPr lang="zh-CN" altLang="en-US" sz="54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書未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發</a:t>
            </a:r>
            <a:endParaRPr lang="zh-CN" alt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發：启封，开。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韓信使者至，</a:t>
            </a:r>
            <a:r>
              <a:rPr lang="zh-TW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發書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史記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淮陰侯列傳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p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又特指开粮仓赈济灾民。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塗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有餓莩而不知</a:t>
            </a:r>
            <a:r>
              <a:rPr lang="zh-TW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發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孟子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梁惠王上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p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又特指花开。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春日春盘细生菜，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忽憶兩京梅</a:t>
            </a:r>
            <a:r>
              <a:rPr lang="zh-TW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發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時。（杜甫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《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立春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》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）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由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启封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、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开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义又引申为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掀开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於是大風從西北而起，折木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發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屋。（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史記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項羽本紀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又用于抽象意义，指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启发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”。</a:t>
            </a:r>
          </a:p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不憤不啟，不悱不</a:t>
            </a:r>
            <a:r>
              <a:rPr lang="zh-TW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發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論語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述而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）愤，心未通而未得之。悱，口欲言而未能之。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又为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阐发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”。</a:t>
            </a:r>
          </a:p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退而省其私，亦足以</a:t>
            </a:r>
            <a:r>
              <a:rPr lang="zh-TW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發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論語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為政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）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發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的本义是把箭射出去。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射者正己而後</a:t>
            </a:r>
            <a:r>
              <a:rPr lang="zh-TW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發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孟子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公孫丑上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樓煩目不敢視，手不敢</a:t>
            </a:r>
            <a:r>
              <a:rPr lang="zh-TW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發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史記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項羽本紀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p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现代汉语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：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发炮、若干发炮弹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由本义引申为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派出、派遣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”。</a:t>
            </a:r>
          </a:p>
          <a:p>
            <a:r>
              <a:rPr lang="zh-TW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發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使使燕。（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史記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淮陰侯列傳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p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现代汉语双音词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：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打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发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發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在古汉语中的另外一个常见义位是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出、出发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”。</a:t>
            </a:r>
          </a:p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夫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鵷鶵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,</a:t>
            </a:r>
            <a:r>
              <a:rPr lang="zh-TW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發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于南海而飛于北海，非梧桐不止，非練實不食，非醴泉不飲。（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莊子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秋水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）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鵷鶵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，鳳凰一類的鳥。練實，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竹食。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p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现代汉语成语：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朝发夕至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又引申为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起、起用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舜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發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于畎亩之中。（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孟子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告子下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）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岁亦无</a:t>
            </a:r>
            <a:r>
              <a:rPr lang="zh-CN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恙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耶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？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“恙”相传是一种毒虫，上古穴居，常有此虫为患，故人相见称平安为“无恙”。后引申出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灾害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”、“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忧患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的意思。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有粮者亦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食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，无粮者亦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食</a:t>
            </a:r>
            <a:endParaRPr lang="zh-CN" alt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食（</a:t>
            </a:r>
            <a:r>
              <a:rPr lang="en-US" altLang="zh-C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sì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），给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吃。也写作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飤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</a:p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左右以君贱之也，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食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以草具。（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战国策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齐策四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解衣衣我，推食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食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我。（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史记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淮阴侯列传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）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食（</a:t>
            </a:r>
            <a:r>
              <a:rPr lang="en-US" altLang="zh-C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shí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）：吃；吃的东西，食物。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小人有母，皆尝小人之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食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矣，未尝君之羹。（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左传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隐公元年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》）</a:t>
            </a:r>
          </a:p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衣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食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所安，必以分人也，必以分人。（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左传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庄公十年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p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试比较下句：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使尽之，而为之箪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食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与肉，寘诸橐而与之。（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左传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宣公二年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一箪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食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，一瓢饮。（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论语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雍也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p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食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，饭（旧读</a:t>
            </a:r>
            <a:r>
              <a:rPr lang="en-US" altLang="zh-C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sì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）。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610</Words>
  <Application>Microsoft Office PowerPoint</Application>
  <PresentationFormat>全屏显示(4:3)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《戰國策·趙威后問齊使》</vt:lpstr>
      <vt:lpstr>書未發</vt:lpstr>
      <vt:lpstr>幻灯片 3</vt:lpstr>
      <vt:lpstr>幻灯片 4</vt:lpstr>
      <vt:lpstr>幻灯片 5</vt:lpstr>
      <vt:lpstr>岁亦无恙耶？</vt:lpstr>
      <vt:lpstr>有粮者亦食，无粮者亦食</vt:lpstr>
      <vt:lpstr>幻灯片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戰國策·趙威后問齊使</dc:title>
  <dc:creator>dz</dc:creator>
  <cp:lastModifiedBy>dz</cp:lastModifiedBy>
  <cp:revision>55</cp:revision>
  <dcterms:created xsi:type="dcterms:W3CDTF">2018-11-28T14:36:56Z</dcterms:created>
  <dcterms:modified xsi:type="dcterms:W3CDTF">2018-11-29T14:44:50Z</dcterms:modified>
</cp:coreProperties>
</file>