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0" r:id="rId4"/>
    <p:sldId id="265" r:id="rId5"/>
    <p:sldId id="269" r:id="rId6"/>
    <p:sldId id="267" r:id="rId7"/>
    <p:sldId id="266" r:id="rId8"/>
    <p:sldId id="268" r:id="rId9"/>
    <p:sldId id="256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C5E1-D5FC-4E32-8D7E-7D482CDF4A58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AB31C-69D4-45C0-88BE-52AC6F707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1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ea typeface="ＭＳ Ｐゴシック" pitchFamily="28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fld id="{CC430AB0-4C5D-4240-93D9-ED3775797949}" type="slidenum">
              <a:rPr lang="en-US" altLang="zh-CN">
                <a:solidFill>
                  <a:prstClr val="black"/>
                </a:solidFill>
                <a:latin typeface="Calibri" pitchFamily="28" charset="0"/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  <a:latin typeface="Calibri" pitchFamily="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ea typeface="ＭＳ Ｐゴシック" pitchFamily="28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fld id="{CC430AB0-4C5D-4240-93D9-ED3775797949}" type="slidenum">
              <a:rPr lang="en-US" altLang="zh-CN">
                <a:solidFill>
                  <a:prstClr val="black"/>
                </a:solidFill>
                <a:latin typeface="Calibri" pitchFamily="28" charset="0"/>
              </a:rPr>
              <a:pPr eaLnBrk="1" hangingPunct="1"/>
              <a:t>5</a:t>
            </a:fld>
            <a:endParaRPr lang="en-US" altLang="zh-CN">
              <a:solidFill>
                <a:prstClr val="black"/>
              </a:solidFill>
              <a:latin typeface="Calibri" pitchFamily="2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ea typeface="ＭＳ Ｐゴシック" pitchFamily="28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fld id="{CC430AB0-4C5D-4240-93D9-ED3775797949}" type="slidenum">
              <a:rPr lang="en-US" altLang="zh-CN">
                <a:solidFill>
                  <a:prstClr val="black"/>
                </a:solidFill>
                <a:latin typeface="Calibri" pitchFamily="28" charset="0"/>
              </a:rPr>
              <a:pPr eaLnBrk="1" hangingPunct="1"/>
              <a:t>6</a:t>
            </a:fld>
            <a:endParaRPr lang="en-US" altLang="zh-CN">
              <a:solidFill>
                <a:prstClr val="black"/>
              </a:solidFill>
              <a:latin typeface="Calibri" pitchFamily="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ea typeface="ＭＳ Ｐゴシック" pitchFamily="28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fld id="{CC430AB0-4C5D-4240-93D9-ED3775797949}" type="slidenum">
              <a:rPr lang="en-US" altLang="zh-CN">
                <a:solidFill>
                  <a:prstClr val="black"/>
                </a:solidFill>
                <a:latin typeface="Calibri" pitchFamily="28" charset="0"/>
              </a:rPr>
              <a:pPr eaLnBrk="1" hangingPunct="1"/>
              <a:t>7</a:t>
            </a:fld>
            <a:endParaRPr lang="en-US" altLang="zh-CN">
              <a:solidFill>
                <a:prstClr val="black"/>
              </a:solidFill>
              <a:latin typeface="Calibri" pitchFamily="2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3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89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05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a_Tex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05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a_Tex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153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asa_Tex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599"/>
            <a:ext cx="7315200" cy="2968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7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47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29200"/>
            <a:ext cx="7315200" cy="4572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914400"/>
            <a:ext cx="7315200" cy="36576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86400"/>
            <a:ext cx="7315200" cy="68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7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81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7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5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66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7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05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227A-3A7D-4998-ABB9-082EB79CEAA0}" type="datetimeFigureOut">
              <a:rPr lang="zh-CN" altLang="en-US" smtClean="0"/>
              <a:pPr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0C1D-8423-436C-9FCB-B69939C532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685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7315200" cy="2743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3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kern="1200" spc="-150">
          <a:solidFill>
            <a:srgbClr val="009FDA"/>
          </a:solidFill>
          <a:latin typeface="Lucida Sans"/>
          <a:ea typeface="ＭＳ Ｐゴシック" pitchFamily="34" charset="-128"/>
          <a:cs typeface="Lucida Sans"/>
        </a:defRPr>
      </a:lvl1pPr>
      <a:lvl2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  <a:cs typeface="Lucida Sans" pitchFamily="28" charset="0"/>
        </a:defRPr>
      </a:lvl2pPr>
      <a:lvl3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  <a:cs typeface="Lucida Sans" pitchFamily="28" charset="0"/>
        </a:defRPr>
      </a:lvl3pPr>
      <a:lvl4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  <a:cs typeface="Lucida Sans" pitchFamily="28" charset="0"/>
        </a:defRPr>
      </a:lvl4pPr>
      <a:lvl5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  <a:cs typeface="Lucida Sans" pitchFamily="2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9FDA"/>
          </a:solidFill>
          <a:latin typeface="Lucida San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lnSpc>
          <a:spcPts val="3000"/>
        </a:lnSpc>
        <a:spcBef>
          <a:spcPts val="600"/>
        </a:spcBef>
        <a:spcAft>
          <a:spcPts val="600"/>
        </a:spcAft>
        <a:defRPr sz="2400" kern="1200" spc="-100">
          <a:solidFill>
            <a:schemeClr val="tx1"/>
          </a:solidFill>
          <a:latin typeface="Lucida Sans"/>
          <a:ea typeface="ＭＳ Ｐゴシック" pitchFamily="34" charset="-128"/>
          <a:cs typeface="Lucida Sans"/>
        </a:defRPr>
      </a:lvl1pPr>
      <a:lvl2pPr marL="457200" indent="-457200" algn="l" defTabSz="457200" rtl="0" eaLnBrk="0" fontAlgn="base" hangingPunct="0">
        <a:lnSpc>
          <a:spcPts val="3000"/>
        </a:lnSpc>
        <a:spcBef>
          <a:spcPts val="600"/>
        </a:spcBef>
        <a:spcAft>
          <a:spcPts val="600"/>
        </a:spcAft>
        <a:buFont typeface="Wingdings" pitchFamily="28" charset="2"/>
        <a:buChar char="§"/>
        <a:defRPr sz="2400" kern="1200" spc="-100">
          <a:solidFill>
            <a:schemeClr val="tx1"/>
          </a:solidFill>
          <a:latin typeface="Lucida Sans"/>
          <a:ea typeface="ＭＳ Ｐゴシック" pitchFamily="34" charset="-128"/>
          <a:cs typeface="Lucida Sans"/>
        </a:defRPr>
      </a:lvl2pPr>
      <a:lvl3pPr marL="914400" indent="-457200" algn="l" defTabSz="457200" rtl="0" eaLnBrk="0" fontAlgn="base" hangingPunct="0">
        <a:lnSpc>
          <a:spcPts val="3000"/>
        </a:lnSpc>
        <a:spcBef>
          <a:spcPts val="600"/>
        </a:spcBef>
        <a:spcAft>
          <a:spcPts val="600"/>
        </a:spcAft>
        <a:buFont typeface="Wingdings" pitchFamily="28" charset="2"/>
        <a:buChar char="§"/>
        <a:defRPr sz="2400" kern="1200" spc="-100">
          <a:solidFill>
            <a:schemeClr val="tx1"/>
          </a:solidFill>
          <a:latin typeface="Lucida Sans"/>
          <a:ea typeface="ＭＳ Ｐゴシック" pitchFamily="34" charset="-128"/>
          <a:cs typeface="Lucida Sans"/>
        </a:defRPr>
      </a:lvl3pPr>
      <a:lvl4pPr marL="1371600" indent="-457200" algn="l" defTabSz="457200" rtl="0" eaLnBrk="0" fontAlgn="base" hangingPunct="0">
        <a:lnSpc>
          <a:spcPts val="3000"/>
        </a:lnSpc>
        <a:spcBef>
          <a:spcPts val="600"/>
        </a:spcBef>
        <a:spcAft>
          <a:spcPts val="600"/>
        </a:spcAft>
        <a:buFont typeface="Wingdings" pitchFamily="28" charset="2"/>
        <a:buChar char="§"/>
        <a:defRPr sz="2400" kern="1200" spc="-100">
          <a:solidFill>
            <a:schemeClr val="tx1"/>
          </a:solidFill>
          <a:latin typeface="Lucida Sans"/>
          <a:ea typeface="ＭＳ Ｐゴシック" pitchFamily="34" charset="-128"/>
          <a:cs typeface="Lucida Sans"/>
        </a:defRPr>
      </a:lvl4pPr>
      <a:lvl5pPr marL="1828800" indent="-457200" algn="l" defTabSz="457200" rtl="0" eaLnBrk="0" fontAlgn="base" hangingPunct="0">
        <a:lnSpc>
          <a:spcPts val="3000"/>
        </a:lnSpc>
        <a:spcBef>
          <a:spcPts val="600"/>
        </a:spcBef>
        <a:spcAft>
          <a:spcPts val="600"/>
        </a:spcAft>
        <a:buFont typeface="Wingdings" pitchFamily="28" charset="2"/>
        <a:buChar char="§"/>
        <a:defRPr sz="2400" kern="1200" spc="-100">
          <a:solidFill>
            <a:schemeClr val="tx1"/>
          </a:solidFill>
          <a:latin typeface="Lucida Sans"/>
          <a:ea typeface="ＭＳ Ｐゴシック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47251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吴俊龙    </a:t>
            </a:r>
            <a:r>
              <a:rPr lang="en-US" altLang="zh-CN" sz="2400" b="1" dirty="0" smtClean="0">
                <a:latin typeface="+mn-ea"/>
              </a:rPr>
              <a:t>10301010020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杨晓冬    </a:t>
            </a:r>
            <a:r>
              <a:rPr lang="en-US" altLang="zh-CN" sz="2400" b="1" dirty="0" smtClean="0">
                <a:latin typeface="+mn-ea"/>
              </a:rPr>
              <a:t>10301010022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836712"/>
            <a:ext cx="4680520" cy="64633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Sports &amp; HEALTH</a:t>
            </a:r>
            <a:endParaRPr lang="zh-CN" alt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3788" y="240625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Return To The Field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978987"/>
            <a:ext cx="3642717" cy="463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539">
            <a:off x="4014569" y="2853789"/>
            <a:ext cx="5084246" cy="389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250663" y="978987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Eric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Abidal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ears Old, Barcelona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Defender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---- Undergoing Liver Transplant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in March 2012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---- Resuming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recovery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since May 2012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---- Starting training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since December 2012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Athlete:</a:t>
            </a:r>
            <a:endParaRPr lang="zh-CN" altLang="en-US" sz="36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38117" y="8224"/>
            <a:ext cx="2459540" cy="40011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Sports &amp; health</a:t>
            </a:r>
            <a:endParaRPr lang="zh-CN" alt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0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4902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Introduction: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8864" y="4005064"/>
            <a:ext cx="9074722" cy="1204252"/>
            <a:chOff x="753862" y="3878030"/>
            <a:chExt cx="9074722" cy="1204252"/>
          </a:xfrm>
        </p:grpSpPr>
        <p:sp>
          <p:nvSpPr>
            <p:cNvPr id="6" name="TextBox 5"/>
            <p:cNvSpPr txBox="1"/>
            <p:nvPr/>
          </p:nvSpPr>
          <p:spPr>
            <a:xfrm>
              <a:off x="753862" y="3878030"/>
              <a:ext cx="2880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altLang="zh-CN" sz="4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History</a:t>
              </a:r>
              <a:r>
                <a:rPr lang="en-US" altLang="zh-CN" sz="3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zh-CN" alt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90166" y="4005064"/>
              <a:ext cx="63384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Since 1963 in </a:t>
              </a:r>
              <a:r>
                <a:rPr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 United States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CN" altLang="zh-CN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3200" b="1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zh-CN" altLang="zh-C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638117" y="8224"/>
            <a:ext cx="2459540" cy="400110"/>
          </a:xfrm>
          <a:prstGeom prst="rect">
            <a:avLst/>
          </a:prstGeom>
          <a:noFill/>
          <a:ln w="76200">
            <a:solidFill>
              <a:srgbClr val="8064A2">
                <a:lumMod val="7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宋体"/>
              </a:rPr>
              <a:t>Sports &amp; health</a:t>
            </a:r>
            <a:endParaRPr kumimoji="0" lang="zh-CN" altLang="en-US" sz="20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宋体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8864" y="1007765"/>
            <a:ext cx="8087592" cy="2764962"/>
            <a:chOff x="588864" y="1007765"/>
            <a:chExt cx="8087592" cy="2764962"/>
          </a:xfrm>
        </p:grpSpPr>
        <p:sp>
          <p:nvSpPr>
            <p:cNvPr id="5" name="TextBox 4"/>
            <p:cNvSpPr txBox="1"/>
            <p:nvPr/>
          </p:nvSpPr>
          <p:spPr>
            <a:xfrm>
              <a:off x="588864" y="1974709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Definition:</a:t>
              </a:r>
              <a:endParaRPr lang="zh-CN" altLang="en-US" sz="32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007765"/>
              <a:ext cx="5328592" cy="2764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3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960440" cy="64807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Situation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94" y="2000240"/>
            <a:ext cx="2498692" cy="24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071538" y="1500174"/>
            <a:ext cx="4786346" cy="3156543"/>
            <a:chOff x="1071538" y="1500174"/>
            <a:chExt cx="4786346" cy="3156543"/>
          </a:xfrm>
        </p:grpSpPr>
        <p:sp>
          <p:nvSpPr>
            <p:cNvPr id="6" name="TextBox 5"/>
            <p:cNvSpPr txBox="1"/>
            <p:nvPr/>
          </p:nvSpPr>
          <p:spPr>
            <a:xfrm>
              <a:off x="1071538" y="1500174"/>
              <a:ext cx="414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 well accepted option</a:t>
              </a:r>
              <a:endParaRPr lang="zh-CN" alt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1538" y="2786058"/>
              <a:ext cx="414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 high degree of risk</a:t>
              </a:r>
              <a:endPara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1538" y="4071942"/>
              <a:ext cx="478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 lot of top liver surgeons</a:t>
              </a:r>
              <a:endPara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522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point: 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9592" y="476672"/>
            <a:ext cx="7459596" cy="2627042"/>
            <a:chOff x="899592" y="476672"/>
            <a:chExt cx="7459596" cy="26270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125" y="476672"/>
              <a:ext cx="3496063" cy="262704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899592" y="1603120"/>
              <a:ext cx="40324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Graft Rejection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38117" y="8224"/>
            <a:ext cx="2459540" cy="400110"/>
          </a:xfrm>
          <a:prstGeom prst="rect">
            <a:avLst/>
          </a:prstGeom>
          <a:noFill/>
          <a:ln w="76200">
            <a:solidFill>
              <a:srgbClr val="8064A2">
                <a:lumMod val="7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宋体"/>
              </a:rPr>
              <a:t>Sports &amp; health</a:t>
            </a:r>
            <a:endParaRPr kumimoji="0" lang="zh-CN" altLang="en-US" sz="20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宋体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99592" y="3365635"/>
            <a:ext cx="7874809" cy="2878125"/>
            <a:chOff x="899592" y="3365635"/>
            <a:chExt cx="7874809" cy="28781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908">
              <a:off x="4742330" y="3515678"/>
              <a:ext cx="4032071" cy="27280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矩形 1"/>
            <p:cNvSpPr/>
            <p:nvPr/>
          </p:nvSpPr>
          <p:spPr>
            <a:xfrm>
              <a:off x="899592" y="3365635"/>
              <a:ext cx="48868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Immunosuppressive </a:t>
              </a:r>
              <a:r>
                <a:rPr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rugs</a:t>
              </a:r>
              <a:endParaRPr lang="zh-CN" alt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左弧形箭头 6"/>
          <p:cNvSpPr/>
          <p:nvPr/>
        </p:nvSpPr>
        <p:spPr>
          <a:xfrm>
            <a:off x="143306" y="2043899"/>
            <a:ext cx="755576" cy="1467559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80" y="5486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38117" y="8224"/>
            <a:ext cx="2459540" cy="400110"/>
          </a:xfrm>
          <a:prstGeom prst="rect">
            <a:avLst/>
          </a:prstGeom>
          <a:noFill/>
          <a:ln w="76200">
            <a:solidFill>
              <a:srgbClr val="8064A2">
                <a:lumMod val="7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宋体"/>
              </a:rPr>
              <a:t>Sports &amp; health</a:t>
            </a:r>
            <a:endParaRPr kumimoji="0" lang="zh-CN" altLang="en-US" sz="20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4"/>
            <a:ext cx="1081366" cy="1081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313" l="31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68" y="4869160"/>
            <a:ext cx="1219200" cy="12192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285720" y="1000108"/>
            <a:ext cx="8061944" cy="4176464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15037" y="1745450"/>
            <a:ext cx="485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rreversible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iver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ysfunction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64919" y="3910315"/>
            <a:ext cx="530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ncontrolled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etastatic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ancer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HIV 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Serious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eart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iseases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38117" y="8224"/>
            <a:ext cx="2459540" cy="400110"/>
          </a:xfrm>
          <a:prstGeom prst="rect">
            <a:avLst/>
          </a:prstGeom>
          <a:noFill/>
          <a:ln w="76200">
            <a:solidFill>
              <a:srgbClr val="8064A2">
                <a:lumMod val="7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宋体"/>
              </a:rPr>
              <a:t>Sports &amp; health</a:t>
            </a:r>
            <a:endParaRPr kumimoji="0" lang="zh-CN" altLang="en-US" sz="20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391007"/>
            <a:ext cx="209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rognosis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628800"/>
            <a:ext cx="600196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Chance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surviving 15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years: 60%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Miracle For Eric </a:t>
            </a:r>
            <a:r>
              <a:rPr lang="en-US" altLang="zh-CN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Abidal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529">
            <a:off x="5248992" y="3021811"/>
            <a:ext cx="3739798" cy="373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0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500">
            <a:off x="40119" y="3089035"/>
            <a:ext cx="4980225" cy="373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1600" y="90872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fight hard, to be grateful to God and to pray a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lot !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----    Eric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Abidal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38117" y="8224"/>
            <a:ext cx="2459540" cy="400110"/>
          </a:xfrm>
          <a:prstGeom prst="rect">
            <a:avLst/>
          </a:prstGeom>
          <a:noFill/>
          <a:ln w="76200">
            <a:solidFill>
              <a:srgbClr val="8064A2">
                <a:lumMod val="7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宋体"/>
              </a:rPr>
              <a:t>Sports &amp; health</a:t>
            </a:r>
            <a:endParaRPr kumimoji="0" lang="zh-CN" altLang="en-US" sz="20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000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21" y="3163271"/>
            <a:ext cx="3840619" cy="32889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2987824" cy="40545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63136" y="1745964"/>
            <a:ext cx="53059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 </a:t>
            </a:r>
            <a:endParaRPr lang="zh-CN" alt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6339" y="512281"/>
            <a:ext cx="5328592" cy="707886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Sports &amp; health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2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a">
  <a:themeElements>
    <a:clrScheme name="Masa Israel Journey">
      <a:dk1>
        <a:srgbClr val="58595B"/>
      </a:dk1>
      <a:lt1>
        <a:sysClr val="window" lastClr="CCE8CF"/>
      </a:lt1>
      <a:dk2>
        <a:srgbClr val="0075B0"/>
      </a:dk2>
      <a:lt2>
        <a:srgbClr val="FFFFFF"/>
      </a:lt2>
      <a:accent1>
        <a:srgbClr val="BED600"/>
      </a:accent1>
      <a:accent2>
        <a:srgbClr val="7AB800"/>
      </a:accent2>
      <a:accent3>
        <a:srgbClr val="009B3A"/>
      </a:accent3>
      <a:accent4>
        <a:srgbClr val="009AA6"/>
      </a:accent4>
      <a:accent5>
        <a:srgbClr val="009FDA"/>
      </a:accent5>
      <a:accent6>
        <a:srgbClr val="808285"/>
      </a:accent6>
      <a:hlink>
        <a:srgbClr val="E05206"/>
      </a:hlink>
      <a:folHlink>
        <a:srgbClr val="E052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162</Words>
  <Application>Microsoft Office PowerPoint</Application>
  <PresentationFormat>全屏显示(4:3)</PresentationFormat>
  <Paragraphs>50</Paragraphs>
  <Slides>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主题​​</vt:lpstr>
      <vt:lpstr>Masa</vt:lpstr>
      <vt:lpstr>PowerPoint 演示文稿</vt:lpstr>
      <vt:lpstr>PowerPoint 演示文稿</vt:lpstr>
      <vt:lpstr>PowerPoint 演示文稿</vt:lpstr>
      <vt:lpstr>Current Situation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27</cp:revision>
  <dcterms:created xsi:type="dcterms:W3CDTF">2013-04-08T08:26:00Z</dcterms:created>
  <dcterms:modified xsi:type="dcterms:W3CDTF">2013-04-14T12:19:35Z</dcterms:modified>
</cp:coreProperties>
</file>