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D3832-5BA3-4D9B-B8F7-9482E2DDBAF7}" type="datetimeFigureOut">
              <a:rPr lang="zh-CN" altLang="en-US" smtClean="0"/>
              <a:pPr/>
              <a:t>2010/10/23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CF3D-5356-44E7-BA6C-635FE0F4A1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领域模型作业</a:t>
            </a:r>
            <a:endParaRPr lang="zh-CN" alt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600" dirty="0" smtClean="0"/>
              <a:t>个人</a:t>
            </a:r>
            <a:r>
              <a:rPr lang="zh-CN" altLang="en-US" sz="2600" dirty="0"/>
              <a:t>时间</a:t>
            </a:r>
            <a:r>
              <a:rPr lang="zh-CN" altLang="en-US" sz="2600" dirty="0" smtClean="0"/>
              <a:t>管理系统</a:t>
            </a:r>
            <a:endParaRPr lang="en-US" altLang="zh-CN" sz="2600" dirty="0" smtClean="0"/>
          </a:p>
          <a:p>
            <a:pPr lvl="1"/>
            <a:r>
              <a:rPr lang="zh-CN" altLang="en-US" sz="2200" dirty="0" smtClean="0"/>
              <a:t>有兴趣的同学可参见</a:t>
            </a:r>
            <a:r>
              <a:rPr lang="en-US" altLang="zh-CN" sz="2200" dirty="0" smtClean="0"/>
              <a:t>Personal Software Process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PSP</a:t>
            </a:r>
            <a:r>
              <a:rPr lang="zh-CN" altLang="en-US" sz="2200" dirty="0" smtClean="0"/>
              <a:t>）的时间管理部分</a:t>
            </a:r>
            <a:endParaRPr lang="en-US" altLang="zh-CN" sz="2200" dirty="0" smtClean="0"/>
          </a:p>
          <a:p>
            <a:r>
              <a:rPr lang="zh-CN" altLang="en-US" sz="2600" dirty="0" smtClean="0"/>
              <a:t>系统用于记录开发人员日常工作的过程中，做了哪些事情，每类事情做了多长时间，如果在做事情时，被其他事情打断，如接电话，和同事讨论问题，还需要记录下来被打断的原因和时间。</a:t>
            </a:r>
            <a:endParaRPr lang="en-US" altLang="zh-CN" sz="2600" dirty="0" smtClean="0"/>
          </a:p>
          <a:p>
            <a:r>
              <a:rPr lang="zh-CN" altLang="en-US" sz="2600" dirty="0" smtClean="0"/>
              <a:t>注意：</a:t>
            </a:r>
            <a:endParaRPr lang="en-US" altLang="zh-CN" sz="2600" dirty="0" smtClean="0"/>
          </a:p>
          <a:p>
            <a:pPr lvl="1"/>
            <a:r>
              <a:rPr lang="zh-CN" altLang="en-US" sz="2200" dirty="0" smtClean="0"/>
              <a:t>本系统不是一个任务计划系统，只是一个任务执行的记录系统</a:t>
            </a:r>
            <a:r>
              <a:rPr lang="zh-CN" altLang="en-US" sz="2200" dirty="0" smtClean="0"/>
              <a:t>。</a:t>
            </a:r>
            <a:endParaRPr lang="en-US" altLang="zh-CN" sz="2200" dirty="0" smtClean="0"/>
          </a:p>
          <a:p>
            <a:r>
              <a:rPr lang="zh-CN" altLang="en-US" sz="2600" dirty="0" smtClean="0"/>
              <a:t>要求完成系统的领域模型</a:t>
            </a:r>
            <a:endParaRPr lang="en-US" altLang="zh-CN" sz="2600" dirty="0" smtClean="0"/>
          </a:p>
          <a:p>
            <a:endParaRPr lang="en-US" altLang="zh-CN" sz="2600" dirty="0" smtClean="0"/>
          </a:p>
          <a:p>
            <a:endParaRPr lang="en-US" altLang="zh-CN" sz="2600" dirty="0" smtClean="0"/>
          </a:p>
          <a:p>
            <a:endParaRPr lang="en-US" altLang="zh-CN" sz="2600" dirty="0" smtClean="0"/>
          </a:p>
          <a:p>
            <a:endParaRPr lang="zh-CN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1600" dirty="0"/>
              <a:t>参与者：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1600" dirty="0"/>
              <a:t>   开发员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1600" dirty="0"/>
              <a:t>目标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1600" dirty="0"/>
              <a:t>   能够方便地输入任务的各项关键信息。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1600" dirty="0"/>
              <a:t>   能够得到准确的各项</a:t>
            </a:r>
            <a:r>
              <a:rPr lang="zh-CN" altLang="en-US" sz="1600" dirty="0" smtClean="0"/>
              <a:t>任务花费的时间的</a:t>
            </a:r>
            <a:r>
              <a:rPr lang="zh-CN" altLang="en-US" sz="1600" dirty="0"/>
              <a:t>分类统计信息</a:t>
            </a:r>
            <a:r>
              <a:rPr lang="zh-CN" altLang="en-US" sz="1600" dirty="0" smtClean="0"/>
              <a:t>。</a:t>
            </a:r>
            <a:endParaRPr lang="zh-CN" alt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zh-CN" alt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zh-CN" alt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1600" dirty="0"/>
              <a:t>主要成功场景：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zh-CN" alt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1.</a:t>
            </a:r>
            <a:r>
              <a:rPr lang="zh-CN" altLang="en-US" sz="1600" dirty="0"/>
              <a:t>开发员根据当前项目的安排，为自己设定一项任务。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2.</a:t>
            </a:r>
            <a:r>
              <a:rPr lang="zh-CN" altLang="en-US" sz="1600" dirty="0"/>
              <a:t>在系统中登录任务的信息，包括任务类型，开始时间，任务名称和任务描述。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3.</a:t>
            </a:r>
            <a:r>
              <a:rPr lang="zh-CN" altLang="en-US" sz="1600" dirty="0"/>
              <a:t>开发员执行该任务。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4.</a:t>
            </a:r>
            <a:r>
              <a:rPr lang="zh-CN" altLang="en-US" sz="1600" dirty="0"/>
              <a:t>任务完成后在系统中标记任务完成，并输入完成的时间。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1600" dirty="0" smtClean="0"/>
              <a:t>    重复</a:t>
            </a:r>
            <a:r>
              <a:rPr lang="en-US" altLang="zh-CN" sz="1600" dirty="0"/>
              <a:t>1</a:t>
            </a:r>
            <a:r>
              <a:rPr lang="zh-CN" altLang="en-US" sz="1600" dirty="0"/>
              <a:t>到</a:t>
            </a:r>
            <a:r>
              <a:rPr lang="en-US" altLang="zh-CN" sz="1600" dirty="0"/>
              <a:t>4</a:t>
            </a:r>
            <a:r>
              <a:rPr lang="zh-CN" altLang="en-US" sz="1600" dirty="0"/>
              <a:t>的步骤，直到下班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 smtClean="0"/>
              <a:t>5.</a:t>
            </a:r>
            <a:r>
              <a:rPr lang="zh-CN" altLang="en-US" sz="1600" dirty="0" smtClean="0"/>
              <a:t>查看当天各项任务的统计信息，包括每类任务，如开发</a:t>
            </a:r>
            <a:r>
              <a:rPr lang="en-US" altLang="zh-CN" sz="1600" dirty="0" smtClean="0"/>
              <a:t>/</a:t>
            </a:r>
            <a:r>
              <a:rPr lang="zh-CN" altLang="en-US" sz="1600" dirty="0" smtClean="0"/>
              <a:t>会议</a:t>
            </a:r>
            <a:r>
              <a:rPr lang="en-US" altLang="zh-CN" sz="1600" dirty="0" smtClean="0"/>
              <a:t>/</a:t>
            </a:r>
            <a:r>
              <a:rPr lang="zh-CN" altLang="en-US" sz="1600" dirty="0" smtClean="0"/>
              <a:t>测试占用的时间，被打断的时间等。</a:t>
            </a:r>
            <a:endParaRPr lang="zh-CN" alt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zh-CN" alt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1600" dirty="0"/>
              <a:t>扩展场景：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2.a </a:t>
            </a:r>
            <a:r>
              <a:rPr lang="zh-CN" altLang="en-US" sz="1600" dirty="0"/>
              <a:t>没有在任务开始的</a:t>
            </a:r>
            <a:r>
              <a:rPr lang="zh-CN" altLang="en-US" sz="1600" dirty="0" smtClean="0"/>
              <a:t>时候及时输入</a:t>
            </a:r>
            <a:r>
              <a:rPr lang="zh-CN" altLang="en-US" sz="1600" dirty="0"/>
              <a:t>任务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2.a.1 </a:t>
            </a:r>
            <a:r>
              <a:rPr lang="zh-CN" altLang="en-US" sz="1600" dirty="0"/>
              <a:t>任务完成后一次性输入任务执行的所有信息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zh-CN" alt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3.a </a:t>
            </a:r>
            <a:r>
              <a:rPr lang="zh-CN" altLang="en-US" sz="1600" dirty="0"/>
              <a:t>任务被中途打断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3.a.1  </a:t>
            </a:r>
            <a:r>
              <a:rPr lang="zh-CN" altLang="en-US" sz="1600" dirty="0"/>
              <a:t>在任务执行过程中被其他的突发事件打断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3.a.2  </a:t>
            </a:r>
            <a:r>
              <a:rPr lang="zh-CN" altLang="en-US" sz="1600" dirty="0"/>
              <a:t>首先记录打断的原因和被打断的开始时间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3.a.3  </a:t>
            </a:r>
            <a:r>
              <a:rPr lang="zh-CN" altLang="en-US" sz="1600" dirty="0"/>
              <a:t>回到原先的任务后，记录打断的结束时间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zh-CN" altLang="en-US" sz="16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4.a </a:t>
            </a:r>
            <a:r>
              <a:rPr lang="zh-CN" altLang="en-US" sz="1600" dirty="0"/>
              <a:t>任务没有完成，需要暂时搁置，实施其他的任务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dirty="0"/>
              <a:t>4.a.1 </a:t>
            </a:r>
            <a:r>
              <a:rPr lang="zh-CN" altLang="en-US" sz="1600" dirty="0"/>
              <a:t>将任务标记为终止，并输入完成的时间。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335</Words>
  <Application>Microsoft Office PowerPoint</Application>
  <PresentationFormat>全屏显示(4:3)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领域模型作业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ztiange</dc:creator>
  <cp:lastModifiedBy>ztiange</cp:lastModifiedBy>
  <cp:revision>5</cp:revision>
  <dcterms:created xsi:type="dcterms:W3CDTF">2010-10-23T01:23:35Z</dcterms:created>
  <dcterms:modified xsi:type="dcterms:W3CDTF">2010-10-23T01:48:36Z</dcterms:modified>
</cp:coreProperties>
</file>