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56" r:id="rId4"/>
    <p:sldId id="257" r:id="rId5"/>
    <p:sldId id="258" r:id="rId6"/>
    <p:sldId id="264" r:id="rId7"/>
    <p:sldId id="260" r:id="rId8"/>
    <p:sldId id="261" r:id="rId9"/>
    <p:sldId id="262" r:id="rId10"/>
    <p:sldId id="275" r:id="rId11"/>
    <p:sldId id="266" r:id="rId12"/>
    <p:sldId id="270" r:id="rId13"/>
    <p:sldId id="271" r:id="rId14"/>
    <p:sldId id="272" r:id="rId15"/>
    <p:sldId id="273" r:id="rId16"/>
    <p:sldId id="274" r:id="rId17"/>
    <p:sldId id="278" r:id="rId18"/>
    <p:sldId id="268" r:id="rId19"/>
    <p:sldId id="276" r:id="rId20"/>
    <p:sldId id="277" r:id="rId21"/>
    <p:sldId id="279" r:id="rId22"/>
    <p:sldId id="269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4605;&#20462;\&#38382;&#21367;&#32479;&#35745;&#65288;&#24635;&#30340;&#6528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4605;&#20462;\&#38382;&#21367;&#32479;&#35745;&#65288;&#24635;&#30340;&#65289;c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title>
      <c:tx>
        <c:rich>
          <a:bodyPr/>
          <a:lstStyle/>
          <a:p>
            <a:pPr>
              <a:defRPr/>
            </a:pPr>
            <a:r>
              <a:rPr lang="zh-CN" altLang="en-US" sz="3200" dirty="0"/>
              <a:t>你认为打假应当以</a:t>
            </a:r>
            <a:r>
              <a:rPr lang="en-US" altLang="zh-CN" sz="3200" dirty="0"/>
              <a:t>___________</a:t>
            </a:r>
            <a:r>
              <a:rPr lang="zh-CN" altLang="en-US" sz="3200" dirty="0"/>
              <a:t>为主体</a:t>
            </a:r>
          </a:p>
        </c:rich>
      </c:tx>
      <c:layout>
        <c:manualLayout>
          <c:xMode val="edge"/>
          <c:yMode val="edge"/>
          <c:x val="0.16857203710858337"/>
          <c:y val="0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Sheet1!$E$8</c:f>
              <c:strCache>
                <c:ptCount val="1"/>
                <c:pt idx="0">
                  <c:v>你认为打假应当以___________为主体</c:v>
                </c:pt>
              </c:strCache>
            </c:strRef>
          </c:tx>
          <c:dLbls>
            <c:txPr>
              <a:bodyPr/>
              <a:lstStyle/>
              <a:p>
                <a:pPr>
                  <a:defRPr sz="2800">
                    <a:solidFill>
                      <a:srgbClr val="00B050"/>
                    </a:solidFill>
                  </a:defRPr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Sheet1!$F$7:$I$7</c:f>
              <c:strCache>
                <c:ptCount val="4"/>
                <c:pt idx="0">
                  <c:v>政府</c:v>
                </c:pt>
                <c:pt idx="1">
                  <c:v>非盈利组织</c:v>
                </c:pt>
                <c:pt idx="2">
                  <c:v>个人</c:v>
                </c:pt>
                <c:pt idx="3">
                  <c:v>行业协会</c:v>
                </c:pt>
              </c:strCache>
            </c:strRef>
          </c:cat>
          <c:val>
            <c:numRef>
              <c:f>Sheet1!$F$8:$I$8</c:f>
              <c:numCache>
                <c:formatCode>General</c:formatCode>
                <c:ptCount val="4"/>
                <c:pt idx="0">
                  <c:v>47</c:v>
                </c:pt>
                <c:pt idx="1">
                  <c:v>47</c:v>
                </c:pt>
                <c:pt idx="2">
                  <c:v>3</c:v>
                </c:pt>
                <c:pt idx="3">
                  <c:v>100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494371367805075"/>
          <c:y val="0.35738608819425349"/>
          <c:w val="0.16598865694017348"/>
          <c:h val="0.2596959306634681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style val="26"/>
  <c:chart>
    <c:title>
      <c:tx>
        <c:rich>
          <a:bodyPr/>
          <a:lstStyle/>
          <a:p>
            <a:pPr>
              <a:defRPr/>
            </a:pPr>
            <a:r>
              <a:rPr lang="zh-CN" altLang="en-US" sz="3600" dirty="0"/>
              <a:t>如果打假者质疑不实，你认为他</a:t>
            </a:r>
            <a:r>
              <a:rPr lang="en-US" altLang="zh-CN" sz="3600" dirty="0"/>
              <a:t>__________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Sheet1!$B$30</c:f>
              <c:strCache>
                <c:ptCount val="1"/>
                <c:pt idx="0">
                  <c:v>如果打假者质疑不实，你认为他__________</c:v>
                </c:pt>
              </c:strCache>
            </c:strRef>
          </c:tx>
          <c:dLbls>
            <c:txPr>
              <a:bodyPr/>
              <a:lstStyle/>
              <a:p>
                <a:pPr>
                  <a:defRPr sz="3200" b="1">
                    <a:solidFill>
                      <a:srgbClr val="00B050"/>
                    </a:solidFill>
                  </a:defRPr>
                </a:pPr>
                <a:endParaRPr lang="zh-CN"/>
              </a:p>
            </c:txPr>
            <c:showPercent val="1"/>
            <c:showLeaderLines val="1"/>
          </c:dLbls>
          <c:cat>
            <c:strRef>
              <c:f>Sheet1!$C$29:$F$29</c:f>
              <c:strCache>
                <c:ptCount val="4"/>
                <c:pt idx="0">
                  <c:v>.没有责任，且可以原谅</c:v>
                </c:pt>
                <c:pt idx="1">
                  <c:v>没有责任，但应当受到谴责</c:v>
                </c:pt>
                <c:pt idx="2">
                  <c:v>应为被质疑者损失负责</c:v>
                </c:pt>
                <c:pt idx="3">
                  <c:v>应当以诽谤罪起诉</c:v>
                </c:pt>
              </c:strCache>
            </c:strRef>
          </c:cat>
          <c:val>
            <c:numRef>
              <c:f>Sheet1!$C$30:$F$30</c:f>
              <c:numCache>
                <c:formatCode>General</c:formatCode>
                <c:ptCount val="4"/>
                <c:pt idx="0">
                  <c:v>22</c:v>
                </c:pt>
                <c:pt idx="1">
                  <c:v>37</c:v>
                </c:pt>
                <c:pt idx="2">
                  <c:v>105</c:v>
                </c:pt>
                <c:pt idx="3">
                  <c:v>33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/>
          </a:pPr>
          <a:endParaRPr lang="zh-CN"/>
        </a:p>
      </c:txPr>
    </c:legend>
    <c:plotVisOnly val="1"/>
    <c:dispBlanksAs val="zero"/>
  </c:chart>
  <c:txPr>
    <a:bodyPr/>
    <a:lstStyle/>
    <a:p>
      <a:pPr>
        <a:defRPr sz="1800"/>
      </a:pPr>
      <a:endParaRPr lang="zh-CN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CE2924-2DF0-4A7B-9C3B-CD7CF3A9632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9A5ECE4F-C5BD-4B2D-920D-2F4FF67B0B60}">
      <dgm:prSet/>
      <dgm:spPr/>
      <dgm:t>
        <a:bodyPr/>
        <a:lstStyle/>
        <a:p>
          <a:pPr rtl="0"/>
          <a:r>
            <a:rPr lang="zh-CN" dirty="0" smtClean="0"/>
            <a:t>抄袭</a:t>
          </a:r>
          <a:endParaRPr lang="en-US" dirty="0"/>
        </a:p>
      </dgm:t>
    </dgm:pt>
    <dgm:pt modelId="{A470F020-5373-4498-B2A7-333AECCE0761}" type="parTrans" cxnId="{5FE4B611-3FA0-40B4-9D65-C0B129EF1B8A}">
      <dgm:prSet/>
      <dgm:spPr/>
      <dgm:t>
        <a:bodyPr/>
        <a:lstStyle/>
        <a:p>
          <a:endParaRPr lang="zh-CN" altLang="en-US"/>
        </a:p>
      </dgm:t>
    </dgm:pt>
    <dgm:pt modelId="{B1730F01-090C-4C07-85DF-BA40E522F124}" type="sibTrans" cxnId="{5FE4B611-3FA0-40B4-9D65-C0B129EF1B8A}">
      <dgm:prSet/>
      <dgm:spPr/>
      <dgm:t>
        <a:bodyPr/>
        <a:lstStyle/>
        <a:p>
          <a:endParaRPr lang="zh-CN" altLang="en-US"/>
        </a:p>
      </dgm:t>
    </dgm:pt>
    <dgm:pt modelId="{E32941EC-4A62-46A0-B587-AD61D754A607}">
      <dgm:prSet/>
      <dgm:spPr/>
      <dgm:t>
        <a:bodyPr/>
        <a:lstStyle/>
        <a:p>
          <a:pPr rtl="0"/>
          <a:endParaRPr lang="en-US" dirty="0"/>
        </a:p>
      </dgm:t>
    </dgm:pt>
    <dgm:pt modelId="{00B11271-1941-44D3-BB05-E6D97CED6832}" type="parTrans" cxnId="{44448A4F-1CBD-482B-835C-53E91710A47B}">
      <dgm:prSet/>
      <dgm:spPr/>
      <dgm:t>
        <a:bodyPr/>
        <a:lstStyle/>
        <a:p>
          <a:endParaRPr lang="zh-CN" altLang="en-US"/>
        </a:p>
      </dgm:t>
    </dgm:pt>
    <dgm:pt modelId="{225FBE0C-7E8B-4B74-926F-8AAF51399AD5}" type="sibTrans" cxnId="{44448A4F-1CBD-482B-835C-53E91710A47B}">
      <dgm:prSet/>
      <dgm:spPr/>
      <dgm:t>
        <a:bodyPr/>
        <a:lstStyle/>
        <a:p>
          <a:endParaRPr lang="zh-CN" altLang="en-US"/>
        </a:p>
      </dgm:t>
    </dgm:pt>
    <dgm:pt modelId="{C8152E45-4FFA-4FAA-8A6F-F29BB6A3BE16}">
      <dgm:prSet/>
      <dgm:spPr/>
      <dgm:t>
        <a:bodyPr/>
        <a:lstStyle/>
        <a:p>
          <a:pPr rtl="0"/>
          <a:r>
            <a:rPr lang="zh-CN" dirty="0" smtClean="0"/>
            <a:t>一稿多投</a:t>
          </a:r>
          <a:endParaRPr lang="en-US" dirty="0"/>
        </a:p>
      </dgm:t>
    </dgm:pt>
    <dgm:pt modelId="{9C5022F6-00E4-4A64-A105-E6A7B1DCCFDB}" type="parTrans" cxnId="{2053C531-FC16-4961-A8DE-5F67A1CF97E7}">
      <dgm:prSet/>
      <dgm:spPr/>
      <dgm:t>
        <a:bodyPr/>
        <a:lstStyle/>
        <a:p>
          <a:endParaRPr lang="zh-CN" altLang="en-US"/>
        </a:p>
      </dgm:t>
    </dgm:pt>
    <dgm:pt modelId="{0A2A9B4E-5B27-4EEA-B0E1-D68CABF114AB}" type="sibTrans" cxnId="{2053C531-FC16-4961-A8DE-5F67A1CF97E7}">
      <dgm:prSet/>
      <dgm:spPr/>
      <dgm:t>
        <a:bodyPr/>
        <a:lstStyle/>
        <a:p>
          <a:endParaRPr lang="zh-CN" altLang="en-US"/>
        </a:p>
      </dgm:t>
    </dgm:pt>
    <dgm:pt modelId="{3E6B997E-FA40-473C-A1E9-59451BCA68EF}">
      <dgm:prSet/>
      <dgm:spPr/>
      <dgm:t>
        <a:bodyPr/>
        <a:lstStyle/>
        <a:p>
          <a:pPr rtl="0"/>
          <a:endParaRPr lang="en-US" dirty="0"/>
        </a:p>
      </dgm:t>
    </dgm:pt>
    <dgm:pt modelId="{C960F48C-C362-4EB3-8B3D-46C221E1E1E5}" type="parTrans" cxnId="{744DE9F6-45C9-4950-9E39-1928C79B9535}">
      <dgm:prSet/>
      <dgm:spPr/>
      <dgm:t>
        <a:bodyPr/>
        <a:lstStyle/>
        <a:p>
          <a:endParaRPr lang="zh-CN" altLang="en-US"/>
        </a:p>
      </dgm:t>
    </dgm:pt>
    <dgm:pt modelId="{CD9872F2-80B6-4B5B-8650-269172A81902}" type="sibTrans" cxnId="{744DE9F6-45C9-4950-9E39-1928C79B9535}">
      <dgm:prSet/>
      <dgm:spPr/>
      <dgm:t>
        <a:bodyPr/>
        <a:lstStyle/>
        <a:p>
          <a:endParaRPr lang="zh-CN" altLang="en-US"/>
        </a:p>
      </dgm:t>
    </dgm:pt>
    <dgm:pt modelId="{BC7E65E7-8292-42AF-9516-C432766BD3C5}">
      <dgm:prSet/>
      <dgm:spPr/>
      <dgm:t>
        <a:bodyPr/>
        <a:lstStyle/>
        <a:p>
          <a:pPr rtl="0"/>
          <a:r>
            <a:rPr lang="zh-CN" dirty="0" smtClean="0"/>
            <a:t>成果造假</a:t>
          </a:r>
          <a:endParaRPr lang="en-US" dirty="0"/>
        </a:p>
      </dgm:t>
    </dgm:pt>
    <dgm:pt modelId="{2C1DFCD2-19CD-4070-B0E0-F2CCE8E1BFAA}" type="parTrans" cxnId="{29A8B6F4-A09A-41CD-8A73-2C77A9AD22D1}">
      <dgm:prSet/>
      <dgm:spPr/>
      <dgm:t>
        <a:bodyPr/>
        <a:lstStyle/>
        <a:p>
          <a:endParaRPr lang="zh-CN" altLang="en-US"/>
        </a:p>
      </dgm:t>
    </dgm:pt>
    <dgm:pt modelId="{1E0F8DC3-A6EC-4C0E-8C14-FAE585CDF722}" type="sibTrans" cxnId="{29A8B6F4-A09A-41CD-8A73-2C77A9AD22D1}">
      <dgm:prSet/>
      <dgm:spPr/>
      <dgm:t>
        <a:bodyPr/>
        <a:lstStyle/>
        <a:p>
          <a:endParaRPr lang="zh-CN" altLang="en-US"/>
        </a:p>
      </dgm:t>
    </dgm:pt>
    <dgm:pt modelId="{C7040675-AA24-4707-A490-3AC53E3754BB}">
      <dgm:prSet/>
      <dgm:spPr/>
      <dgm:t>
        <a:bodyPr/>
        <a:lstStyle/>
        <a:p>
          <a:pPr rtl="0"/>
          <a:endParaRPr lang="zh-CN" dirty="0"/>
        </a:p>
      </dgm:t>
    </dgm:pt>
    <dgm:pt modelId="{6C26E3B4-6A05-4227-8021-56BAB80A0D81}" type="parTrans" cxnId="{41C7DAC0-6C0F-4F15-8F5B-04133CC1C8A6}">
      <dgm:prSet/>
      <dgm:spPr/>
      <dgm:t>
        <a:bodyPr/>
        <a:lstStyle/>
        <a:p>
          <a:endParaRPr lang="zh-CN" altLang="en-US"/>
        </a:p>
      </dgm:t>
    </dgm:pt>
    <dgm:pt modelId="{E1F8DBD3-5290-46A8-8567-2F3835751A58}" type="sibTrans" cxnId="{41C7DAC0-6C0F-4F15-8F5B-04133CC1C8A6}">
      <dgm:prSet/>
      <dgm:spPr/>
      <dgm:t>
        <a:bodyPr/>
        <a:lstStyle/>
        <a:p>
          <a:endParaRPr lang="zh-CN" altLang="en-US"/>
        </a:p>
      </dgm:t>
    </dgm:pt>
    <dgm:pt modelId="{1C3D0CAA-CDDB-408D-B747-F8ABD0A10D38}" type="pres">
      <dgm:prSet presAssocID="{63CE2924-2DF0-4A7B-9C3B-CD7CF3A9632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A0E1F8-0499-4668-AF19-E9285A9C63B0}" type="pres">
      <dgm:prSet presAssocID="{9A5ECE4F-C5BD-4B2D-920D-2F4FF67B0B60}" presName="circ1" presStyleLbl="vennNode1" presStyleIdx="0" presStyleCnt="6"/>
      <dgm:spPr/>
    </dgm:pt>
    <dgm:pt modelId="{C08AB245-D012-4C49-ACAE-0AF864A512A0}" type="pres">
      <dgm:prSet presAssocID="{9A5ECE4F-C5BD-4B2D-920D-2F4FF67B0B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512500-91F7-4275-BDEE-8579F01823E2}" type="pres">
      <dgm:prSet presAssocID="{E32941EC-4A62-46A0-B587-AD61D754A607}" presName="circ2" presStyleLbl="vennNode1" presStyleIdx="1" presStyleCnt="6"/>
      <dgm:spPr/>
    </dgm:pt>
    <dgm:pt modelId="{25B2D3DB-AF4A-450B-B894-CC85E3C1C5F8}" type="pres">
      <dgm:prSet presAssocID="{E32941EC-4A62-46A0-B587-AD61D754A60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4931EE-AA8D-4A36-8916-984FAC62F5BC}" type="pres">
      <dgm:prSet presAssocID="{C8152E45-4FFA-4FAA-8A6F-F29BB6A3BE16}" presName="circ3" presStyleLbl="vennNode1" presStyleIdx="2" presStyleCnt="6"/>
      <dgm:spPr/>
    </dgm:pt>
    <dgm:pt modelId="{EEC4A4B6-98A7-4B9B-B1C7-83B3FCE7A43C}" type="pres">
      <dgm:prSet presAssocID="{C8152E45-4FFA-4FAA-8A6F-F29BB6A3BE1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7F51A57-0877-4B87-AB8E-8911D60ABC5A}" type="pres">
      <dgm:prSet presAssocID="{3E6B997E-FA40-473C-A1E9-59451BCA68EF}" presName="circ4" presStyleLbl="vennNode1" presStyleIdx="3" presStyleCnt="6"/>
      <dgm:spPr/>
    </dgm:pt>
    <dgm:pt modelId="{6F5C83F2-698F-435C-BEE2-F239008BC0F2}" type="pres">
      <dgm:prSet presAssocID="{3E6B997E-FA40-473C-A1E9-59451BCA68E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CF27AF-9BE5-424F-B253-6F375CD6A233}" type="pres">
      <dgm:prSet presAssocID="{BC7E65E7-8292-42AF-9516-C432766BD3C5}" presName="circ5" presStyleLbl="vennNode1" presStyleIdx="4" presStyleCnt="6"/>
      <dgm:spPr/>
    </dgm:pt>
    <dgm:pt modelId="{94A16549-ACB4-47DC-95C8-A4C57691F712}" type="pres">
      <dgm:prSet presAssocID="{BC7E65E7-8292-42AF-9516-C432766BD3C5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52AAD4-0E06-4258-932F-EA4FE3A5EA03}" type="pres">
      <dgm:prSet presAssocID="{C7040675-AA24-4707-A490-3AC53E3754BB}" presName="circ6" presStyleLbl="vennNode1" presStyleIdx="5" presStyleCnt="6"/>
      <dgm:spPr/>
    </dgm:pt>
    <dgm:pt modelId="{43AA8CAA-AABF-472A-AD53-B2317AC623DB}" type="pres">
      <dgm:prSet presAssocID="{C7040675-AA24-4707-A490-3AC53E3754BB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202CE0F-A0A5-484B-B43D-3EF58FADB383}" type="presOf" srcId="{C8152E45-4FFA-4FAA-8A6F-F29BB6A3BE16}" destId="{EEC4A4B6-98A7-4B9B-B1C7-83B3FCE7A43C}" srcOrd="0" destOrd="0" presId="urn:microsoft.com/office/officeart/2005/8/layout/venn1"/>
    <dgm:cxn modelId="{29A8B6F4-A09A-41CD-8A73-2C77A9AD22D1}" srcId="{63CE2924-2DF0-4A7B-9C3B-CD7CF3A96321}" destId="{BC7E65E7-8292-42AF-9516-C432766BD3C5}" srcOrd="4" destOrd="0" parTransId="{2C1DFCD2-19CD-4070-B0E0-F2CCE8E1BFAA}" sibTransId="{1E0F8DC3-A6EC-4C0E-8C14-FAE585CDF722}"/>
    <dgm:cxn modelId="{2053C531-FC16-4961-A8DE-5F67A1CF97E7}" srcId="{63CE2924-2DF0-4A7B-9C3B-CD7CF3A96321}" destId="{C8152E45-4FFA-4FAA-8A6F-F29BB6A3BE16}" srcOrd="2" destOrd="0" parTransId="{9C5022F6-00E4-4A64-A105-E6A7B1DCCFDB}" sibTransId="{0A2A9B4E-5B27-4EEA-B0E1-D68CABF114AB}"/>
    <dgm:cxn modelId="{27DE0161-610D-455F-9056-39F236B259B0}" type="presOf" srcId="{9A5ECE4F-C5BD-4B2D-920D-2F4FF67B0B60}" destId="{C08AB245-D012-4C49-ACAE-0AF864A512A0}" srcOrd="0" destOrd="0" presId="urn:microsoft.com/office/officeart/2005/8/layout/venn1"/>
    <dgm:cxn modelId="{BA636730-3719-4384-84C8-12FE3985BDB1}" type="presOf" srcId="{3E6B997E-FA40-473C-A1E9-59451BCA68EF}" destId="{6F5C83F2-698F-435C-BEE2-F239008BC0F2}" srcOrd="0" destOrd="0" presId="urn:microsoft.com/office/officeart/2005/8/layout/venn1"/>
    <dgm:cxn modelId="{B762F585-8297-4713-AD2E-920BF8B1A42D}" type="presOf" srcId="{BC7E65E7-8292-42AF-9516-C432766BD3C5}" destId="{94A16549-ACB4-47DC-95C8-A4C57691F712}" srcOrd="0" destOrd="0" presId="urn:microsoft.com/office/officeart/2005/8/layout/venn1"/>
    <dgm:cxn modelId="{41C7DAC0-6C0F-4F15-8F5B-04133CC1C8A6}" srcId="{63CE2924-2DF0-4A7B-9C3B-CD7CF3A96321}" destId="{C7040675-AA24-4707-A490-3AC53E3754BB}" srcOrd="5" destOrd="0" parTransId="{6C26E3B4-6A05-4227-8021-56BAB80A0D81}" sibTransId="{E1F8DBD3-5290-46A8-8567-2F3835751A58}"/>
    <dgm:cxn modelId="{CE756891-94A9-4420-9684-C58571E14E03}" type="presOf" srcId="{E32941EC-4A62-46A0-B587-AD61D754A607}" destId="{25B2D3DB-AF4A-450B-B894-CC85E3C1C5F8}" srcOrd="0" destOrd="0" presId="urn:microsoft.com/office/officeart/2005/8/layout/venn1"/>
    <dgm:cxn modelId="{5B68FC81-ED01-4910-8464-63779DEBDF26}" type="presOf" srcId="{C7040675-AA24-4707-A490-3AC53E3754BB}" destId="{43AA8CAA-AABF-472A-AD53-B2317AC623DB}" srcOrd="0" destOrd="0" presId="urn:microsoft.com/office/officeart/2005/8/layout/venn1"/>
    <dgm:cxn modelId="{B1ACD605-9B74-4F6A-8CE4-0A288847F09C}" type="presOf" srcId="{63CE2924-2DF0-4A7B-9C3B-CD7CF3A96321}" destId="{1C3D0CAA-CDDB-408D-B747-F8ABD0A10D38}" srcOrd="0" destOrd="0" presId="urn:microsoft.com/office/officeart/2005/8/layout/venn1"/>
    <dgm:cxn modelId="{744DE9F6-45C9-4950-9E39-1928C79B9535}" srcId="{63CE2924-2DF0-4A7B-9C3B-CD7CF3A96321}" destId="{3E6B997E-FA40-473C-A1E9-59451BCA68EF}" srcOrd="3" destOrd="0" parTransId="{C960F48C-C362-4EB3-8B3D-46C221E1E1E5}" sibTransId="{CD9872F2-80B6-4B5B-8650-269172A81902}"/>
    <dgm:cxn modelId="{5FE4B611-3FA0-40B4-9D65-C0B129EF1B8A}" srcId="{63CE2924-2DF0-4A7B-9C3B-CD7CF3A96321}" destId="{9A5ECE4F-C5BD-4B2D-920D-2F4FF67B0B60}" srcOrd="0" destOrd="0" parTransId="{A470F020-5373-4498-B2A7-333AECCE0761}" sibTransId="{B1730F01-090C-4C07-85DF-BA40E522F124}"/>
    <dgm:cxn modelId="{44448A4F-1CBD-482B-835C-53E91710A47B}" srcId="{63CE2924-2DF0-4A7B-9C3B-CD7CF3A96321}" destId="{E32941EC-4A62-46A0-B587-AD61D754A607}" srcOrd="1" destOrd="0" parTransId="{00B11271-1941-44D3-BB05-E6D97CED6832}" sibTransId="{225FBE0C-7E8B-4B74-926F-8AAF51399AD5}"/>
    <dgm:cxn modelId="{1B99235B-E9C3-4B83-B9AF-B6DED07D8472}" type="presParOf" srcId="{1C3D0CAA-CDDB-408D-B747-F8ABD0A10D38}" destId="{D1A0E1F8-0499-4668-AF19-E9285A9C63B0}" srcOrd="0" destOrd="0" presId="urn:microsoft.com/office/officeart/2005/8/layout/venn1"/>
    <dgm:cxn modelId="{C43E0EA7-D677-4699-8DBE-EAC1519BB901}" type="presParOf" srcId="{1C3D0CAA-CDDB-408D-B747-F8ABD0A10D38}" destId="{C08AB245-D012-4C49-ACAE-0AF864A512A0}" srcOrd="1" destOrd="0" presId="urn:microsoft.com/office/officeart/2005/8/layout/venn1"/>
    <dgm:cxn modelId="{E4135494-58FA-401F-AF2C-BDFDAD9FE3B8}" type="presParOf" srcId="{1C3D0CAA-CDDB-408D-B747-F8ABD0A10D38}" destId="{CA512500-91F7-4275-BDEE-8579F01823E2}" srcOrd="2" destOrd="0" presId="urn:microsoft.com/office/officeart/2005/8/layout/venn1"/>
    <dgm:cxn modelId="{4DE83D9C-6E4F-4AF4-94E9-ADB469A1969D}" type="presParOf" srcId="{1C3D0CAA-CDDB-408D-B747-F8ABD0A10D38}" destId="{25B2D3DB-AF4A-450B-B894-CC85E3C1C5F8}" srcOrd="3" destOrd="0" presId="urn:microsoft.com/office/officeart/2005/8/layout/venn1"/>
    <dgm:cxn modelId="{4A2F8697-895C-4129-BD40-6C27B78FE541}" type="presParOf" srcId="{1C3D0CAA-CDDB-408D-B747-F8ABD0A10D38}" destId="{E54931EE-AA8D-4A36-8916-984FAC62F5BC}" srcOrd="4" destOrd="0" presId="urn:microsoft.com/office/officeart/2005/8/layout/venn1"/>
    <dgm:cxn modelId="{A7A45967-6C37-4588-B96B-1A06519C7B63}" type="presParOf" srcId="{1C3D0CAA-CDDB-408D-B747-F8ABD0A10D38}" destId="{EEC4A4B6-98A7-4B9B-B1C7-83B3FCE7A43C}" srcOrd="5" destOrd="0" presId="urn:microsoft.com/office/officeart/2005/8/layout/venn1"/>
    <dgm:cxn modelId="{AC3FD911-686F-4FF9-9187-97D0B4E90566}" type="presParOf" srcId="{1C3D0CAA-CDDB-408D-B747-F8ABD0A10D38}" destId="{37F51A57-0877-4B87-AB8E-8911D60ABC5A}" srcOrd="6" destOrd="0" presId="urn:microsoft.com/office/officeart/2005/8/layout/venn1"/>
    <dgm:cxn modelId="{8F5D3C4E-48B0-4452-B467-2E7C8E333BB1}" type="presParOf" srcId="{1C3D0CAA-CDDB-408D-B747-F8ABD0A10D38}" destId="{6F5C83F2-698F-435C-BEE2-F239008BC0F2}" srcOrd="7" destOrd="0" presId="urn:microsoft.com/office/officeart/2005/8/layout/venn1"/>
    <dgm:cxn modelId="{0CD5819C-67DB-4CBB-AE22-F61FDE28599E}" type="presParOf" srcId="{1C3D0CAA-CDDB-408D-B747-F8ABD0A10D38}" destId="{5ECF27AF-9BE5-424F-B253-6F375CD6A233}" srcOrd="8" destOrd="0" presId="urn:microsoft.com/office/officeart/2005/8/layout/venn1"/>
    <dgm:cxn modelId="{A463499E-BACA-45CA-A1BC-730F424E726C}" type="presParOf" srcId="{1C3D0CAA-CDDB-408D-B747-F8ABD0A10D38}" destId="{94A16549-ACB4-47DC-95C8-A4C57691F712}" srcOrd="9" destOrd="0" presId="urn:microsoft.com/office/officeart/2005/8/layout/venn1"/>
    <dgm:cxn modelId="{4B661CCE-CF97-4197-B5B2-921FAFE93D7F}" type="presParOf" srcId="{1C3D0CAA-CDDB-408D-B747-F8ABD0A10D38}" destId="{2252AAD4-0E06-4258-932F-EA4FE3A5EA03}" srcOrd="10" destOrd="0" presId="urn:microsoft.com/office/officeart/2005/8/layout/venn1"/>
    <dgm:cxn modelId="{12A624DB-71E6-4825-A7E4-B666A5A317FC}" type="presParOf" srcId="{1C3D0CAA-CDDB-408D-B747-F8ABD0A10D38}" destId="{43AA8CAA-AABF-472A-AD53-B2317AC623DB}" srcOrd="11" destOrd="0" presId="urn:microsoft.com/office/officeart/2005/8/layout/venn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23EE30-AECE-469B-ABA5-C24E6361F3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B29C75E1-1DEC-48E0-B977-99BC7580AD04}">
      <dgm:prSet/>
      <dgm:spPr/>
      <dgm:t>
        <a:bodyPr/>
        <a:lstStyle/>
        <a:p>
          <a:pPr rtl="0"/>
          <a:r>
            <a:rPr lang="zh-CN" dirty="0" smtClean="0"/>
            <a:t>资源有限，力量不足</a:t>
          </a:r>
          <a:endParaRPr lang="en-US" dirty="0"/>
        </a:p>
      </dgm:t>
    </dgm:pt>
    <dgm:pt modelId="{F363F3AC-0F5E-4AEC-BF40-1478AE3B0A84}" type="parTrans" cxnId="{AA5497CA-CCB4-44D1-BA72-6B2372C5F86C}">
      <dgm:prSet/>
      <dgm:spPr/>
      <dgm:t>
        <a:bodyPr/>
        <a:lstStyle/>
        <a:p>
          <a:endParaRPr lang="zh-CN" altLang="en-US"/>
        </a:p>
      </dgm:t>
    </dgm:pt>
    <dgm:pt modelId="{7E4B346D-BD55-42F9-9BEF-B133E7E2DC86}" type="sibTrans" cxnId="{AA5497CA-CCB4-44D1-BA72-6B2372C5F86C}">
      <dgm:prSet/>
      <dgm:spPr/>
      <dgm:t>
        <a:bodyPr/>
        <a:lstStyle/>
        <a:p>
          <a:endParaRPr lang="zh-CN" altLang="en-US"/>
        </a:p>
      </dgm:t>
    </dgm:pt>
    <dgm:pt modelId="{60C6A8D9-DE53-46BD-B969-C89BEBE1DB53}">
      <dgm:prSet/>
      <dgm:spPr/>
      <dgm:t>
        <a:bodyPr/>
        <a:lstStyle/>
        <a:p>
          <a:pPr rtl="0"/>
          <a:r>
            <a:rPr lang="zh-CN" dirty="0" smtClean="0"/>
            <a:t>无法有效惩戒</a:t>
          </a:r>
          <a:endParaRPr lang="en-US" dirty="0"/>
        </a:p>
      </dgm:t>
    </dgm:pt>
    <dgm:pt modelId="{71826F2E-E6E4-4CEF-A3D3-61AF203CB910}" type="parTrans" cxnId="{3A8A24B4-7B78-46B6-BA9E-1AFA32EBEC1D}">
      <dgm:prSet/>
      <dgm:spPr/>
      <dgm:t>
        <a:bodyPr/>
        <a:lstStyle/>
        <a:p>
          <a:endParaRPr lang="zh-CN" altLang="en-US"/>
        </a:p>
      </dgm:t>
    </dgm:pt>
    <dgm:pt modelId="{E500B6EC-2486-48D4-9123-232760B3A166}" type="sibTrans" cxnId="{3A8A24B4-7B78-46B6-BA9E-1AFA32EBEC1D}">
      <dgm:prSet/>
      <dgm:spPr/>
      <dgm:t>
        <a:bodyPr/>
        <a:lstStyle/>
        <a:p>
          <a:endParaRPr lang="zh-CN" altLang="en-US"/>
        </a:p>
      </dgm:t>
    </dgm:pt>
    <dgm:pt modelId="{B868C130-98B0-463A-AAA7-043228FEA9E0}">
      <dgm:prSet/>
      <dgm:spPr/>
      <dgm:t>
        <a:bodyPr/>
        <a:lstStyle/>
        <a:p>
          <a:pPr rtl="0"/>
          <a:r>
            <a:rPr lang="zh-CN" dirty="0" smtClean="0"/>
            <a:t>效率不高</a:t>
          </a:r>
          <a:endParaRPr lang="zh-CN" dirty="0"/>
        </a:p>
      </dgm:t>
    </dgm:pt>
    <dgm:pt modelId="{5ED83C57-EB83-41F1-8477-FAC5502F1388}" type="parTrans" cxnId="{5F895670-696A-406D-9F7E-B58116CD6567}">
      <dgm:prSet/>
      <dgm:spPr/>
      <dgm:t>
        <a:bodyPr/>
        <a:lstStyle/>
        <a:p>
          <a:endParaRPr lang="zh-CN" altLang="en-US"/>
        </a:p>
      </dgm:t>
    </dgm:pt>
    <dgm:pt modelId="{34B94FDB-5E26-4A05-9051-BEA43FB2A5B2}" type="sibTrans" cxnId="{5F895670-696A-406D-9F7E-B58116CD6567}">
      <dgm:prSet/>
      <dgm:spPr/>
      <dgm:t>
        <a:bodyPr/>
        <a:lstStyle/>
        <a:p>
          <a:endParaRPr lang="zh-CN" altLang="en-US"/>
        </a:p>
      </dgm:t>
    </dgm:pt>
    <dgm:pt modelId="{AD5D5354-6FB7-4113-BE2B-ED815C0659E6}" type="pres">
      <dgm:prSet presAssocID="{DF23EE30-AECE-469B-ABA5-C24E6361F3C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D0E6387-76B3-442F-8056-C756F555A0FC}" type="pres">
      <dgm:prSet presAssocID="{B29C75E1-1DEC-48E0-B977-99BC7580AD04}" presName="composite" presStyleCnt="0"/>
      <dgm:spPr/>
    </dgm:pt>
    <dgm:pt modelId="{ACB77DDE-3EC9-422A-9C8A-FB4BBF1882E9}" type="pres">
      <dgm:prSet presAssocID="{B29C75E1-1DEC-48E0-B977-99BC7580AD04}" presName="imgShp" presStyleLbl="fgImgPlace1" presStyleIdx="0" presStyleCnt="3"/>
      <dgm:spPr/>
    </dgm:pt>
    <dgm:pt modelId="{9E01B86B-4DF6-473A-8D8D-8F5B466BE75F}" type="pres">
      <dgm:prSet presAssocID="{B29C75E1-1DEC-48E0-B977-99BC7580AD0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579C0C8-0551-4539-AB8C-984D9C20B263}" type="pres">
      <dgm:prSet presAssocID="{7E4B346D-BD55-42F9-9BEF-B133E7E2DC86}" presName="spacing" presStyleCnt="0"/>
      <dgm:spPr/>
    </dgm:pt>
    <dgm:pt modelId="{E4CA3607-726D-4E92-A95C-D4A4B48DA45E}" type="pres">
      <dgm:prSet presAssocID="{60C6A8D9-DE53-46BD-B969-C89BEBE1DB53}" presName="composite" presStyleCnt="0"/>
      <dgm:spPr/>
    </dgm:pt>
    <dgm:pt modelId="{540135C8-C20D-4581-B308-0551BD7B90C2}" type="pres">
      <dgm:prSet presAssocID="{60C6A8D9-DE53-46BD-B969-C89BEBE1DB53}" presName="imgShp" presStyleLbl="fgImgPlace1" presStyleIdx="1" presStyleCnt="3"/>
      <dgm:spPr/>
    </dgm:pt>
    <dgm:pt modelId="{BAF7B05C-593B-4376-8CFE-27BFFDA4CA6F}" type="pres">
      <dgm:prSet presAssocID="{60C6A8D9-DE53-46BD-B969-C89BEBE1DB53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CF5160-0A68-4437-B826-B24DA6523744}" type="pres">
      <dgm:prSet presAssocID="{E500B6EC-2486-48D4-9123-232760B3A166}" presName="spacing" presStyleCnt="0"/>
      <dgm:spPr/>
    </dgm:pt>
    <dgm:pt modelId="{2205D680-B2CF-4279-A3C3-EF2BDBA56391}" type="pres">
      <dgm:prSet presAssocID="{B868C130-98B0-463A-AAA7-043228FEA9E0}" presName="composite" presStyleCnt="0"/>
      <dgm:spPr/>
    </dgm:pt>
    <dgm:pt modelId="{94634EA9-CD9E-4412-A44F-3EFF4FC343AD}" type="pres">
      <dgm:prSet presAssocID="{B868C130-98B0-463A-AAA7-043228FEA9E0}" presName="imgShp" presStyleLbl="fgImgPlace1" presStyleIdx="2" presStyleCnt="3"/>
      <dgm:spPr/>
    </dgm:pt>
    <dgm:pt modelId="{6DFBB028-CB17-4289-B815-42A99D93EE91}" type="pres">
      <dgm:prSet presAssocID="{B868C130-98B0-463A-AAA7-043228FEA9E0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895670-696A-406D-9F7E-B58116CD6567}" srcId="{DF23EE30-AECE-469B-ABA5-C24E6361F3C7}" destId="{B868C130-98B0-463A-AAA7-043228FEA9E0}" srcOrd="2" destOrd="0" parTransId="{5ED83C57-EB83-41F1-8477-FAC5502F1388}" sibTransId="{34B94FDB-5E26-4A05-9051-BEA43FB2A5B2}"/>
    <dgm:cxn modelId="{F990F34A-DCF7-491B-8827-D8B6F541C23F}" type="presOf" srcId="{DF23EE30-AECE-469B-ABA5-C24E6361F3C7}" destId="{AD5D5354-6FB7-4113-BE2B-ED815C0659E6}" srcOrd="0" destOrd="0" presId="urn:microsoft.com/office/officeart/2005/8/layout/vList3"/>
    <dgm:cxn modelId="{3A8A24B4-7B78-46B6-BA9E-1AFA32EBEC1D}" srcId="{DF23EE30-AECE-469B-ABA5-C24E6361F3C7}" destId="{60C6A8D9-DE53-46BD-B969-C89BEBE1DB53}" srcOrd="1" destOrd="0" parTransId="{71826F2E-E6E4-4CEF-A3D3-61AF203CB910}" sibTransId="{E500B6EC-2486-48D4-9123-232760B3A166}"/>
    <dgm:cxn modelId="{9F54264A-CF4F-48B5-A981-D1166B369894}" type="presOf" srcId="{B868C130-98B0-463A-AAA7-043228FEA9E0}" destId="{6DFBB028-CB17-4289-B815-42A99D93EE91}" srcOrd="0" destOrd="0" presId="urn:microsoft.com/office/officeart/2005/8/layout/vList3"/>
    <dgm:cxn modelId="{C4F19CE8-70D1-435A-BAAF-3580E2BEAC3C}" type="presOf" srcId="{60C6A8D9-DE53-46BD-B969-C89BEBE1DB53}" destId="{BAF7B05C-593B-4376-8CFE-27BFFDA4CA6F}" srcOrd="0" destOrd="0" presId="urn:microsoft.com/office/officeart/2005/8/layout/vList3"/>
    <dgm:cxn modelId="{5AA2AED2-6CF7-4900-889D-3E16DA1BF9EF}" type="presOf" srcId="{B29C75E1-1DEC-48E0-B977-99BC7580AD04}" destId="{9E01B86B-4DF6-473A-8D8D-8F5B466BE75F}" srcOrd="0" destOrd="0" presId="urn:microsoft.com/office/officeart/2005/8/layout/vList3"/>
    <dgm:cxn modelId="{AA5497CA-CCB4-44D1-BA72-6B2372C5F86C}" srcId="{DF23EE30-AECE-469B-ABA5-C24E6361F3C7}" destId="{B29C75E1-1DEC-48E0-B977-99BC7580AD04}" srcOrd="0" destOrd="0" parTransId="{F363F3AC-0F5E-4AEC-BF40-1478AE3B0A84}" sibTransId="{7E4B346D-BD55-42F9-9BEF-B133E7E2DC86}"/>
    <dgm:cxn modelId="{A1853798-2C18-4F90-A871-50E2D48180AF}" type="presParOf" srcId="{AD5D5354-6FB7-4113-BE2B-ED815C0659E6}" destId="{2D0E6387-76B3-442F-8056-C756F555A0FC}" srcOrd="0" destOrd="0" presId="urn:microsoft.com/office/officeart/2005/8/layout/vList3"/>
    <dgm:cxn modelId="{8D4FC314-3EBB-45E3-AD1E-AD86B0D3A209}" type="presParOf" srcId="{2D0E6387-76B3-442F-8056-C756F555A0FC}" destId="{ACB77DDE-3EC9-422A-9C8A-FB4BBF1882E9}" srcOrd="0" destOrd="0" presId="urn:microsoft.com/office/officeart/2005/8/layout/vList3"/>
    <dgm:cxn modelId="{FE54B26D-4A2E-4887-AD3E-DABD73D88378}" type="presParOf" srcId="{2D0E6387-76B3-442F-8056-C756F555A0FC}" destId="{9E01B86B-4DF6-473A-8D8D-8F5B466BE75F}" srcOrd="1" destOrd="0" presId="urn:microsoft.com/office/officeart/2005/8/layout/vList3"/>
    <dgm:cxn modelId="{CEC91B2E-CA2B-46F0-BEA9-3F3DFE21B54D}" type="presParOf" srcId="{AD5D5354-6FB7-4113-BE2B-ED815C0659E6}" destId="{6579C0C8-0551-4539-AB8C-984D9C20B263}" srcOrd="1" destOrd="0" presId="urn:microsoft.com/office/officeart/2005/8/layout/vList3"/>
    <dgm:cxn modelId="{76120A6E-FA28-44AF-BCB6-5A895C257E28}" type="presParOf" srcId="{AD5D5354-6FB7-4113-BE2B-ED815C0659E6}" destId="{E4CA3607-726D-4E92-A95C-D4A4B48DA45E}" srcOrd="2" destOrd="0" presId="urn:microsoft.com/office/officeart/2005/8/layout/vList3"/>
    <dgm:cxn modelId="{BC12E0AC-A5B7-4EB0-9A52-DDA388A9BC36}" type="presParOf" srcId="{E4CA3607-726D-4E92-A95C-D4A4B48DA45E}" destId="{540135C8-C20D-4581-B308-0551BD7B90C2}" srcOrd="0" destOrd="0" presId="urn:microsoft.com/office/officeart/2005/8/layout/vList3"/>
    <dgm:cxn modelId="{26B28704-CED1-475F-8DA9-76169E94D135}" type="presParOf" srcId="{E4CA3607-726D-4E92-A95C-D4A4B48DA45E}" destId="{BAF7B05C-593B-4376-8CFE-27BFFDA4CA6F}" srcOrd="1" destOrd="0" presId="urn:microsoft.com/office/officeart/2005/8/layout/vList3"/>
    <dgm:cxn modelId="{C0C10A5E-17EF-4A32-8BF6-6DC4BB70FC0B}" type="presParOf" srcId="{AD5D5354-6FB7-4113-BE2B-ED815C0659E6}" destId="{52CF5160-0A68-4437-B826-B24DA6523744}" srcOrd="3" destOrd="0" presId="urn:microsoft.com/office/officeart/2005/8/layout/vList3"/>
    <dgm:cxn modelId="{96AA47BE-4300-4BD2-88C6-39CCCB98FE66}" type="presParOf" srcId="{AD5D5354-6FB7-4113-BE2B-ED815C0659E6}" destId="{2205D680-B2CF-4279-A3C3-EF2BDBA56391}" srcOrd="4" destOrd="0" presId="urn:microsoft.com/office/officeart/2005/8/layout/vList3"/>
    <dgm:cxn modelId="{3AB565C4-B58D-4AD1-9E17-DF8350A44720}" type="presParOf" srcId="{2205D680-B2CF-4279-A3C3-EF2BDBA56391}" destId="{94634EA9-CD9E-4412-A44F-3EFF4FC343AD}" srcOrd="0" destOrd="0" presId="urn:microsoft.com/office/officeart/2005/8/layout/vList3"/>
    <dgm:cxn modelId="{93AE8265-5D8B-4C19-BADD-134E058182FF}" type="presParOf" srcId="{2205D680-B2CF-4279-A3C3-EF2BDBA56391}" destId="{6DFBB028-CB17-4289-B815-42A99D93EE91}" srcOrd="1" destOrd="0" presId="urn:microsoft.com/office/officeart/2005/8/layout/vList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68C76E-CF46-4808-8ACB-DC98A768F9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8D0145B3-4555-4CBA-B1E4-CA73CE8C7726}">
      <dgm:prSet/>
      <dgm:spPr/>
      <dgm:t>
        <a:bodyPr/>
        <a:lstStyle/>
        <a:p>
          <a:pPr rtl="0"/>
          <a:r>
            <a:rPr lang="zh-CN" dirty="0" smtClean="0"/>
            <a:t>专业性强</a:t>
          </a:r>
          <a:r>
            <a:rPr lang="en-US" dirty="0" smtClean="0"/>
            <a:t>      </a:t>
          </a:r>
          <a:endParaRPr lang="zh-CN" dirty="0"/>
        </a:p>
      </dgm:t>
    </dgm:pt>
    <dgm:pt modelId="{16FA7E14-1861-4FE6-B475-16DC10741432}" type="parTrans" cxnId="{80323FF4-30C2-4586-8517-8968987210C1}">
      <dgm:prSet/>
      <dgm:spPr/>
      <dgm:t>
        <a:bodyPr/>
        <a:lstStyle/>
        <a:p>
          <a:endParaRPr lang="zh-CN" altLang="en-US"/>
        </a:p>
      </dgm:t>
    </dgm:pt>
    <dgm:pt modelId="{11ECABAA-5B3E-47F6-BA95-FC16B5E72BB7}" type="sibTrans" cxnId="{80323FF4-30C2-4586-8517-8968987210C1}">
      <dgm:prSet/>
      <dgm:spPr/>
      <dgm:t>
        <a:bodyPr/>
        <a:lstStyle/>
        <a:p>
          <a:endParaRPr lang="zh-CN" altLang="en-US"/>
        </a:p>
      </dgm:t>
    </dgm:pt>
    <dgm:pt modelId="{A246AC2C-971C-4EB8-B32F-9A763FEEC897}">
      <dgm:prSet/>
      <dgm:spPr/>
      <dgm:t>
        <a:bodyPr/>
        <a:lstStyle/>
        <a:p>
          <a:pPr rtl="0"/>
          <a:r>
            <a:rPr lang="zh-CN" dirty="0" smtClean="0"/>
            <a:t>信息来源权威</a:t>
          </a:r>
          <a:endParaRPr lang="zh-CN" dirty="0"/>
        </a:p>
      </dgm:t>
    </dgm:pt>
    <dgm:pt modelId="{2F3287E4-FC51-47E6-8172-AC4BD4F97D2C}" type="parTrans" cxnId="{93DB5E2A-1CA9-4041-9AE3-0E55B8652C7B}">
      <dgm:prSet/>
      <dgm:spPr/>
      <dgm:t>
        <a:bodyPr/>
        <a:lstStyle/>
        <a:p>
          <a:endParaRPr lang="zh-CN" altLang="en-US"/>
        </a:p>
      </dgm:t>
    </dgm:pt>
    <dgm:pt modelId="{19D93ED7-AF28-4702-8700-89D8B60DF7EC}" type="sibTrans" cxnId="{93DB5E2A-1CA9-4041-9AE3-0E55B8652C7B}">
      <dgm:prSet/>
      <dgm:spPr/>
      <dgm:t>
        <a:bodyPr/>
        <a:lstStyle/>
        <a:p>
          <a:endParaRPr lang="zh-CN" altLang="en-US"/>
        </a:p>
      </dgm:t>
    </dgm:pt>
    <dgm:pt modelId="{93DDBEA5-E790-4E3E-BC29-DBF705A69C68}">
      <dgm:prSet/>
      <dgm:spPr/>
      <dgm:t>
        <a:bodyPr/>
        <a:lstStyle/>
        <a:p>
          <a:pPr rtl="0"/>
          <a:r>
            <a:rPr lang="zh-CN" dirty="0" smtClean="0"/>
            <a:t>打假符合切身利益</a:t>
          </a:r>
          <a:r>
            <a:rPr lang="en-US" dirty="0" smtClean="0"/>
            <a:t> </a:t>
          </a:r>
          <a:endParaRPr lang="zh-CN" dirty="0"/>
        </a:p>
      </dgm:t>
    </dgm:pt>
    <dgm:pt modelId="{25B7EEAE-B6C9-420A-AD23-287F1A6A153A}" type="parTrans" cxnId="{D57FD4A9-1233-482E-8B75-723D38AFB0D7}">
      <dgm:prSet/>
      <dgm:spPr/>
      <dgm:t>
        <a:bodyPr/>
        <a:lstStyle/>
        <a:p>
          <a:endParaRPr lang="zh-CN" altLang="en-US"/>
        </a:p>
      </dgm:t>
    </dgm:pt>
    <dgm:pt modelId="{C6D0E450-B3B4-4ED6-9EC8-C4B5D67F7317}" type="sibTrans" cxnId="{D57FD4A9-1233-482E-8B75-723D38AFB0D7}">
      <dgm:prSet/>
      <dgm:spPr/>
      <dgm:t>
        <a:bodyPr/>
        <a:lstStyle/>
        <a:p>
          <a:endParaRPr lang="zh-CN" altLang="en-US"/>
        </a:p>
      </dgm:t>
    </dgm:pt>
    <dgm:pt modelId="{D7BFE2B3-A011-4389-BF8A-CECF230B8FA5}" type="pres">
      <dgm:prSet presAssocID="{B868C76E-CF46-4808-8ACB-DC98A768F9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1AF0F77-A649-4B84-92C9-68D4760D680D}" type="pres">
      <dgm:prSet presAssocID="{8D0145B3-4555-4CBA-B1E4-CA73CE8C772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06B01E8-95EA-4253-889A-FDD472388991}" type="pres">
      <dgm:prSet presAssocID="{11ECABAA-5B3E-47F6-BA95-FC16B5E72BB7}" presName="spacer" presStyleCnt="0"/>
      <dgm:spPr/>
    </dgm:pt>
    <dgm:pt modelId="{F9D6F5FB-2233-4442-AF04-7E7E083BD09C}" type="pres">
      <dgm:prSet presAssocID="{A246AC2C-971C-4EB8-B32F-9A763FEEC89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38ED68A-C1B8-496E-AF47-AC7358FF7285}" type="pres">
      <dgm:prSet presAssocID="{19D93ED7-AF28-4702-8700-89D8B60DF7EC}" presName="spacer" presStyleCnt="0"/>
      <dgm:spPr/>
    </dgm:pt>
    <dgm:pt modelId="{25882287-6343-4906-8608-ADEAF5DF467E}" type="pres">
      <dgm:prSet presAssocID="{93DDBEA5-E790-4E3E-BC29-DBF705A69C6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EAFC3BC-CB62-4A8A-94EE-164217E2CA53}" type="presOf" srcId="{A246AC2C-971C-4EB8-B32F-9A763FEEC897}" destId="{F9D6F5FB-2233-4442-AF04-7E7E083BD09C}" srcOrd="0" destOrd="0" presId="urn:microsoft.com/office/officeart/2005/8/layout/vList2"/>
    <dgm:cxn modelId="{93DB5E2A-1CA9-4041-9AE3-0E55B8652C7B}" srcId="{B868C76E-CF46-4808-8ACB-DC98A768F9CE}" destId="{A246AC2C-971C-4EB8-B32F-9A763FEEC897}" srcOrd="1" destOrd="0" parTransId="{2F3287E4-FC51-47E6-8172-AC4BD4F97D2C}" sibTransId="{19D93ED7-AF28-4702-8700-89D8B60DF7EC}"/>
    <dgm:cxn modelId="{6577A2A3-A807-4219-926C-5A05D5E7B330}" type="presOf" srcId="{8D0145B3-4555-4CBA-B1E4-CA73CE8C7726}" destId="{D1AF0F77-A649-4B84-92C9-68D4760D680D}" srcOrd="0" destOrd="0" presId="urn:microsoft.com/office/officeart/2005/8/layout/vList2"/>
    <dgm:cxn modelId="{80323FF4-30C2-4586-8517-8968987210C1}" srcId="{B868C76E-CF46-4808-8ACB-DC98A768F9CE}" destId="{8D0145B3-4555-4CBA-B1E4-CA73CE8C7726}" srcOrd="0" destOrd="0" parTransId="{16FA7E14-1861-4FE6-B475-16DC10741432}" sibTransId="{11ECABAA-5B3E-47F6-BA95-FC16B5E72BB7}"/>
    <dgm:cxn modelId="{D57FD4A9-1233-482E-8B75-723D38AFB0D7}" srcId="{B868C76E-CF46-4808-8ACB-DC98A768F9CE}" destId="{93DDBEA5-E790-4E3E-BC29-DBF705A69C68}" srcOrd="2" destOrd="0" parTransId="{25B7EEAE-B6C9-420A-AD23-287F1A6A153A}" sibTransId="{C6D0E450-B3B4-4ED6-9EC8-C4B5D67F7317}"/>
    <dgm:cxn modelId="{27157242-DB06-492B-99F6-6973117BADC2}" type="presOf" srcId="{93DDBEA5-E790-4E3E-BC29-DBF705A69C68}" destId="{25882287-6343-4906-8608-ADEAF5DF467E}" srcOrd="0" destOrd="0" presId="urn:microsoft.com/office/officeart/2005/8/layout/vList2"/>
    <dgm:cxn modelId="{D66D424F-57DB-4889-B798-109AC65A98AB}" type="presOf" srcId="{B868C76E-CF46-4808-8ACB-DC98A768F9CE}" destId="{D7BFE2B3-A011-4389-BF8A-CECF230B8FA5}" srcOrd="0" destOrd="0" presId="urn:microsoft.com/office/officeart/2005/8/layout/vList2"/>
    <dgm:cxn modelId="{3606E061-35F4-459D-AAF3-E3CD46B7B2C5}" type="presParOf" srcId="{D7BFE2B3-A011-4389-BF8A-CECF230B8FA5}" destId="{D1AF0F77-A649-4B84-92C9-68D4760D680D}" srcOrd="0" destOrd="0" presId="urn:microsoft.com/office/officeart/2005/8/layout/vList2"/>
    <dgm:cxn modelId="{8CD8AABE-F54D-45F1-89A2-4F727B589973}" type="presParOf" srcId="{D7BFE2B3-A011-4389-BF8A-CECF230B8FA5}" destId="{006B01E8-95EA-4253-889A-FDD472388991}" srcOrd="1" destOrd="0" presId="urn:microsoft.com/office/officeart/2005/8/layout/vList2"/>
    <dgm:cxn modelId="{AFFE3186-8181-41C1-9210-EC2422BF1578}" type="presParOf" srcId="{D7BFE2B3-A011-4389-BF8A-CECF230B8FA5}" destId="{F9D6F5FB-2233-4442-AF04-7E7E083BD09C}" srcOrd="2" destOrd="0" presId="urn:microsoft.com/office/officeart/2005/8/layout/vList2"/>
    <dgm:cxn modelId="{8BCE5BDB-2798-4A13-A3E0-90172E3C204F}" type="presParOf" srcId="{D7BFE2B3-A011-4389-BF8A-CECF230B8FA5}" destId="{B38ED68A-C1B8-496E-AF47-AC7358FF7285}" srcOrd="3" destOrd="0" presId="urn:microsoft.com/office/officeart/2005/8/layout/vList2"/>
    <dgm:cxn modelId="{3260F8AB-B5A3-4CF7-AA70-11EA07B34B22}" type="presParOf" srcId="{D7BFE2B3-A011-4389-BF8A-CECF230B8FA5}" destId="{25882287-6343-4906-8608-ADEAF5DF467E}" srcOrd="4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D7496E-8A32-4CD7-9E19-446CA2C621B6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9FA09A99-358A-45D7-BBB8-41A010736241}">
      <dgm:prSet/>
      <dgm:spPr/>
      <dgm:t>
        <a:bodyPr/>
        <a:lstStyle/>
        <a:p>
          <a:pPr rtl="0"/>
          <a:r>
            <a:rPr lang="zh-CN" dirty="0" smtClean="0"/>
            <a:t>可能成为垄断工具，形成行业壁垒</a:t>
          </a:r>
          <a:endParaRPr lang="en-US" dirty="0"/>
        </a:p>
      </dgm:t>
    </dgm:pt>
    <dgm:pt modelId="{977AB7F9-7303-4DDE-8149-4CC11FA3097A}" type="parTrans" cxnId="{9C6FB604-AE8C-4F09-859D-435EFC21EF0F}">
      <dgm:prSet/>
      <dgm:spPr/>
      <dgm:t>
        <a:bodyPr/>
        <a:lstStyle/>
        <a:p>
          <a:endParaRPr lang="zh-CN" altLang="en-US"/>
        </a:p>
      </dgm:t>
    </dgm:pt>
    <dgm:pt modelId="{DD945A4F-BD3B-4E77-82E1-DD27CE868A73}" type="sibTrans" cxnId="{9C6FB604-AE8C-4F09-859D-435EFC21EF0F}">
      <dgm:prSet/>
      <dgm:spPr/>
      <dgm:t>
        <a:bodyPr/>
        <a:lstStyle/>
        <a:p>
          <a:endParaRPr lang="zh-CN" altLang="en-US"/>
        </a:p>
      </dgm:t>
    </dgm:pt>
    <dgm:pt modelId="{0D6824AC-9D60-4F73-B5D7-95DF0E0D5748}">
      <dgm:prSet/>
      <dgm:spPr/>
      <dgm:t>
        <a:bodyPr/>
        <a:lstStyle/>
        <a:p>
          <a:pPr rtl="0"/>
          <a:r>
            <a:rPr lang="zh-CN" dirty="0" smtClean="0"/>
            <a:t>运作效率低</a:t>
          </a:r>
          <a:endParaRPr lang="en-US" dirty="0"/>
        </a:p>
      </dgm:t>
    </dgm:pt>
    <dgm:pt modelId="{6998A8F5-20F5-48CF-A2FC-5EA8F4E3F418}" type="parTrans" cxnId="{B2BEDAFD-FED0-4154-9FCC-3E8D82A004B3}">
      <dgm:prSet/>
      <dgm:spPr/>
      <dgm:t>
        <a:bodyPr/>
        <a:lstStyle/>
        <a:p>
          <a:endParaRPr lang="zh-CN" altLang="en-US"/>
        </a:p>
      </dgm:t>
    </dgm:pt>
    <dgm:pt modelId="{A2E16A25-EA48-42F2-8B50-A6F863111611}" type="sibTrans" cxnId="{B2BEDAFD-FED0-4154-9FCC-3E8D82A004B3}">
      <dgm:prSet/>
      <dgm:spPr/>
      <dgm:t>
        <a:bodyPr/>
        <a:lstStyle/>
        <a:p>
          <a:endParaRPr lang="zh-CN" altLang="en-US"/>
        </a:p>
      </dgm:t>
    </dgm:pt>
    <dgm:pt modelId="{2923F66D-9B4E-4A70-BA2C-337C06E3B689}" type="pres">
      <dgm:prSet presAssocID="{93D7496E-8A32-4CD7-9E19-446CA2C621B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F824B79D-D32E-4F94-BA2E-4A4D1D8D6757}" type="pres">
      <dgm:prSet presAssocID="{9FA09A99-358A-45D7-BBB8-41A010736241}" presName="horFlow" presStyleCnt="0"/>
      <dgm:spPr/>
    </dgm:pt>
    <dgm:pt modelId="{3205733A-FFD7-4409-A6DB-C57C71E5069E}" type="pres">
      <dgm:prSet presAssocID="{9FA09A99-358A-45D7-BBB8-41A010736241}" presName="bigChev" presStyleLbl="node1" presStyleIdx="0" presStyleCnt="2"/>
      <dgm:spPr/>
      <dgm:t>
        <a:bodyPr/>
        <a:lstStyle/>
        <a:p>
          <a:endParaRPr lang="zh-CN" altLang="en-US"/>
        </a:p>
      </dgm:t>
    </dgm:pt>
    <dgm:pt modelId="{AE2B3942-C414-429A-B30F-E2DC09FD0E58}" type="pres">
      <dgm:prSet presAssocID="{9FA09A99-358A-45D7-BBB8-41A010736241}" presName="vSp" presStyleCnt="0"/>
      <dgm:spPr/>
    </dgm:pt>
    <dgm:pt modelId="{B69213C7-5E18-4614-BCA2-796073C57928}" type="pres">
      <dgm:prSet presAssocID="{0D6824AC-9D60-4F73-B5D7-95DF0E0D5748}" presName="horFlow" presStyleCnt="0"/>
      <dgm:spPr/>
    </dgm:pt>
    <dgm:pt modelId="{9754593E-4456-476D-987D-4BCF4ACE402B}" type="pres">
      <dgm:prSet presAssocID="{0D6824AC-9D60-4F73-B5D7-95DF0E0D5748}" presName="bigChev" presStyleLbl="node1" presStyleIdx="1" presStyleCnt="2"/>
      <dgm:spPr/>
      <dgm:t>
        <a:bodyPr/>
        <a:lstStyle/>
        <a:p>
          <a:endParaRPr lang="zh-CN" altLang="en-US"/>
        </a:p>
      </dgm:t>
    </dgm:pt>
  </dgm:ptLst>
  <dgm:cxnLst>
    <dgm:cxn modelId="{1024E7A5-6726-495B-902A-774D86CD1901}" type="presOf" srcId="{93D7496E-8A32-4CD7-9E19-446CA2C621B6}" destId="{2923F66D-9B4E-4A70-BA2C-337C06E3B689}" srcOrd="0" destOrd="0" presId="urn:microsoft.com/office/officeart/2005/8/layout/lProcess3"/>
    <dgm:cxn modelId="{9C6FB604-AE8C-4F09-859D-435EFC21EF0F}" srcId="{93D7496E-8A32-4CD7-9E19-446CA2C621B6}" destId="{9FA09A99-358A-45D7-BBB8-41A010736241}" srcOrd="0" destOrd="0" parTransId="{977AB7F9-7303-4DDE-8149-4CC11FA3097A}" sibTransId="{DD945A4F-BD3B-4E77-82E1-DD27CE868A73}"/>
    <dgm:cxn modelId="{E86B098D-2AC5-4F24-AF09-80D9B1F16020}" type="presOf" srcId="{9FA09A99-358A-45D7-BBB8-41A010736241}" destId="{3205733A-FFD7-4409-A6DB-C57C71E5069E}" srcOrd="0" destOrd="0" presId="urn:microsoft.com/office/officeart/2005/8/layout/lProcess3"/>
    <dgm:cxn modelId="{6243FE33-6EBE-4664-8943-4AA640B98186}" type="presOf" srcId="{0D6824AC-9D60-4F73-B5D7-95DF0E0D5748}" destId="{9754593E-4456-476D-987D-4BCF4ACE402B}" srcOrd="0" destOrd="0" presId="urn:microsoft.com/office/officeart/2005/8/layout/lProcess3"/>
    <dgm:cxn modelId="{B2BEDAFD-FED0-4154-9FCC-3E8D82A004B3}" srcId="{93D7496E-8A32-4CD7-9E19-446CA2C621B6}" destId="{0D6824AC-9D60-4F73-B5D7-95DF0E0D5748}" srcOrd="1" destOrd="0" parTransId="{6998A8F5-20F5-48CF-A2FC-5EA8F4E3F418}" sibTransId="{A2E16A25-EA48-42F2-8B50-A6F863111611}"/>
    <dgm:cxn modelId="{30F0342A-06AC-467D-A1BD-9EB87A448762}" type="presParOf" srcId="{2923F66D-9B4E-4A70-BA2C-337C06E3B689}" destId="{F824B79D-D32E-4F94-BA2E-4A4D1D8D6757}" srcOrd="0" destOrd="0" presId="urn:microsoft.com/office/officeart/2005/8/layout/lProcess3"/>
    <dgm:cxn modelId="{65C125EC-0FA4-460A-B5A0-84B77884538F}" type="presParOf" srcId="{F824B79D-D32E-4F94-BA2E-4A4D1D8D6757}" destId="{3205733A-FFD7-4409-A6DB-C57C71E5069E}" srcOrd="0" destOrd="0" presId="urn:microsoft.com/office/officeart/2005/8/layout/lProcess3"/>
    <dgm:cxn modelId="{B636D3B6-D19D-4276-9F26-B78C6246ABD1}" type="presParOf" srcId="{2923F66D-9B4E-4A70-BA2C-337C06E3B689}" destId="{AE2B3942-C414-429A-B30F-E2DC09FD0E58}" srcOrd="1" destOrd="0" presId="urn:microsoft.com/office/officeart/2005/8/layout/lProcess3"/>
    <dgm:cxn modelId="{705A2A0F-C568-47B3-B5AF-957767CD6AC3}" type="presParOf" srcId="{2923F66D-9B4E-4A70-BA2C-337C06E3B689}" destId="{B69213C7-5E18-4614-BCA2-796073C57928}" srcOrd="2" destOrd="0" presId="urn:microsoft.com/office/officeart/2005/8/layout/lProcess3"/>
    <dgm:cxn modelId="{119010AA-634B-423C-AC0D-0AFD0C9F7ED3}" type="presParOf" srcId="{B69213C7-5E18-4614-BCA2-796073C57928}" destId="{9754593E-4456-476D-987D-4BCF4ACE402B}" srcOrd="0" destOrd="0" presId="urn:microsoft.com/office/officeart/2005/8/layout/lProcess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809AED-D7E1-44DB-BD3D-67B61D275E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5AF05C68-6EB7-4EE2-8186-FE8CDF2E250C}">
      <dgm:prSet/>
      <dgm:spPr/>
      <dgm:t>
        <a:bodyPr/>
        <a:lstStyle/>
        <a:p>
          <a:pPr rtl="0"/>
          <a:endParaRPr lang="en-US" dirty="0"/>
        </a:p>
      </dgm:t>
    </dgm:pt>
    <dgm:pt modelId="{B360F6A2-D241-4DEF-B9B8-D3BF146715DF}" type="parTrans" cxnId="{79036CBA-29A4-4027-AAE3-C297796E0CA2}">
      <dgm:prSet/>
      <dgm:spPr/>
      <dgm:t>
        <a:bodyPr/>
        <a:lstStyle/>
        <a:p>
          <a:endParaRPr lang="zh-CN" altLang="en-US"/>
        </a:p>
      </dgm:t>
    </dgm:pt>
    <dgm:pt modelId="{E607C01C-4660-4C8B-94E4-E828471536CD}" type="sibTrans" cxnId="{79036CBA-29A4-4027-AAE3-C297796E0CA2}">
      <dgm:prSet/>
      <dgm:spPr/>
      <dgm:t>
        <a:bodyPr/>
        <a:lstStyle/>
        <a:p>
          <a:endParaRPr lang="zh-CN" altLang="en-US"/>
        </a:p>
      </dgm:t>
    </dgm:pt>
    <dgm:pt modelId="{B17366C1-D26F-4A3C-932D-BB259BD256E0}">
      <dgm:prSet/>
      <dgm:spPr/>
      <dgm:t>
        <a:bodyPr/>
        <a:lstStyle/>
        <a:p>
          <a:pPr rtl="0"/>
          <a:r>
            <a:rPr lang="zh-CN" dirty="0" smtClean="0"/>
            <a:t>学术规范</a:t>
          </a:r>
          <a:endParaRPr lang="en-US" dirty="0"/>
        </a:p>
      </dgm:t>
    </dgm:pt>
    <dgm:pt modelId="{0B8F1642-EE87-43FA-9A3B-E3E11668280C}" type="parTrans" cxnId="{82C570D0-132C-4736-9A07-8EA2556ED5CD}">
      <dgm:prSet/>
      <dgm:spPr/>
      <dgm:t>
        <a:bodyPr/>
        <a:lstStyle/>
        <a:p>
          <a:endParaRPr lang="zh-CN" altLang="en-US"/>
        </a:p>
      </dgm:t>
    </dgm:pt>
    <dgm:pt modelId="{817CD408-16D6-4481-8191-A3FF3CA8E0A1}" type="sibTrans" cxnId="{82C570D0-132C-4736-9A07-8EA2556ED5CD}">
      <dgm:prSet/>
      <dgm:spPr/>
      <dgm:t>
        <a:bodyPr/>
        <a:lstStyle/>
        <a:p>
          <a:endParaRPr lang="zh-CN" altLang="en-US"/>
        </a:p>
      </dgm:t>
    </dgm:pt>
    <dgm:pt modelId="{EB61B26B-8B3F-40BE-A796-DB2C37DA5882}">
      <dgm:prSet/>
      <dgm:spPr/>
      <dgm:t>
        <a:bodyPr/>
        <a:lstStyle/>
        <a:p>
          <a:pPr rtl="0"/>
          <a:endParaRPr lang="en-US" dirty="0"/>
        </a:p>
      </dgm:t>
    </dgm:pt>
    <dgm:pt modelId="{6D951256-A4DF-4958-A5C3-C56BD1D35E5F}" type="parTrans" cxnId="{CA7F6DC4-A08F-4A1A-A426-85AF1F7491B3}">
      <dgm:prSet/>
      <dgm:spPr/>
      <dgm:t>
        <a:bodyPr/>
        <a:lstStyle/>
        <a:p>
          <a:endParaRPr lang="zh-CN" altLang="en-US"/>
        </a:p>
      </dgm:t>
    </dgm:pt>
    <dgm:pt modelId="{1081006A-51CE-4A72-8152-653C7AF8E945}" type="sibTrans" cxnId="{CA7F6DC4-A08F-4A1A-A426-85AF1F7491B3}">
      <dgm:prSet/>
      <dgm:spPr/>
      <dgm:t>
        <a:bodyPr/>
        <a:lstStyle/>
        <a:p>
          <a:endParaRPr lang="zh-CN" altLang="en-US"/>
        </a:p>
      </dgm:t>
    </dgm:pt>
    <dgm:pt modelId="{1ACFB0AC-B2F4-46D9-B5DA-705262DE8CEF}">
      <dgm:prSet/>
      <dgm:spPr/>
      <dgm:t>
        <a:bodyPr/>
        <a:lstStyle/>
        <a:p>
          <a:pPr rtl="0"/>
          <a:r>
            <a:rPr lang="zh-CN" dirty="0" smtClean="0"/>
            <a:t>调查制度的缺失</a:t>
          </a:r>
          <a:endParaRPr lang="zh-CN" dirty="0"/>
        </a:p>
      </dgm:t>
    </dgm:pt>
    <dgm:pt modelId="{97A51FEF-FB35-4C09-BA72-0B0E8596B581}" type="parTrans" cxnId="{9B59798F-A234-4D22-AA25-32D8775E2FD3}">
      <dgm:prSet/>
      <dgm:spPr/>
      <dgm:t>
        <a:bodyPr/>
        <a:lstStyle/>
        <a:p>
          <a:endParaRPr lang="zh-CN" altLang="en-US"/>
        </a:p>
      </dgm:t>
    </dgm:pt>
    <dgm:pt modelId="{1DE0FC07-B565-42B9-9A35-E3B957F7B290}" type="sibTrans" cxnId="{9B59798F-A234-4D22-AA25-32D8775E2FD3}">
      <dgm:prSet/>
      <dgm:spPr/>
      <dgm:t>
        <a:bodyPr/>
        <a:lstStyle/>
        <a:p>
          <a:endParaRPr lang="zh-CN" altLang="en-US"/>
        </a:p>
      </dgm:t>
    </dgm:pt>
    <dgm:pt modelId="{D7FB4BB4-DE5A-44BA-B655-E6B9673D5E21}" type="pres">
      <dgm:prSet presAssocID="{EE809AED-D7E1-44DB-BD3D-67B61D275E0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3255027-0C9E-4697-A704-6D6E09898D7B}" type="pres">
      <dgm:prSet presAssocID="{EE809AED-D7E1-44DB-BD3D-67B61D275E0F}" presName="arrow" presStyleLbl="bgShp" presStyleIdx="0" presStyleCnt="1"/>
      <dgm:spPr/>
    </dgm:pt>
    <dgm:pt modelId="{E050B646-7F7F-44A5-9EAA-BD50F37CE62A}" type="pres">
      <dgm:prSet presAssocID="{EE809AED-D7E1-44DB-BD3D-67B61D275E0F}" presName="linearProcess" presStyleCnt="0"/>
      <dgm:spPr/>
    </dgm:pt>
    <dgm:pt modelId="{FCDE1C9C-FECC-4D42-BFC6-404943E6C1DA}" type="pres">
      <dgm:prSet presAssocID="{5AF05C68-6EB7-4EE2-8186-FE8CDF2E250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57C101-A75B-4571-A65B-FFDC374AD791}" type="pres">
      <dgm:prSet presAssocID="{E607C01C-4660-4C8B-94E4-E828471536CD}" presName="sibTrans" presStyleCnt="0"/>
      <dgm:spPr/>
    </dgm:pt>
    <dgm:pt modelId="{FD025894-BC26-47C4-8C74-F60B11E5D821}" type="pres">
      <dgm:prSet presAssocID="{B17366C1-D26F-4A3C-932D-BB259BD256E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D895C5-2C6E-4184-9746-CEDB6C06FB65}" type="pres">
      <dgm:prSet presAssocID="{817CD408-16D6-4481-8191-A3FF3CA8E0A1}" presName="sibTrans" presStyleCnt="0"/>
      <dgm:spPr/>
    </dgm:pt>
    <dgm:pt modelId="{51AE3664-3B68-492C-BFD1-E4A4BC9A81F6}" type="pres">
      <dgm:prSet presAssocID="{EB61B26B-8B3F-40BE-A796-DB2C37DA588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3C5E5B-9FF1-46FC-893E-58D787BA934B}" type="pres">
      <dgm:prSet presAssocID="{1081006A-51CE-4A72-8152-653C7AF8E945}" presName="sibTrans" presStyleCnt="0"/>
      <dgm:spPr/>
    </dgm:pt>
    <dgm:pt modelId="{DD007760-D802-4C21-B8C7-A0EE040FA929}" type="pres">
      <dgm:prSet presAssocID="{1ACFB0AC-B2F4-46D9-B5DA-705262DE8CEF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E1089F1-8311-4E8C-BA1D-01EE23E16815}" type="presOf" srcId="{B17366C1-D26F-4A3C-932D-BB259BD256E0}" destId="{FD025894-BC26-47C4-8C74-F60B11E5D821}" srcOrd="0" destOrd="0" presId="urn:microsoft.com/office/officeart/2005/8/layout/hProcess9"/>
    <dgm:cxn modelId="{82C570D0-132C-4736-9A07-8EA2556ED5CD}" srcId="{EE809AED-D7E1-44DB-BD3D-67B61D275E0F}" destId="{B17366C1-D26F-4A3C-932D-BB259BD256E0}" srcOrd="1" destOrd="0" parTransId="{0B8F1642-EE87-43FA-9A3B-E3E11668280C}" sibTransId="{817CD408-16D6-4481-8191-A3FF3CA8E0A1}"/>
    <dgm:cxn modelId="{79036CBA-29A4-4027-AAE3-C297796E0CA2}" srcId="{EE809AED-D7E1-44DB-BD3D-67B61D275E0F}" destId="{5AF05C68-6EB7-4EE2-8186-FE8CDF2E250C}" srcOrd="0" destOrd="0" parTransId="{B360F6A2-D241-4DEF-B9B8-D3BF146715DF}" sibTransId="{E607C01C-4660-4C8B-94E4-E828471536CD}"/>
    <dgm:cxn modelId="{CA7F6DC4-A08F-4A1A-A426-85AF1F7491B3}" srcId="{EE809AED-D7E1-44DB-BD3D-67B61D275E0F}" destId="{EB61B26B-8B3F-40BE-A796-DB2C37DA5882}" srcOrd="2" destOrd="0" parTransId="{6D951256-A4DF-4958-A5C3-C56BD1D35E5F}" sibTransId="{1081006A-51CE-4A72-8152-653C7AF8E945}"/>
    <dgm:cxn modelId="{8B873178-3AAD-4712-856F-7DD0F9980B0D}" type="presOf" srcId="{EB61B26B-8B3F-40BE-A796-DB2C37DA5882}" destId="{51AE3664-3B68-492C-BFD1-E4A4BC9A81F6}" srcOrd="0" destOrd="0" presId="urn:microsoft.com/office/officeart/2005/8/layout/hProcess9"/>
    <dgm:cxn modelId="{CE4A45B7-C920-4E02-BD23-C06683FF7442}" type="presOf" srcId="{5AF05C68-6EB7-4EE2-8186-FE8CDF2E250C}" destId="{FCDE1C9C-FECC-4D42-BFC6-404943E6C1DA}" srcOrd="0" destOrd="0" presId="urn:microsoft.com/office/officeart/2005/8/layout/hProcess9"/>
    <dgm:cxn modelId="{B89DB680-BE96-43A8-B202-FBCCC1713C84}" type="presOf" srcId="{EE809AED-D7E1-44DB-BD3D-67B61D275E0F}" destId="{D7FB4BB4-DE5A-44BA-B655-E6B9673D5E21}" srcOrd="0" destOrd="0" presId="urn:microsoft.com/office/officeart/2005/8/layout/hProcess9"/>
    <dgm:cxn modelId="{9B59798F-A234-4D22-AA25-32D8775E2FD3}" srcId="{EE809AED-D7E1-44DB-BD3D-67B61D275E0F}" destId="{1ACFB0AC-B2F4-46D9-B5DA-705262DE8CEF}" srcOrd="3" destOrd="0" parTransId="{97A51FEF-FB35-4C09-BA72-0B0E8596B581}" sibTransId="{1DE0FC07-B565-42B9-9A35-E3B957F7B290}"/>
    <dgm:cxn modelId="{3107D231-1B07-4E8F-8B68-F3AAF7CA8AC5}" type="presOf" srcId="{1ACFB0AC-B2F4-46D9-B5DA-705262DE8CEF}" destId="{DD007760-D802-4C21-B8C7-A0EE040FA929}" srcOrd="0" destOrd="0" presId="urn:microsoft.com/office/officeart/2005/8/layout/hProcess9"/>
    <dgm:cxn modelId="{3EB75255-306E-4340-A874-73BFFBB98A46}" type="presParOf" srcId="{D7FB4BB4-DE5A-44BA-B655-E6B9673D5E21}" destId="{33255027-0C9E-4697-A704-6D6E09898D7B}" srcOrd="0" destOrd="0" presId="urn:microsoft.com/office/officeart/2005/8/layout/hProcess9"/>
    <dgm:cxn modelId="{ABFC74E0-CB02-4ADE-B10E-6DDD880DA8DB}" type="presParOf" srcId="{D7FB4BB4-DE5A-44BA-B655-E6B9673D5E21}" destId="{E050B646-7F7F-44A5-9EAA-BD50F37CE62A}" srcOrd="1" destOrd="0" presId="urn:microsoft.com/office/officeart/2005/8/layout/hProcess9"/>
    <dgm:cxn modelId="{0F2DD861-9844-42AE-8E95-4723CE972CD2}" type="presParOf" srcId="{E050B646-7F7F-44A5-9EAA-BD50F37CE62A}" destId="{FCDE1C9C-FECC-4D42-BFC6-404943E6C1DA}" srcOrd="0" destOrd="0" presId="urn:microsoft.com/office/officeart/2005/8/layout/hProcess9"/>
    <dgm:cxn modelId="{6D48A49B-9769-4D5F-BB9A-13510656BD4E}" type="presParOf" srcId="{E050B646-7F7F-44A5-9EAA-BD50F37CE62A}" destId="{F857C101-A75B-4571-A65B-FFDC374AD791}" srcOrd="1" destOrd="0" presId="urn:microsoft.com/office/officeart/2005/8/layout/hProcess9"/>
    <dgm:cxn modelId="{0E52F162-2044-4304-A680-4843D4F522F0}" type="presParOf" srcId="{E050B646-7F7F-44A5-9EAA-BD50F37CE62A}" destId="{FD025894-BC26-47C4-8C74-F60B11E5D821}" srcOrd="2" destOrd="0" presId="urn:microsoft.com/office/officeart/2005/8/layout/hProcess9"/>
    <dgm:cxn modelId="{71AB55DC-FB71-4728-9BE6-F24938001B9B}" type="presParOf" srcId="{E050B646-7F7F-44A5-9EAA-BD50F37CE62A}" destId="{4FD895C5-2C6E-4184-9746-CEDB6C06FB65}" srcOrd="3" destOrd="0" presId="urn:microsoft.com/office/officeart/2005/8/layout/hProcess9"/>
    <dgm:cxn modelId="{62550120-AFE5-40A2-9CFC-14198ADC80F2}" type="presParOf" srcId="{E050B646-7F7F-44A5-9EAA-BD50F37CE62A}" destId="{51AE3664-3B68-492C-BFD1-E4A4BC9A81F6}" srcOrd="4" destOrd="0" presId="urn:microsoft.com/office/officeart/2005/8/layout/hProcess9"/>
    <dgm:cxn modelId="{AE1CA62F-8CC0-4574-B88C-9B8FEBFB6C42}" type="presParOf" srcId="{E050B646-7F7F-44A5-9EAA-BD50F37CE62A}" destId="{D33C5E5B-9FF1-46FC-893E-58D787BA934B}" srcOrd="5" destOrd="0" presId="urn:microsoft.com/office/officeart/2005/8/layout/hProcess9"/>
    <dgm:cxn modelId="{8101CC7D-C518-4DCD-AD27-FDAB98EEC243}" type="presParOf" srcId="{E050B646-7F7F-44A5-9EAA-BD50F37CE62A}" destId="{DD007760-D802-4C21-B8C7-A0EE040FA929}" srcOrd="6" destOrd="0" presId="urn:microsoft.com/office/officeart/2005/8/layout/hProcess9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85086D-963E-4F17-B19C-C72BEDDBA7A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176004D8-BFDB-4CE6-AABD-B6DB5D28B4F8}">
      <dgm:prSet/>
      <dgm:spPr/>
      <dgm:t>
        <a:bodyPr/>
        <a:lstStyle/>
        <a:p>
          <a:pPr rtl="0"/>
          <a:endParaRPr lang="en-US" dirty="0"/>
        </a:p>
      </dgm:t>
    </dgm:pt>
    <dgm:pt modelId="{0D9AD73B-B3B4-40E7-A0A7-489625C8DADE}" type="parTrans" cxnId="{F4486524-4D90-467C-A678-E9959B6F6D08}">
      <dgm:prSet/>
      <dgm:spPr/>
      <dgm:t>
        <a:bodyPr/>
        <a:lstStyle/>
        <a:p>
          <a:endParaRPr lang="zh-CN" altLang="en-US"/>
        </a:p>
      </dgm:t>
    </dgm:pt>
    <dgm:pt modelId="{0EAD4BA9-1292-4615-86BA-29B4F1C5FAED}" type="sibTrans" cxnId="{F4486524-4D90-467C-A678-E9959B6F6D08}">
      <dgm:prSet/>
      <dgm:spPr/>
      <dgm:t>
        <a:bodyPr/>
        <a:lstStyle/>
        <a:p>
          <a:endParaRPr lang="zh-CN" altLang="en-US"/>
        </a:p>
      </dgm:t>
    </dgm:pt>
    <dgm:pt modelId="{A45B5240-6782-4429-8CB1-165A236B7FBE}">
      <dgm:prSet/>
      <dgm:spPr/>
      <dgm:t>
        <a:bodyPr/>
        <a:lstStyle/>
        <a:p>
          <a:pPr rtl="0"/>
          <a:r>
            <a:rPr lang="en-US" dirty="0" smtClean="0"/>
            <a:t>1.</a:t>
          </a:r>
          <a:r>
            <a:rPr lang="zh-CN" dirty="0" smtClean="0"/>
            <a:t>完善学术规范</a:t>
          </a:r>
          <a:endParaRPr lang="en-US" dirty="0"/>
        </a:p>
      </dgm:t>
    </dgm:pt>
    <dgm:pt modelId="{C29B8FEE-41CF-4DF2-BFE9-F2F2C0633A2E}" type="parTrans" cxnId="{C59575A6-BA9B-49E1-9BD2-4D63C631BDE5}">
      <dgm:prSet/>
      <dgm:spPr/>
      <dgm:t>
        <a:bodyPr/>
        <a:lstStyle/>
        <a:p>
          <a:endParaRPr lang="zh-CN" altLang="en-US"/>
        </a:p>
      </dgm:t>
    </dgm:pt>
    <dgm:pt modelId="{E97858DA-EDCA-4A73-A9E4-A395E540260A}" type="sibTrans" cxnId="{C59575A6-BA9B-49E1-9BD2-4D63C631BDE5}">
      <dgm:prSet/>
      <dgm:spPr/>
      <dgm:t>
        <a:bodyPr/>
        <a:lstStyle/>
        <a:p>
          <a:endParaRPr lang="zh-CN" altLang="en-US"/>
        </a:p>
      </dgm:t>
    </dgm:pt>
    <dgm:pt modelId="{8C8192ED-547A-4121-8B85-5178FD5C1F1E}">
      <dgm:prSet/>
      <dgm:spPr/>
      <dgm:t>
        <a:bodyPr/>
        <a:lstStyle/>
        <a:p>
          <a:pPr rtl="0"/>
          <a:endParaRPr lang="en-US" dirty="0"/>
        </a:p>
      </dgm:t>
    </dgm:pt>
    <dgm:pt modelId="{C1573642-CC9F-4B0D-8070-1211E3989AA9}" type="parTrans" cxnId="{9BA052B7-7E1F-4EDD-94B8-C1BE5F8436DA}">
      <dgm:prSet/>
      <dgm:spPr/>
      <dgm:t>
        <a:bodyPr/>
        <a:lstStyle/>
        <a:p>
          <a:endParaRPr lang="zh-CN" altLang="en-US"/>
        </a:p>
      </dgm:t>
    </dgm:pt>
    <dgm:pt modelId="{5062D6BC-57B7-4841-B55B-8FA1E5F388B6}" type="sibTrans" cxnId="{9BA052B7-7E1F-4EDD-94B8-C1BE5F8436DA}">
      <dgm:prSet/>
      <dgm:spPr/>
      <dgm:t>
        <a:bodyPr/>
        <a:lstStyle/>
        <a:p>
          <a:endParaRPr lang="zh-CN" altLang="en-US"/>
        </a:p>
      </dgm:t>
    </dgm:pt>
    <dgm:pt modelId="{3518C52B-F88D-4538-8EBC-C57A7847A247}">
      <dgm:prSet/>
      <dgm:spPr/>
      <dgm:t>
        <a:bodyPr/>
        <a:lstStyle/>
        <a:p>
          <a:pPr rtl="0"/>
          <a:r>
            <a:rPr lang="en-US" dirty="0" smtClean="0"/>
            <a:t>2.</a:t>
          </a:r>
          <a:r>
            <a:rPr lang="zh-CN" dirty="0" smtClean="0"/>
            <a:t>加强规范的实施</a:t>
          </a:r>
          <a:endParaRPr lang="en-US" dirty="0"/>
        </a:p>
      </dgm:t>
    </dgm:pt>
    <dgm:pt modelId="{B0DDB236-0F95-48AE-8971-7A033037CCBD}" type="parTrans" cxnId="{6DF4587C-728F-4958-ADC0-D910EB96267D}">
      <dgm:prSet/>
      <dgm:spPr/>
      <dgm:t>
        <a:bodyPr/>
        <a:lstStyle/>
        <a:p>
          <a:endParaRPr lang="zh-CN" altLang="en-US"/>
        </a:p>
      </dgm:t>
    </dgm:pt>
    <dgm:pt modelId="{60D6BBD3-E08B-4F9D-A8D7-A010C74FC5AD}" type="sibTrans" cxnId="{6DF4587C-728F-4958-ADC0-D910EB96267D}">
      <dgm:prSet/>
      <dgm:spPr/>
      <dgm:t>
        <a:bodyPr/>
        <a:lstStyle/>
        <a:p>
          <a:endParaRPr lang="zh-CN" altLang="en-US"/>
        </a:p>
      </dgm:t>
    </dgm:pt>
    <dgm:pt modelId="{AF8915F6-673A-4FB0-8FCC-B1910E0BF9ED}" type="pres">
      <dgm:prSet presAssocID="{7D85086D-963E-4F17-B19C-C72BEDDBA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5F8382-761E-4E1B-89BA-D252E5A62AF7}" type="pres">
      <dgm:prSet presAssocID="{176004D8-BFDB-4CE6-AABD-B6DB5D28B4F8}" presName="linNode" presStyleCnt="0"/>
      <dgm:spPr/>
    </dgm:pt>
    <dgm:pt modelId="{7FDD1399-51BB-4F23-83F7-39ACC63DBD69}" type="pres">
      <dgm:prSet presAssocID="{176004D8-BFDB-4CE6-AABD-B6DB5D28B4F8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546A63-BCD8-443B-864E-557084BE08FF}" type="pres">
      <dgm:prSet presAssocID="{0EAD4BA9-1292-4615-86BA-29B4F1C5FAED}" presName="sp" presStyleCnt="0"/>
      <dgm:spPr/>
    </dgm:pt>
    <dgm:pt modelId="{1F9436D0-C292-4738-9DF2-477C4B391C97}" type="pres">
      <dgm:prSet presAssocID="{A45B5240-6782-4429-8CB1-165A236B7FBE}" presName="linNode" presStyleCnt="0"/>
      <dgm:spPr/>
    </dgm:pt>
    <dgm:pt modelId="{A55D9AF6-B3D4-4B7C-B3E7-D95868FA9EC1}" type="pres">
      <dgm:prSet presAssocID="{A45B5240-6782-4429-8CB1-165A236B7FB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221E2F-F3B2-4467-97AB-F38C22D089BA}" type="pres">
      <dgm:prSet presAssocID="{E97858DA-EDCA-4A73-A9E4-A395E540260A}" presName="sp" presStyleCnt="0"/>
      <dgm:spPr/>
    </dgm:pt>
    <dgm:pt modelId="{3D144EA1-36AB-4E39-A581-5069C66FCC10}" type="pres">
      <dgm:prSet presAssocID="{8C8192ED-547A-4121-8B85-5178FD5C1F1E}" presName="linNode" presStyleCnt="0"/>
      <dgm:spPr/>
    </dgm:pt>
    <dgm:pt modelId="{61A00098-F583-4EC8-BE48-B396711DAAC4}" type="pres">
      <dgm:prSet presAssocID="{8C8192ED-547A-4121-8B85-5178FD5C1F1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DF84582-6C39-4E79-879B-5C974A319F5F}" type="pres">
      <dgm:prSet presAssocID="{5062D6BC-57B7-4841-B55B-8FA1E5F388B6}" presName="sp" presStyleCnt="0"/>
      <dgm:spPr/>
    </dgm:pt>
    <dgm:pt modelId="{28E69846-E04B-4590-9EDC-C176A1767398}" type="pres">
      <dgm:prSet presAssocID="{3518C52B-F88D-4538-8EBC-C57A7847A247}" presName="linNode" presStyleCnt="0"/>
      <dgm:spPr/>
    </dgm:pt>
    <dgm:pt modelId="{98659AD5-1C4B-44B4-935A-038235900F10}" type="pres">
      <dgm:prSet presAssocID="{3518C52B-F88D-4538-8EBC-C57A7847A24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8A7CEF0-D44C-420D-88BE-4587F6EA9D5A}" type="presOf" srcId="{7D85086D-963E-4F17-B19C-C72BEDDBA7A3}" destId="{AF8915F6-673A-4FB0-8FCC-B1910E0BF9ED}" srcOrd="0" destOrd="0" presId="urn:microsoft.com/office/officeart/2005/8/layout/vList5"/>
    <dgm:cxn modelId="{C59575A6-BA9B-49E1-9BD2-4D63C631BDE5}" srcId="{7D85086D-963E-4F17-B19C-C72BEDDBA7A3}" destId="{A45B5240-6782-4429-8CB1-165A236B7FBE}" srcOrd="1" destOrd="0" parTransId="{C29B8FEE-41CF-4DF2-BFE9-F2F2C0633A2E}" sibTransId="{E97858DA-EDCA-4A73-A9E4-A395E540260A}"/>
    <dgm:cxn modelId="{5C57D2E0-4942-48EF-8016-283C05FDE1E6}" type="presOf" srcId="{3518C52B-F88D-4538-8EBC-C57A7847A247}" destId="{98659AD5-1C4B-44B4-935A-038235900F10}" srcOrd="0" destOrd="0" presId="urn:microsoft.com/office/officeart/2005/8/layout/vList5"/>
    <dgm:cxn modelId="{9BA052B7-7E1F-4EDD-94B8-C1BE5F8436DA}" srcId="{7D85086D-963E-4F17-B19C-C72BEDDBA7A3}" destId="{8C8192ED-547A-4121-8B85-5178FD5C1F1E}" srcOrd="2" destOrd="0" parTransId="{C1573642-CC9F-4B0D-8070-1211E3989AA9}" sibTransId="{5062D6BC-57B7-4841-B55B-8FA1E5F388B6}"/>
    <dgm:cxn modelId="{6DF4587C-728F-4958-ADC0-D910EB96267D}" srcId="{7D85086D-963E-4F17-B19C-C72BEDDBA7A3}" destId="{3518C52B-F88D-4538-8EBC-C57A7847A247}" srcOrd="3" destOrd="0" parTransId="{B0DDB236-0F95-48AE-8971-7A033037CCBD}" sibTransId="{60D6BBD3-E08B-4F9D-A8D7-A010C74FC5AD}"/>
    <dgm:cxn modelId="{F4486524-4D90-467C-A678-E9959B6F6D08}" srcId="{7D85086D-963E-4F17-B19C-C72BEDDBA7A3}" destId="{176004D8-BFDB-4CE6-AABD-B6DB5D28B4F8}" srcOrd="0" destOrd="0" parTransId="{0D9AD73B-B3B4-40E7-A0A7-489625C8DADE}" sibTransId="{0EAD4BA9-1292-4615-86BA-29B4F1C5FAED}"/>
    <dgm:cxn modelId="{DB9124FA-2D49-4E48-9D27-0C027419A39E}" type="presOf" srcId="{176004D8-BFDB-4CE6-AABD-B6DB5D28B4F8}" destId="{7FDD1399-51BB-4F23-83F7-39ACC63DBD69}" srcOrd="0" destOrd="0" presId="urn:microsoft.com/office/officeart/2005/8/layout/vList5"/>
    <dgm:cxn modelId="{85323542-B03B-4E03-B1D6-CFC6FEBC7607}" type="presOf" srcId="{A45B5240-6782-4429-8CB1-165A236B7FBE}" destId="{A55D9AF6-B3D4-4B7C-B3E7-D95868FA9EC1}" srcOrd="0" destOrd="0" presId="urn:microsoft.com/office/officeart/2005/8/layout/vList5"/>
    <dgm:cxn modelId="{14DA8915-28C1-4493-9166-7A5B6136D495}" type="presOf" srcId="{8C8192ED-547A-4121-8B85-5178FD5C1F1E}" destId="{61A00098-F583-4EC8-BE48-B396711DAAC4}" srcOrd="0" destOrd="0" presId="urn:microsoft.com/office/officeart/2005/8/layout/vList5"/>
    <dgm:cxn modelId="{1BEC14A7-549D-4969-B701-E6DDC0EF12A6}" type="presParOf" srcId="{AF8915F6-673A-4FB0-8FCC-B1910E0BF9ED}" destId="{165F8382-761E-4E1B-89BA-D252E5A62AF7}" srcOrd="0" destOrd="0" presId="urn:microsoft.com/office/officeart/2005/8/layout/vList5"/>
    <dgm:cxn modelId="{B9C34201-8733-4251-A238-920DDDCEA49D}" type="presParOf" srcId="{165F8382-761E-4E1B-89BA-D252E5A62AF7}" destId="{7FDD1399-51BB-4F23-83F7-39ACC63DBD69}" srcOrd="0" destOrd="0" presId="urn:microsoft.com/office/officeart/2005/8/layout/vList5"/>
    <dgm:cxn modelId="{4ECD9C50-C47D-480B-863A-B98F7A8C2039}" type="presParOf" srcId="{AF8915F6-673A-4FB0-8FCC-B1910E0BF9ED}" destId="{D1546A63-BCD8-443B-864E-557084BE08FF}" srcOrd="1" destOrd="0" presId="urn:microsoft.com/office/officeart/2005/8/layout/vList5"/>
    <dgm:cxn modelId="{BDA3A11A-FE4A-432F-A92E-10963D465B16}" type="presParOf" srcId="{AF8915F6-673A-4FB0-8FCC-B1910E0BF9ED}" destId="{1F9436D0-C292-4738-9DF2-477C4B391C97}" srcOrd="2" destOrd="0" presId="urn:microsoft.com/office/officeart/2005/8/layout/vList5"/>
    <dgm:cxn modelId="{651B2386-B325-44FA-88E6-3655C507ACCC}" type="presParOf" srcId="{1F9436D0-C292-4738-9DF2-477C4B391C97}" destId="{A55D9AF6-B3D4-4B7C-B3E7-D95868FA9EC1}" srcOrd="0" destOrd="0" presId="urn:microsoft.com/office/officeart/2005/8/layout/vList5"/>
    <dgm:cxn modelId="{506B56AA-FD04-4367-A2EB-953613CED5BC}" type="presParOf" srcId="{AF8915F6-673A-4FB0-8FCC-B1910E0BF9ED}" destId="{5C221E2F-F3B2-4467-97AB-F38C22D089BA}" srcOrd="3" destOrd="0" presId="urn:microsoft.com/office/officeart/2005/8/layout/vList5"/>
    <dgm:cxn modelId="{392562B5-E4D4-490B-AC53-9E49B158B80D}" type="presParOf" srcId="{AF8915F6-673A-4FB0-8FCC-B1910E0BF9ED}" destId="{3D144EA1-36AB-4E39-A581-5069C66FCC10}" srcOrd="4" destOrd="0" presId="urn:microsoft.com/office/officeart/2005/8/layout/vList5"/>
    <dgm:cxn modelId="{72BABDA7-3F4B-4CE1-B8C9-46D8B1F693B6}" type="presParOf" srcId="{3D144EA1-36AB-4E39-A581-5069C66FCC10}" destId="{61A00098-F583-4EC8-BE48-B396711DAAC4}" srcOrd="0" destOrd="0" presId="urn:microsoft.com/office/officeart/2005/8/layout/vList5"/>
    <dgm:cxn modelId="{3EB21259-1DC9-4497-B065-133D3C288141}" type="presParOf" srcId="{AF8915F6-673A-4FB0-8FCC-B1910E0BF9ED}" destId="{2DF84582-6C39-4E79-879B-5C974A319F5F}" srcOrd="5" destOrd="0" presId="urn:microsoft.com/office/officeart/2005/8/layout/vList5"/>
    <dgm:cxn modelId="{18A71A14-2F1A-4923-9BCA-890EDB1C2567}" type="presParOf" srcId="{AF8915F6-673A-4FB0-8FCC-B1910E0BF9ED}" destId="{28E69846-E04B-4590-9EDC-C176A1767398}" srcOrd="6" destOrd="0" presId="urn:microsoft.com/office/officeart/2005/8/layout/vList5"/>
    <dgm:cxn modelId="{732853EB-2F15-46D1-9955-7423A894629C}" type="presParOf" srcId="{28E69846-E04B-4590-9EDC-C176A1767398}" destId="{98659AD5-1C4B-44B4-935A-038235900F10}" srcOrd="0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32B474-EED0-464F-BD74-E353094F724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EFC09C76-AA00-44D0-A298-450884C3788A}">
      <dgm:prSet/>
      <dgm:spPr/>
      <dgm:t>
        <a:bodyPr/>
        <a:lstStyle/>
        <a:p>
          <a:pPr rtl="0"/>
          <a:endParaRPr lang="en-US" dirty="0"/>
        </a:p>
      </dgm:t>
    </dgm:pt>
    <dgm:pt modelId="{FD9938CF-ECD1-4922-97B8-0E9165AEA4F8}" type="parTrans" cxnId="{562DD1AC-5DE2-4371-8E4F-86C409DD204E}">
      <dgm:prSet/>
      <dgm:spPr/>
      <dgm:t>
        <a:bodyPr/>
        <a:lstStyle/>
        <a:p>
          <a:endParaRPr lang="zh-CN" altLang="en-US"/>
        </a:p>
      </dgm:t>
    </dgm:pt>
    <dgm:pt modelId="{5B282F07-2AE3-42BF-AA15-AD863422DC22}" type="sibTrans" cxnId="{562DD1AC-5DE2-4371-8E4F-86C409DD204E}">
      <dgm:prSet/>
      <dgm:spPr/>
      <dgm:t>
        <a:bodyPr/>
        <a:lstStyle/>
        <a:p>
          <a:endParaRPr lang="zh-CN" altLang="en-US"/>
        </a:p>
      </dgm:t>
    </dgm:pt>
    <dgm:pt modelId="{FCED7CCF-664B-4513-B426-16373E23AA0D}">
      <dgm:prSet/>
      <dgm:spPr/>
      <dgm:t>
        <a:bodyPr/>
        <a:lstStyle/>
        <a:p>
          <a:pPr rtl="0"/>
          <a:r>
            <a:rPr lang="zh-CN" dirty="0" smtClean="0"/>
            <a:t>改善学术环境，提高学术水平</a:t>
          </a:r>
          <a:endParaRPr lang="en-US" dirty="0"/>
        </a:p>
      </dgm:t>
    </dgm:pt>
    <dgm:pt modelId="{66FB6A85-30F9-4A9D-8C08-403065D441A1}" type="parTrans" cxnId="{70885CE4-1B9A-4A98-B87E-62E1FD51D311}">
      <dgm:prSet/>
      <dgm:spPr/>
      <dgm:t>
        <a:bodyPr/>
        <a:lstStyle/>
        <a:p>
          <a:endParaRPr lang="zh-CN" altLang="en-US"/>
        </a:p>
      </dgm:t>
    </dgm:pt>
    <dgm:pt modelId="{35D6501F-E1E1-4E41-946C-EB0B738572FB}" type="sibTrans" cxnId="{70885CE4-1B9A-4A98-B87E-62E1FD51D311}">
      <dgm:prSet/>
      <dgm:spPr/>
      <dgm:t>
        <a:bodyPr/>
        <a:lstStyle/>
        <a:p>
          <a:endParaRPr lang="zh-CN" altLang="en-US"/>
        </a:p>
      </dgm:t>
    </dgm:pt>
    <dgm:pt modelId="{69CABC29-0C5A-4EC9-A53C-53D0F50165D9}">
      <dgm:prSet/>
      <dgm:spPr/>
      <dgm:t>
        <a:bodyPr/>
        <a:lstStyle/>
        <a:p>
          <a:pPr rtl="0"/>
          <a:endParaRPr lang="en-US" dirty="0"/>
        </a:p>
      </dgm:t>
    </dgm:pt>
    <dgm:pt modelId="{B7C06A15-FA41-4600-9060-A8BFE67C8C80}" type="parTrans" cxnId="{C4F16573-47F2-4D56-A71A-7ECABFD25D65}">
      <dgm:prSet/>
      <dgm:spPr/>
      <dgm:t>
        <a:bodyPr/>
        <a:lstStyle/>
        <a:p>
          <a:endParaRPr lang="zh-CN" altLang="en-US"/>
        </a:p>
      </dgm:t>
    </dgm:pt>
    <dgm:pt modelId="{E9671DAE-DE2B-447D-A076-C09760CCB05F}" type="sibTrans" cxnId="{C4F16573-47F2-4D56-A71A-7ECABFD25D65}">
      <dgm:prSet/>
      <dgm:spPr/>
      <dgm:t>
        <a:bodyPr/>
        <a:lstStyle/>
        <a:p>
          <a:endParaRPr lang="zh-CN" altLang="en-US"/>
        </a:p>
      </dgm:t>
    </dgm:pt>
    <dgm:pt modelId="{A36AA1FA-DE1C-41AB-88F9-F7ED0D6DB411}">
      <dgm:prSet/>
      <dgm:spPr/>
      <dgm:t>
        <a:bodyPr/>
        <a:lstStyle/>
        <a:p>
          <a:pPr rtl="0"/>
          <a:r>
            <a:rPr lang="en-US" dirty="0" smtClean="0"/>
            <a:t>2.</a:t>
          </a:r>
          <a:r>
            <a:rPr lang="zh-CN" dirty="0" smtClean="0"/>
            <a:t>提高国际地位，吸引人才</a:t>
          </a:r>
          <a:endParaRPr lang="zh-CN" dirty="0"/>
        </a:p>
      </dgm:t>
    </dgm:pt>
    <dgm:pt modelId="{47DB88BC-EC53-487D-A7FE-F0BC8C9F1669}" type="parTrans" cxnId="{9DE18D9E-4C54-4F58-8297-E99880BBFCE1}">
      <dgm:prSet/>
      <dgm:spPr/>
      <dgm:t>
        <a:bodyPr/>
        <a:lstStyle/>
        <a:p>
          <a:endParaRPr lang="zh-CN" altLang="en-US"/>
        </a:p>
      </dgm:t>
    </dgm:pt>
    <dgm:pt modelId="{69D6585C-C9CC-463E-8D3B-4F8C536622D8}" type="sibTrans" cxnId="{9DE18D9E-4C54-4F58-8297-E99880BBFCE1}">
      <dgm:prSet/>
      <dgm:spPr/>
      <dgm:t>
        <a:bodyPr/>
        <a:lstStyle/>
        <a:p>
          <a:endParaRPr lang="zh-CN" altLang="en-US"/>
        </a:p>
      </dgm:t>
    </dgm:pt>
    <dgm:pt modelId="{A8E4A314-EEC8-49C8-93E5-5C32AAFF6EB1}" type="pres">
      <dgm:prSet presAssocID="{0132B474-EED0-464F-BD74-E353094F724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655104AC-C24C-43A4-9BAE-6A54C17B0CBE}" type="pres">
      <dgm:prSet presAssocID="{EFC09C76-AA00-44D0-A298-450884C3788A}" presName="composite" presStyleCnt="0"/>
      <dgm:spPr/>
    </dgm:pt>
    <dgm:pt modelId="{A87FB591-455B-477E-A950-E5F29527E871}" type="pres">
      <dgm:prSet presAssocID="{EFC09C76-AA00-44D0-A298-450884C3788A}" presName="imgShp" presStyleLbl="fgImgPlace1" presStyleIdx="0" presStyleCnt="4"/>
      <dgm:spPr/>
    </dgm:pt>
    <dgm:pt modelId="{10CF4DF5-893C-4734-91A2-6686E6ABD668}" type="pres">
      <dgm:prSet presAssocID="{EFC09C76-AA00-44D0-A298-450884C3788A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F73A3A5-2C4F-4B43-81CD-D554D6CC7107}" type="pres">
      <dgm:prSet presAssocID="{5B282F07-2AE3-42BF-AA15-AD863422DC22}" presName="spacing" presStyleCnt="0"/>
      <dgm:spPr/>
    </dgm:pt>
    <dgm:pt modelId="{4576FBE0-33A5-487C-83B6-F3DC63C63066}" type="pres">
      <dgm:prSet presAssocID="{FCED7CCF-664B-4513-B426-16373E23AA0D}" presName="composite" presStyleCnt="0"/>
      <dgm:spPr/>
    </dgm:pt>
    <dgm:pt modelId="{C67ABD8F-3A62-45C9-96B5-52954C40ACDF}" type="pres">
      <dgm:prSet presAssocID="{FCED7CCF-664B-4513-B426-16373E23AA0D}" presName="imgShp" presStyleLbl="fgImgPlace1" presStyleIdx="1" presStyleCnt="4"/>
      <dgm:spPr/>
    </dgm:pt>
    <dgm:pt modelId="{5DF26CC7-F74A-413B-A40E-A973AF50984C}" type="pres">
      <dgm:prSet presAssocID="{FCED7CCF-664B-4513-B426-16373E23AA0D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905DED6-05B3-4505-95D2-F3AC25BB94D0}" type="pres">
      <dgm:prSet presAssocID="{35D6501F-E1E1-4E41-946C-EB0B738572FB}" presName="spacing" presStyleCnt="0"/>
      <dgm:spPr/>
    </dgm:pt>
    <dgm:pt modelId="{FB3F0733-B5E8-434D-AA68-537548BBBFEA}" type="pres">
      <dgm:prSet presAssocID="{69CABC29-0C5A-4EC9-A53C-53D0F50165D9}" presName="composite" presStyleCnt="0"/>
      <dgm:spPr/>
    </dgm:pt>
    <dgm:pt modelId="{45EAD919-BF73-4ACA-92D5-CD097CAEF410}" type="pres">
      <dgm:prSet presAssocID="{69CABC29-0C5A-4EC9-A53C-53D0F50165D9}" presName="imgShp" presStyleLbl="fgImgPlace1" presStyleIdx="2" presStyleCnt="4"/>
      <dgm:spPr/>
    </dgm:pt>
    <dgm:pt modelId="{E98BF902-DC3D-447A-BAED-42F2DCB286F3}" type="pres">
      <dgm:prSet presAssocID="{69CABC29-0C5A-4EC9-A53C-53D0F50165D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B9D65EC-8E1C-4591-A1E3-2C9EEF0E0160}" type="pres">
      <dgm:prSet presAssocID="{E9671DAE-DE2B-447D-A076-C09760CCB05F}" presName="spacing" presStyleCnt="0"/>
      <dgm:spPr/>
    </dgm:pt>
    <dgm:pt modelId="{B72E0738-DA49-4A0D-B255-505252767F6E}" type="pres">
      <dgm:prSet presAssocID="{A36AA1FA-DE1C-41AB-88F9-F7ED0D6DB411}" presName="composite" presStyleCnt="0"/>
      <dgm:spPr/>
    </dgm:pt>
    <dgm:pt modelId="{28456386-FDCA-4FE0-A2A6-6DBE9DED994A}" type="pres">
      <dgm:prSet presAssocID="{A36AA1FA-DE1C-41AB-88F9-F7ED0D6DB411}" presName="imgShp" presStyleLbl="fgImgPlace1" presStyleIdx="3" presStyleCnt="4"/>
      <dgm:spPr/>
    </dgm:pt>
    <dgm:pt modelId="{7F696374-B1B5-43A1-846B-E6439BF60A0F}" type="pres">
      <dgm:prSet presAssocID="{A36AA1FA-DE1C-41AB-88F9-F7ED0D6DB411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CD17E44-0F81-40AB-AD97-3DBD87BB8705}" type="presOf" srcId="{A36AA1FA-DE1C-41AB-88F9-F7ED0D6DB411}" destId="{7F696374-B1B5-43A1-846B-E6439BF60A0F}" srcOrd="0" destOrd="0" presId="urn:microsoft.com/office/officeart/2005/8/layout/vList3"/>
    <dgm:cxn modelId="{658FE276-D572-4301-A8C6-B76A518B41B9}" type="presOf" srcId="{EFC09C76-AA00-44D0-A298-450884C3788A}" destId="{10CF4DF5-893C-4734-91A2-6686E6ABD668}" srcOrd="0" destOrd="0" presId="urn:microsoft.com/office/officeart/2005/8/layout/vList3"/>
    <dgm:cxn modelId="{C59ADA1E-5CCB-4360-BE4B-D8B96DC99A09}" type="presOf" srcId="{0132B474-EED0-464F-BD74-E353094F7245}" destId="{A8E4A314-EEC8-49C8-93E5-5C32AAFF6EB1}" srcOrd="0" destOrd="0" presId="urn:microsoft.com/office/officeart/2005/8/layout/vList3"/>
    <dgm:cxn modelId="{E2BE7CAB-D6E1-421E-A5BC-CE5E74816FCF}" type="presOf" srcId="{FCED7CCF-664B-4513-B426-16373E23AA0D}" destId="{5DF26CC7-F74A-413B-A40E-A973AF50984C}" srcOrd="0" destOrd="0" presId="urn:microsoft.com/office/officeart/2005/8/layout/vList3"/>
    <dgm:cxn modelId="{562DD1AC-5DE2-4371-8E4F-86C409DD204E}" srcId="{0132B474-EED0-464F-BD74-E353094F7245}" destId="{EFC09C76-AA00-44D0-A298-450884C3788A}" srcOrd="0" destOrd="0" parTransId="{FD9938CF-ECD1-4922-97B8-0E9165AEA4F8}" sibTransId="{5B282F07-2AE3-42BF-AA15-AD863422DC22}"/>
    <dgm:cxn modelId="{C4F16573-47F2-4D56-A71A-7ECABFD25D65}" srcId="{0132B474-EED0-464F-BD74-E353094F7245}" destId="{69CABC29-0C5A-4EC9-A53C-53D0F50165D9}" srcOrd="2" destOrd="0" parTransId="{B7C06A15-FA41-4600-9060-A8BFE67C8C80}" sibTransId="{E9671DAE-DE2B-447D-A076-C09760CCB05F}"/>
    <dgm:cxn modelId="{70885CE4-1B9A-4A98-B87E-62E1FD51D311}" srcId="{0132B474-EED0-464F-BD74-E353094F7245}" destId="{FCED7CCF-664B-4513-B426-16373E23AA0D}" srcOrd="1" destOrd="0" parTransId="{66FB6A85-30F9-4A9D-8C08-403065D441A1}" sibTransId="{35D6501F-E1E1-4E41-946C-EB0B738572FB}"/>
    <dgm:cxn modelId="{9DE18D9E-4C54-4F58-8297-E99880BBFCE1}" srcId="{0132B474-EED0-464F-BD74-E353094F7245}" destId="{A36AA1FA-DE1C-41AB-88F9-F7ED0D6DB411}" srcOrd="3" destOrd="0" parTransId="{47DB88BC-EC53-487D-A7FE-F0BC8C9F1669}" sibTransId="{69D6585C-C9CC-463E-8D3B-4F8C536622D8}"/>
    <dgm:cxn modelId="{C8098562-524D-4EFF-848C-A5E62A426E5E}" type="presOf" srcId="{69CABC29-0C5A-4EC9-A53C-53D0F50165D9}" destId="{E98BF902-DC3D-447A-BAED-42F2DCB286F3}" srcOrd="0" destOrd="0" presId="urn:microsoft.com/office/officeart/2005/8/layout/vList3"/>
    <dgm:cxn modelId="{81BB4A87-24FA-40D8-B7D6-9AB13D3DDAD1}" type="presParOf" srcId="{A8E4A314-EEC8-49C8-93E5-5C32AAFF6EB1}" destId="{655104AC-C24C-43A4-9BAE-6A54C17B0CBE}" srcOrd="0" destOrd="0" presId="urn:microsoft.com/office/officeart/2005/8/layout/vList3"/>
    <dgm:cxn modelId="{4D20B5B9-DA26-4F73-8062-1848EF5185DB}" type="presParOf" srcId="{655104AC-C24C-43A4-9BAE-6A54C17B0CBE}" destId="{A87FB591-455B-477E-A950-E5F29527E871}" srcOrd="0" destOrd="0" presId="urn:microsoft.com/office/officeart/2005/8/layout/vList3"/>
    <dgm:cxn modelId="{ACE02AF0-D9BA-4282-BA36-E5103B7A3AFC}" type="presParOf" srcId="{655104AC-C24C-43A4-9BAE-6A54C17B0CBE}" destId="{10CF4DF5-893C-4734-91A2-6686E6ABD668}" srcOrd="1" destOrd="0" presId="urn:microsoft.com/office/officeart/2005/8/layout/vList3"/>
    <dgm:cxn modelId="{2E446EE2-C6CF-4FA2-B24E-E6AEC2E02A3B}" type="presParOf" srcId="{A8E4A314-EEC8-49C8-93E5-5C32AAFF6EB1}" destId="{1F73A3A5-2C4F-4B43-81CD-D554D6CC7107}" srcOrd="1" destOrd="0" presId="urn:microsoft.com/office/officeart/2005/8/layout/vList3"/>
    <dgm:cxn modelId="{02BFFD9E-7CE8-4E13-AB6E-CB6CA660DA2D}" type="presParOf" srcId="{A8E4A314-EEC8-49C8-93E5-5C32AAFF6EB1}" destId="{4576FBE0-33A5-487C-83B6-F3DC63C63066}" srcOrd="2" destOrd="0" presId="urn:microsoft.com/office/officeart/2005/8/layout/vList3"/>
    <dgm:cxn modelId="{22895B08-3D1D-4413-95D3-1327F58CF88A}" type="presParOf" srcId="{4576FBE0-33A5-487C-83B6-F3DC63C63066}" destId="{C67ABD8F-3A62-45C9-96B5-52954C40ACDF}" srcOrd="0" destOrd="0" presId="urn:microsoft.com/office/officeart/2005/8/layout/vList3"/>
    <dgm:cxn modelId="{1EC9409E-3FDB-4E18-B305-305982E6D689}" type="presParOf" srcId="{4576FBE0-33A5-487C-83B6-F3DC63C63066}" destId="{5DF26CC7-F74A-413B-A40E-A973AF50984C}" srcOrd="1" destOrd="0" presId="urn:microsoft.com/office/officeart/2005/8/layout/vList3"/>
    <dgm:cxn modelId="{654D9230-1F8A-4FD7-92D4-D6AEB4C62D97}" type="presParOf" srcId="{A8E4A314-EEC8-49C8-93E5-5C32AAFF6EB1}" destId="{5905DED6-05B3-4505-95D2-F3AC25BB94D0}" srcOrd="3" destOrd="0" presId="urn:microsoft.com/office/officeart/2005/8/layout/vList3"/>
    <dgm:cxn modelId="{AE9EC9D8-6E62-4B00-9733-78C73850704C}" type="presParOf" srcId="{A8E4A314-EEC8-49C8-93E5-5C32AAFF6EB1}" destId="{FB3F0733-B5E8-434D-AA68-537548BBBFEA}" srcOrd="4" destOrd="0" presId="urn:microsoft.com/office/officeart/2005/8/layout/vList3"/>
    <dgm:cxn modelId="{47B03392-69D4-4ED4-805D-A3BA8A79F7B3}" type="presParOf" srcId="{FB3F0733-B5E8-434D-AA68-537548BBBFEA}" destId="{45EAD919-BF73-4ACA-92D5-CD097CAEF410}" srcOrd="0" destOrd="0" presId="urn:microsoft.com/office/officeart/2005/8/layout/vList3"/>
    <dgm:cxn modelId="{C8786ADB-3027-4B49-B2A4-1FE51E613EC5}" type="presParOf" srcId="{FB3F0733-B5E8-434D-AA68-537548BBBFEA}" destId="{E98BF902-DC3D-447A-BAED-42F2DCB286F3}" srcOrd="1" destOrd="0" presId="urn:microsoft.com/office/officeart/2005/8/layout/vList3"/>
    <dgm:cxn modelId="{C03357F9-DF70-4A42-A6E3-4CD6A40C895F}" type="presParOf" srcId="{A8E4A314-EEC8-49C8-93E5-5C32AAFF6EB1}" destId="{FB9D65EC-8E1C-4591-A1E3-2C9EEF0E0160}" srcOrd="5" destOrd="0" presId="urn:microsoft.com/office/officeart/2005/8/layout/vList3"/>
    <dgm:cxn modelId="{92A5CCEE-D849-4A99-A98D-5E45BFD30B9A}" type="presParOf" srcId="{A8E4A314-EEC8-49C8-93E5-5C32AAFF6EB1}" destId="{B72E0738-DA49-4A0D-B255-505252767F6E}" srcOrd="6" destOrd="0" presId="urn:microsoft.com/office/officeart/2005/8/layout/vList3"/>
    <dgm:cxn modelId="{4DCB24F0-D93A-45D7-8F1B-C53270025094}" type="presParOf" srcId="{B72E0738-DA49-4A0D-B255-505252767F6E}" destId="{28456386-FDCA-4FE0-A2A6-6DBE9DED994A}" srcOrd="0" destOrd="0" presId="urn:microsoft.com/office/officeart/2005/8/layout/vList3"/>
    <dgm:cxn modelId="{3D52C95E-0026-4424-838D-333AF47C9C39}" type="presParOf" srcId="{B72E0738-DA49-4A0D-B255-505252767F6E}" destId="{7F696374-B1B5-43A1-846B-E6439BF60A0F}" srcOrd="1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924485-8EE2-4ECB-92F6-2BAF73FF072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083237A0-F25D-4903-91A4-FD1E35B26CFC}">
      <dgm:prSet/>
      <dgm:spPr/>
      <dgm:t>
        <a:bodyPr/>
        <a:lstStyle/>
        <a:p>
          <a:pPr rtl="0"/>
          <a:r>
            <a:rPr lang="zh-CN" dirty="0" smtClean="0"/>
            <a:t>能够制定明确的法规，公信力强</a:t>
          </a:r>
          <a:endParaRPr lang="en-US" dirty="0"/>
        </a:p>
      </dgm:t>
    </dgm:pt>
    <dgm:pt modelId="{19E054F7-8245-4E46-913D-AF35319EF775}" type="parTrans" cxnId="{9C7437EA-FC01-49F0-9D6F-FD915EF636B9}">
      <dgm:prSet/>
      <dgm:spPr/>
      <dgm:t>
        <a:bodyPr/>
        <a:lstStyle/>
        <a:p>
          <a:endParaRPr lang="zh-CN" altLang="en-US"/>
        </a:p>
      </dgm:t>
    </dgm:pt>
    <dgm:pt modelId="{53D942DF-2267-4C8E-B979-A9715E49FEDD}" type="sibTrans" cxnId="{9C7437EA-FC01-49F0-9D6F-FD915EF636B9}">
      <dgm:prSet/>
      <dgm:spPr/>
      <dgm:t>
        <a:bodyPr/>
        <a:lstStyle/>
        <a:p>
          <a:endParaRPr lang="zh-CN" altLang="en-US"/>
        </a:p>
      </dgm:t>
    </dgm:pt>
    <dgm:pt modelId="{2D2C1349-446A-4AEF-A4EC-322E100436B1}">
      <dgm:prSet/>
      <dgm:spPr/>
      <dgm:t>
        <a:bodyPr/>
        <a:lstStyle/>
        <a:p>
          <a:pPr rtl="0"/>
          <a:r>
            <a:rPr lang="zh-CN" dirty="0" smtClean="0"/>
            <a:t>打假流程较规范</a:t>
          </a:r>
          <a:r>
            <a:rPr lang="en-US" dirty="0" smtClean="0"/>
            <a:t> </a:t>
          </a:r>
          <a:endParaRPr lang="zh-CN" dirty="0"/>
        </a:p>
      </dgm:t>
    </dgm:pt>
    <dgm:pt modelId="{A374E704-4DDA-41B6-ACC9-898E5B0746D7}" type="parTrans" cxnId="{55E856DF-4D25-49ED-84A1-8361AE7CAD06}">
      <dgm:prSet/>
      <dgm:spPr/>
      <dgm:t>
        <a:bodyPr/>
        <a:lstStyle/>
        <a:p>
          <a:endParaRPr lang="zh-CN" altLang="en-US"/>
        </a:p>
      </dgm:t>
    </dgm:pt>
    <dgm:pt modelId="{C374CCFE-AA9A-400F-A7AB-43ECCDA258CC}" type="sibTrans" cxnId="{55E856DF-4D25-49ED-84A1-8361AE7CAD06}">
      <dgm:prSet/>
      <dgm:spPr/>
      <dgm:t>
        <a:bodyPr/>
        <a:lstStyle/>
        <a:p>
          <a:endParaRPr lang="zh-CN" altLang="en-US"/>
        </a:p>
      </dgm:t>
    </dgm:pt>
    <dgm:pt modelId="{8BF8FE70-8AC5-4C4D-B594-8D7486D0F69A}">
      <dgm:prSet/>
      <dgm:spPr/>
      <dgm:t>
        <a:bodyPr/>
        <a:lstStyle/>
        <a:p>
          <a:pPr rtl="0"/>
          <a:r>
            <a:rPr lang="zh-CN" dirty="0" smtClean="0"/>
            <a:t>信息来源全面真实</a:t>
          </a:r>
          <a:endParaRPr lang="zh-CN" dirty="0"/>
        </a:p>
      </dgm:t>
    </dgm:pt>
    <dgm:pt modelId="{F95338D6-1FF5-4D27-B212-2FF8D9416F73}" type="parTrans" cxnId="{07818B09-5B52-4AAB-87DC-077DA798F0C6}">
      <dgm:prSet/>
      <dgm:spPr/>
      <dgm:t>
        <a:bodyPr/>
        <a:lstStyle/>
        <a:p>
          <a:endParaRPr lang="zh-CN" altLang="en-US"/>
        </a:p>
      </dgm:t>
    </dgm:pt>
    <dgm:pt modelId="{93352A97-A603-47CE-84D5-BD3B7DE33F85}" type="sibTrans" cxnId="{07818B09-5B52-4AAB-87DC-077DA798F0C6}">
      <dgm:prSet/>
      <dgm:spPr/>
      <dgm:t>
        <a:bodyPr/>
        <a:lstStyle/>
        <a:p>
          <a:endParaRPr lang="zh-CN" altLang="en-US"/>
        </a:p>
      </dgm:t>
    </dgm:pt>
    <dgm:pt modelId="{E89C052E-B273-4A6D-8034-01D1CAC5C019}">
      <dgm:prSet/>
      <dgm:spPr/>
      <dgm:t>
        <a:bodyPr/>
        <a:lstStyle/>
        <a:p>
          <a:pPr rtl="0"/>
          <a:r>
            <a:rPr lang="zh-CN" dirty="0" smtClean="0"/>
            <a:t>有效的惩罚手段</a:t>
          </a:r>
          <a:endParaRPr lang="zh-CN" dirty="0"/>
        </a:p>
      </dgm:t>
    </dgm:pt>
    <dgm:pt modelId="{F553F112-B638-4458-9819-44F94A00039B}" type="parTrans" cxnId="{11752ACE-C6D7-4FC8-8128-9297491435E9}">
      <dgm:prSet/>
      <dgm:spPr/>
      <dgm:t>
        <a:bodyPr/>
        <a:lstStyle/>
        <a:p>
          <a:endParaRPr lang="zh-CN" altLang="en-US"/>
        </a:p>
      </dgm:t>
    </dgm:pt>
    <dgm:pt modelId="{F0D58D91-B2EC-44AC-8961-82EE88AEC43D}" type="sibTrans" cxnId="{11752ACE-C6D7-4FC8-8128-9297491435E9}">
      <dgm:prSet/>
      <dgm:spPr/>
      <dgm:t>
        <a:bodyPr/>
        <a:lstStyle/>
        <a:p>
          <a:endParaRPr lang="zh-CN" altLang="en-US"/>
        </a:p>
      </dgm:t>
    </dgm:pt>
    <dgm:pt modelId="{37DE2406-9F87-406A-B663-4C6A13A2EAC8}" type="pres">
      <dgm:prSet presAssocID="{79924485-8EE2-4ECB-92F6-2BAF73FF072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B1E268AF-5215-47BB-B271-06BA7F4A8902}" type="pres">
      <dgm:prSet presAssocID="{79924485-8EE2-4ECB-92F6-2BAF73FF072F}" presName="pyramid" presStyleLbl="node1" presStyleIdx="0" presStyleCnt="1"/>
      <dgm:spPr/>
    </dgm:pt>
    <dgm:pt modelId="{37305E0C-514C-4ADE-9A83-683BE420D13A}" type="pres">
      <dgm:prSet presAssocID="{79924485-8EE2-4ECB-92F6-2BAF73FF072F}" presName="theList" presStyleCnt="0"/>
      <dgm:spPr/>
    </dgm:pt>
    <dgm:pt modelId="{646F92B9-CB4A-42BD-955A-69C315A7F455}" type="pres">
      <dgm:prSet presAssocID="{083237A0-F25D-4903-91A4-FD1E35B26CFC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D2C4A5-0601-47EF-A780-42D82780A251}" type="pres">
      <dgm:prSet presAssocID="{083237A0-F25D-4903-91A4-FD1E35B26CFC}" presName="aSpace" presStyleCnt="0"/>
      <dgm:spPr/>
    </dgm:pt>
    <dgm:pt modelId="{D596CA97-3077-4C6A-A48A-ECBB41444F4A}" type="pres">
      <dgm:prSet presAssocID="{2D2C1349-446A-4AEF-A4EC-322E100436B1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4937276-1BDA-4A48-B945-90CE775E0C36}" type="pres">
      <dgm:prSet presAssocID="{2D2C1349-446A-4AEF-A4EC-322E100436B1}" presName="aSpace" presStyleCnt="0"/>
      <dgm:spPr/>
    </dgm:pt>
    <dgm:pt modelId="{3E28659A-B441-4062-9A14-75948E1CDBE2}" type="pres">
      <dgm:prSet presAssocID="{8BF8FE70-8AC5-4C4D-B594-8D7486D0F69A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064A76-7106-4919-A838-DBFC02AAECB3}" type="pres">
      <dgm:prSet presAssocID="{8BF8FE70-8AC5-4C4D-B594-8D7486D0F69A}" presName="aSpace" presStyleCnt="0"/>
      <dgm:spPr/>
    </dgm:pt>
    <dgm:pt modelId="{68F87B39-C3E5-4F35-B120-39FFE09C6B03}" type="pres">
      <dgm:prSet presAssocID="{E89C052E-B273-4A6D-8034-01D1CAC5C019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702396-A9B5-4CF9-8A4B-4C54B47459FF}" type="pres">
      <dgm:prSet presAssocID="{E89C052E-B273-4A6D-8034-01D1CAC5C019}" presName="aSpace" presStyleCnt="0"/>
      <dgm:spPr/>
    </dgm:pt>
  </dgm:ptLst>
  <dgm:cxnLst>
    <dgm:cxn modelId="{11752ACE-C6D7-4FC8-8128-9297491435E9}" srcId="{79924485-8EE2-4ECB-92F6-2BAF73FF072F}" destId="{E89C052E-B273-4A6D-8034-01D1CAC5C019}" srcOrd="3" destOrd="0" parTransId="{F553F112-B638-4458-9819-44F94A00039B}" sibTransId="{F0D58D91-B2EC-44AC-8961-82EE88AEC43D}"/>
    <dgm:cxn modelId="{07818B09-5B52-4AAB-87DC-077DA798F0C6}" srcId="{79924485-8EE2-4ECB-92F6-2BAF73FF072F}" destId="{8BF8FE70-8AC5-4C4D-B594-8D7486D0F69A}" srcOrd="2" destOrd="0" parTransId="{F95338D6-1FF5-4D27-B212-2FF8D9416F73}" sibTransId="{93352A97-A603-47CE-84D5-BD3B7DE33F85}"/>
    <dgm:cxn modelId="{B92CCF71-D420-4A23-85CE-577D45099597}" type="presOf" srcId="{8BF8FE70-8AC5-4C4D-B594-8D7486D0F69A}" destId="{3E28659A-B441-4062-9A14-75948E1CDBE2}" srcOrd="0" destOrd="0" presId="urn:microsoft.com/office/officeart/2005/8/layout/pyramid2"/>
    <dgm:cxn modelId="{55E856DF-4D25-49ED-84A1-8361AE7CAD06}" srcId="{79924485-8EE2-4ECB-92F6-2BAF73FF072F}" destId="{2D2C1349-446A-4AEF-A4EC-322E100436B1}" srcOrd="1" destOrd="0" parTransId="{A374E704-4DDA-41B6-ACC9-898E5B0746D7}" sibTransId="{C374CCFE-AA9A-400F-A7AB-43ECCDA258CC}"/>
    <dgm:cxn modelId="{36DE737B-145B-4C26-B036-F6FFF2005972}" type="presOf" srcId="{2D2C1349-446A-4AEF-A4EC-322E100436B1}" destId="{D596CA97-3077-4C6A-A48A-ECBB41444F4A}" srcOrd="0" destOrd="0" presId="urn:microsoft.com/office/officeart/2005/8/layout/pyramid2"/>
    <dgm:cxn modelId="{26290D93-22A6-4C90-9872-2D6981FB8DD8}" type="presOf" srcId="{E89C052E-B273-4A6D-8034-01D1CAC5C019}" destId="{68F87B39-C3E5-4F35-B120-39FFE09C6B03}" srcOrd="0" destOrd="0" presId="urn:microsoft.com/office/officeart/2005/8/layout/pyramid2"/>
    <dgm:cxn modelId="{38E0E77A-B540-4CBF-809F-52C482399B8A}" type="presOf" srcId="{083237A0-F25D-4903-91A4-FD1E35B26CFC}" destId="{646F92B9-CB4A-42BD-955A-69C315A7F455}" srcOrd="0" destOrd="0" presId="urn:microsoft.com/office/officeart/2005/8/layout/pyramid2"/>
    <dgm:cxn modelId="{9C7437EA-FC01-49F0-9D6F-FD915EF636B9}" srcId="{79924485-8EE2-4ECB-92F6-2BAF73FF072F}" destId="{083237A0-F25D-4903-91A4-FD1E35B26CFC}" srcOrd="0" destOrd="0" parTransId="{19E054F7-8245-4E46-913D-AF35319EF775}" sibTransId="{53D942DF-2267-4C8E-B979-A9715E49FEDD}"/>
    <dgm:cxn modelId="{7C2EBF95-74DE-41C4-9953-5976DE3BA73D}" type="presOf" srcId="{79924485-8EE2-4ECB-92F6-2BAF73FF072F}" destId="{37DE2406-9F87-406A-B663-4C6A13A2EAC8}" srcOrd="0" destOrd="0" presId="urn:microsoft.com/office/officeart/2005/8/layout/pyramid2"/>
    <dgm:cxn modelId="{7262305B-30F0-4891-B267-55ADB8139138}" type="presParOf" srcId="{37DE2406-9F87-406A-B663-4C6A13A2EAC8}" destId="{B1E268AF-5215-47BB-B271-06BA7F4A8902}" srcOrd="0" destOrd="0" presId="urn:microsoft.com/office/officeart/2005/8/layout/pyramid2"/>
    <dgm:cxn modelId="{D0858A40-CE09-4C7F-8E68-19C03B7B4837}" type="presParOf" srcId="{37DE2406-9F87-406A-B663-4C6A13A2EAC8}" destId="{37305E0C-514C-4ADE-9A83-683BE420D13A}" srcOrd="1" destOrd="0" presId="urn:microsoft.com/office/officeart/2005/8/layout/pyramid2"/>
    <dgm:cxn modelId="{8843BFA7-6985-4E8C-A920-E8F07CAEB61C}" type="presParOf" srcId="{37305E0C-514C-4ADE-9A83-683BE420D13A}" destId="{646F92B9-CB4A-42BD-955A-69C315A7F455}" srcOrd="0" destOrd="0" presId="urn:microsoft.com/office/officeart/2005/8/layout/pyramid2"/>
    <dgm:cxn modelId="{5939CC79-7B0C-49F2-8C6A-D8001B4E7AA1}" type="presParOf" srcId="{37305E0C-514C-4ADE-9A83-683BE420D13A}" destId="{09D2C4A5-0601-47EF-A780-42D82780A251}" srcOrd="1" destOrd="0" presId="urn:microsoft.com/office/officeart/2005/8/layout/pyramid2"/>
    <dgm:cxn modelId="{308CBCA5-99CA-43FC-B70A-BD7CDC33BCF6}" type="presParOf" srcId="{37305E0C-514C-4ADE-9A83-683BE420D13A}" destId="{D596CA97-3077-4C6A-A48A-ECBB41444F4A}" srcOrd="2" destOrd="0" presId="urn:microsoft.com/office/officeart/2005/8/layout/pyramid2"/>
    <dgm:cxn modelId="{AD9A6A72-100D-454A-B95E-6CB38B7A56CC}" type="presParOf" srcId="{37305E0C-514C-4ADE-9A83-683BE420D13A}" destId="{F4937276-1BDA-4A48-B945-90CE775E0C36}" srcOrd="3" destOrd="0" presId="urn:microsoft.com/office/officeart/2005/8/layout/pyramid2"/>
    <dgm:cxn modelId="{34329CE9-4588-49B6-871E-5CFA22558778}" type="presParOf" srcId="{37305E0C-514C-4ADE-9A83-683BE420D13A}" destId="{3E28659A-B441-4062-9A14-75948E1CDBE2}" srcOrd="4" destOrd="0" presId="urn:microsoft.com/office/officeart/2005/8/layout/pyramid2"/>
    <dgm:cxn modelId="{49A57442-66D8-4230-9D63-9C5E02081CB9}" type="presParOf" srcId="{37305E0C-514C-4ADE-9A83-683BE420D13A}" destId="{F0064A76-7106-4919-A838-DBFC02AAECB3}" srcOrd="5" destOrd="0" presId="urn:microsoft.com/office/officeart/2005/8/layout/pyramid2"/>
    <dgm:cxn modelId="{4654868B-F74C-4F10-A636-36779A2E7E24}" type="presParOf" srcId="{37305E0C-514C-4ADE-9A83-683BE420D13A}" destId="{68F87B39-C3E5-4F35-B120-39FFE09C6B03}" srcOrd="6" destOrd="0" presId="urn:microsoft.com/office/officeart/2005/8/layout/pyramid2"/>
    <dgm:cxn modelId="{1916E697-80BF-446F-9D5F-F4902D616D2B}" type="presParOf" srcId="{37305E0C-514C-4ADE-9A83-683BE420D13A}" destId="{E5702396-A9B5-4CF9-8A4B-4C54B47459FF}" srcOrd="7" destOrd="0" presId="urn:microsoft.com/office/officeart/2005/8/layout/pyramid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6E2B861-FAEB-4E88-AE9A-011093E3C3C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FEB7379C-5C65-4F67-84FE-470EB59A6362}">
      <dgm:prSet/>
      <dgm:spPr/>
      <dgm:t>
        <a:bodyPr/>
        <a:lstStyle/>
        <a:p>
          <a:pPr rtl="0"/>
          <a:r>
            <a:rPr lang="zh-CN" dirty="0" smtClean="0"/>
            <a:t>效率可能比较低下</a:t>
          </a:r>
          <a:endParaRPr lang="en-US" dirty="0"/>
        </a:p>
      </dgm:t>
    </dgm:pt>
    <dgm:pt modelId="{7E0AA87A-A852-462D-990C-F6984C0602AB}" type="parTrans" cxnId="{4EBDA65D-44B6-4E28-9665-BBFB86F8DFD6}">
      <dgm:prSet/>
      <dgm:spPr/>
      <dgm:t>
        <a:bodyPr/>
        <a:lstStyle/>
        <a:p>
          <a:endParaRPr lang="zh-CN" altLang="en-US"/>
        </a:p>
      </dgm:t>
    </dgm:pt>
    <dgm:pt modelId="{A2098D91-6E8A-40F2-BACF-8346E295CA1F}" type="sibTrans" cxnId="{4EBDA65D-44B6-4E28-9665-BBFB86F8DFD6}">
      <dgm:prSet/>
      <dgm:spPr/>
      <dgm:t>
        <a:bodyPr/>
        <a:lstStyle/>
        <a:p>
          <a:endParaRPr lang="zh-CN" altLang="en-US"/>
        </a:p>
      </dgm:t>
    </dgm:pt>
    <dgm:pt modelId="{2C33F230-A131-401D-8A72-54E60F9B3520}">
      <dgm:prSet/>
      <dgm:spPr/>
      <dgm:t>
        <a:bodyPr/>
        <a:lstStyle/>
        <a:p>
          <a:pPr rtl="0"/>
          <a:r>
            <a:rPr lang="zh-CN" dirty="0" smtClean="0"/>
            <a:t>运行成本高</a:t>
          </a:r>
          <a:endParaRPr lang="zh-CN" dirty="0"/>
        </a:p>
      </dgm:t>
    </dgm:pt>
    <dgm:pt modelId="{22A56CDC-7925-49BA-928B-5065230E4836}" type="parTrans" cxnId="{A88FC80F-11B2-4E78-A9B9-3B4770EFCC61}">
      <dgm:prSet/>
      <dgm:spPr/>
      <dgm:t>
        <a:bodyPr/>
        <a:lstStyle/>
        <a:p>
          <a:endParaRPr lang="zh-CN" altLang="en-US"/>
        </a:p>
      </dgm:t>
    </dgm:pt>
    <dgm:pt modelId="{C298F666-CD64-4B9C-B625-9E5A90695C2F}" type="sibTrans" cxnId="{A88FC80F-11B2-4E78-A9B9-3B4770EFCC61}">
      <dgm:prSet/>
      <dgm:spPr/>
      <dgm:t>
        <a:bodyPr/>
        <a:lstStyle/>
        <a:p>
          <a:endParaRPr lang="zh-CN" altLang="en-US"/>
        </a:p>
      </dgm:t>
    </dgm:pt>
    <dgm:pt modelId="{CE6E1E39-FFA3-4E35-94EF-A6C6B956AD97}" type="pres">
      <dgm:prSet presAssocID="{36E2B861-FAEB-4E88-AE9A-011093E3C3C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E5EDE373-FFDB-4BEF-868D-D040C1825F9E}" type="pres">
      <dgm:prSet presAssocID="{36E2B861-FAEB-4E88-AE9A-011093E3C3CD}" presName="pyramid" presStyleLbl="node1" presStyleIdx="0" presStyleCnt="1"/>
      <dgm:spPr/>
    </dgm:pt>
    <dgm:pt modelId="{157C059A-9C33-4B85-AE00-3EFDF2E8C808}" type="pres">
      <dgm:prSet presAssocID="{36E2B861-FAEB-4E88-AE9A-011093E3C3CD}" presName="theList" presStyleCnt="0"/>
      <dgm:spPr/>
    </dgm:pt>
    <dgm:pt modelId="{73375A12-05D2-4B92-97F3-B28251465042}" type="pres">
      <dgm:prSet presAssocID="{FEB7379C-5C65-4F67-84FE-470EB59A6362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5D6C4B-1D2E-4CA6-9724-2C7CEB2A07B6}" type="pres">
      <dgm:prSet presAssocID="{FEB7379C-5C65-4F67-84FE-470EB59A6362}" presName="aSpace" presStyleCnt="0"/>
      <dgm:spPr/>
    </dgm:pt>
    <dgm:pt modelId="{DA849251-ED7B-449A-973F-FA65806682C4}" type="pres">
      <dgm:prSet presAssocID="{2C33F230-A131-401D-8A72-54E60F9B3520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1E1AEA3-16B6-4289-B1A8-589C0AC6825A}" type="pres">
      <dgm:prSet presAssocID="{2C33F230-A131-401D-8A72-54E60F9B3520}" presName="aSpace" presStyleCnt="0"/>
      <dgm:spPr/>
    </dgm:pt>
  </dgm:ptLst>
  <dgm:cxnLst>
    <dgm:cxn modelId="{B0698D5A-EADF-4885-ADF7-BE8A3986C79D}" type="presOf" srcId="{FEB7379C-5C65-4F67-84FE-470EB59A6362}" destId="{73375A12-05D2-4B92-97F3-B28251465042}" srcOrd="0" destOrd="0" presId="urn:microsoft.com/office/officeart/2005/8/layout/pyramid2"/>
    <dgm:cxn modelId="{FA475DCB-A46D-45EA-A328-DA709A59770C}" type="presOf" srcId="{36E2B861-FAEB-4E88-AE9A-011093E3C3CD}" destId="{CE6E1E39-FFA3-4E35-94EF-A6C6B956AD97}" srcOrd="0" destOrd="0" presId="urn:microsoft.com/office/officeart/2005/8/layout/pyramid2"/>
    <dgm:cxn modelId="{4EBDA65D-44B6-4E28-9665-BBFB86F8DFD6}" srcId="{36E2B861-FAEB-4E88-AE9A-011093E3C3CD}" destId="{FEB7379C-5C65-4F67-84FE-470EB59A6362}" srcOrd="0" destOrd="0" parTransId="{7E0AA87A-A852-462D-990C-F6984C0602AB}" sibTransId="{A2098D91-6E8A-40F2-BACF-8346E295CA1F}"/>
    <dgm:cxn modelId="{23520EC9-CBD1-40F0-AB7B-2A1672C2FABA}" type="presOf" srcId="{2C33F230-A131-401D-8A72-54E60F9B3520}" destId="{DA849251-ED7B-449A-973F-FA65806682C4}" srcOrd="0" destOrd="0" presId="urn:microsoft.com/office/officeart/2005/8/layout/pyramid2"/>
    <dgm:cxn modelId="{A88FC80F-11B2-4E78-A9B9-3B4770EFCC61}" srcId="{36E2B861-FAEB-4E88-AE9A-011093E3C3CD}" destId="{2C33F230-A131-401D-8A72-54E60F9B3520}" srcOrd="1" destOrd="0" parTransId="{22A56CDC-7925-49BA-928B-5065230E4836}" sibTransId="{C298F666-CD64-4B9C-B625-9E5A90695C2F}"/>
    <dgm:cxn modelId="{0EBF6460-B020-4E77-A4AA-0A1A3CF722CC}" type="presParOf" srcId="{CE6E1E39-FFA3-4E35-94EF-A6C6B956AD97}" destId="{E5EDE373-FFDB-4BEF-868D-D040C1825F9E}" srcOrd="0" destOrd="0" presId="urn:microsoft.com/office/officeart/2005/8/layout/pyramid2"/>
    <dgm:cxn modelId="{B8666EE7-9CF5-45F6-A841-211D435CAA32}" type="presParOf" srcId="{CE6E1E39-FFA3-4E35-94EF-A6C6B956AD97}" destId="{157C059A-9C33-4B85-AE00-3EFDF2E8C808}" srcOrd="1" destOrd="0" presId="urn:microsoft.com/office/officeart/2005/8/layout/pyramid2"/>
    <dgm:cxn modelId="{3AB4B834-0BFF-41D8-8DF0-74B0434231D8}" type="presParOf" srcId="{157C059A-9C33-4B85-AE00-3EFDF2E8C808}" destId="{73375A12-05D2-4B92-97F3-B28251465042}" srcOrd="0" destOrd="0" presId="urn:microsoft.com/office/officeart/2005/8/layout/pyramid2"/>
    <dgm:cxn modelId="{E7BC0BB7-A228-4753-9681-274A6E2F8AA6}" type="presParOf" srcId="{157C059A-9C33-4B85-AE00-3EFDF2E8C808}" destId="{BB5D6C4B-1D2E-4CA6-9724-2C7CEB2A07B6}" srcOrd="1" destOrd="0" presId="urn:microsoft.com/office/officeart/2005/8/layout/pyramid2"/>
    <dgm:cxn modelId="{F59A1A5D-6DB7-4844-BD01-0B93C78E3CD6}" type="presParOf" srcId="{157C059A-9C33-4B85-AE00-3EFDF2E8C808}" destId="{DA849251-ED7B-449A-973F-FA65806682C4}" srcOrd="2" destOrd="0" presId="urn:microsoft.com/office/officeart/2005/8/layout/pyramid2"/>
    <dgm:cxn modelId="{EA722720-DA30-4EE6-AEF6-C37408AE2E8E}" type="presParOf" srcId="{157C059A-9C33-4B85-AE00-3EFDF2E8C808}" destId="{D1E1AEA3-16B6-4289-B1A8-589C0AC6825A}" srcOrd="3" destOrd="0" presId="urn:microsoft.com/office/officeart/2005/8/layout/pyramid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1BBEA57-6420-460A-AD0D-CFE72258C48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zh-CN" altLang="en-US"/>
        </a:p>
      </dgm:t>
    </dgm:pt>
    <dgm:pt modelId="{1A4B1861-985C-4D07-90CB-C62B4B8EC904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便于公众参与</a:t>
          </a:r>
          <a:endParaRPr lang="zh-CN" dirty="0">
            <a:latin typeface="华文新魏" pitchFamily="2" charset="-122"/>
            <a:ea typeface="华文新魏" pitchFamily="2" charset="-122"/>
          </a:endParaRPr>
        </a:p>
      </dgm:t>
    </dgm:pt>
    <dgm:pt modelId="{D395BCF0-DEFB-464B-B124-B44AC1AB2113}" type="parTrans" cxnId="{2A1D4E08-9CAD-4800-9FED-1694BFA2604F}">
      <dgm:prSet/>
      <dgm:spPr/>
      <dgm:t>
        <a:bodyPr/>
        <a:lstStyle/>
        <a:p>
          <a:endParaRPr lang="zh-CN" altLang="en-US"/>
        </a:p>
      </dgm:t>
    </dgm:pt>
    <dgm:pt modelId="{B1E83222-3C88-44CB-B549-FB872176ED0D}" type="sibTrans" cxnId="{2A1D4E08-9CAD-4800-9FED-1694BFA2604F}">
      <dgm:prSet/>
      <dgm:spPr/>
      <dgm:t>
        <a:bodyPr/>
        <a:lstStyle/>
        <a:p>
          <a:endParaRPr lang="zh-CN" altLang="en-US"/>
        </a:p>
      </dgm:t>
    </dgm:pt>
    <dgm:pt modelId="{DF91F543-950F-4679-8807-404C7A188F8E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灵活性强</a:t>
          </a:r>
          <a:r>
            <a:rPr lang="en-US" dirty="0" smtClean="0">
              <a:latin typeface="华文新魏" pitchFamily="2" charset="-122"/>
              <a:ea typeface="华文新魏" pitchFamily="2" charset="-122"/>
            </a:rPr>
            <a:t>  </a:t>
          </a:r>
          <a:endParaRPr lang="zh-CN" dirty="0">
            <a:latin typeface="华文新魏" pitchFamily="2" charset="-122"/>
            <a:ea typeface="华文新魏" pitchFamily="2" charset="-122"/>
          </a:endParaRPr>
        </a:p>
      </dgm:t>
    </dgm:pt>
    <dgm:pt modelId="{9487B5B3-B77E-45DF-9973-2B9A62995505}" type="sibTrans" cxnId="{540E19D5-519A-4A84-9AD6-F45A3328AED6}">
      <dgm:prSet/>
      <dgm:spPr/>
      <dgm:t>
        <a:bodyPr/>
        <a:lstStyle/>
        <a:p>
          <a:endParaRPr lang="zh-CN" altLang="en-US"/>
        </a:p>
      </dgm:t>
    </dgm:pt>
    <dgm:pt modelId="{402B8DAB-5149-40ED-AF01-93687376D1C3}" type="parTrans" cxnId="{540E19D5-519A-4A84-9AD6-F45A3328AED6}">
      <dgm:prSet/>
      <dgm:spPr/>
      <dgm:t>
        <a:bodyPr/>
        <a:lstStyle/>
        <a:p>
          <a:endParaRPr lang="zh-CN" altLang="en-US"/>
        </a:p>
      </dgm:t>
    </dgm:pt>
    <dgm:pt modelId="{646FD3BD-A890-443D-B638-FFDBFEB8D6B8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便于形成争论</a:t>
          </a:r>
        </a:p>
      </dgm:t>
    </dgm:pt>
    <dgm:pt modelId="{ADCFD15D-2AEE-4321-88B8-C86507F59A6E}" type="sibTrans" cxnId="{F6F55DE7-8527-4CD8-B26C-06E34D020896}">
      <dgm:prSet/>
      <dgm:spPr/>
      <dgm:t>
        <a:bodyPr/>
        <a:lstStyle/>
        <a:p>
          <a:endParaRPr lang="zh-CN" altLang="en-US"/>
        </a:p>
      </dgm:t>
    </dgm:pt>
    <dgm:pt modelId="{64D3E7EB-D011-44E8-A1F3-73ACDE168D05}" type="parTrans" cxnId="{F6F55DE7-8527-4CD8-B26C-06E34D020896}">
      <dgm:prSet/>
      <dgm:spPr/>
      <dgm:t>
        <a:bodyPr/>
        <a:lstStyle/>
        <a:p>
          <a:endParaRPr lang="zh-CN" altLang="en-US"/>
        </a:p>
      </dgm:t>
    </dgm:pt>
    <dgm:pt modelId="{719FBFA2-C0E4-4822-8257-10C70A9D89D0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名人效应</a:t>
          </a:r>
          <a:r>
            <a:rPr lang="en-US" dirty="0" smtClean="0">
              <a:latin typeface="华文新魏" pitchFamily="2" charset="-122"/>
              <a:ea typeface="华文新魏" pitchFamily="2" charset="-122"/>
            </a:rPr>
            <a:t>,</a:t>
          </a:r>
          <a:r>
            <a:rPr lang="zh-CN" dirty="0" smtClean="0">
              <a:latin typeface="华文新魏" pitchFamily="2" charset="-122"/>
              <a:ea typeface="华文新魏" pitchFamily="2" charset="-122"/>
            </a:rPr>
            <a:t>关注度高</a:t>
          </a:r>
          <a:r>
            <a:rPr lang="en-US" dirty="0" smtClean="0"/>
            <a:t>  </a:t>
          </a:r>
          <a:endParaRPr lang="zh-CN" dirty="0"/>
        </a:p>
      </dgm:t>
    </dgm:pt>
    <dgm:pt modelId="{BE83A8DE-DB8E-47A3-8CDA-F6B384380424}" type="sibTrans" cxnId="{D75CA848-9FB8-4976-A8AA-C0D12A7E1EE3}">
      <dgm:prSet/>
      <dgm:spPr/>
      <dgm:t>
        <a:bodyPr/>
        <a:lstStyle/>
        <a:p>
          <a:endParaRPr lang="zh-CN" altLang="en-US"/>
        </a:p>
      </dgm:t>
    </dgm:pt>
    <dgm:pt modelId="{F6012CDF-AA08-4723-9C95-30E19E4D6064}" type="parTrans" cxnId="{D75CA848-9FB8-4976-A8AA-C0D12A7E1EE3}">
      <dgm:prSet/>
      <dgm:spPr/>
      <dgm:t>
        <a:bodyPr/>
        <a:lstStyle/>
        <a:p>
          <a:endParaRPr lang="zh-CN" altLang="en-US"/>
        </a:p>
      </dgm:t>
    </dgm:pt>
    <dgm:pt modelId="{ADBC06B5-11D8-4CD8-9971-AC31AC3F32FB}" type="pres">
      <dgm:prSet presAssocID="{A1BBEA57-6420-460A-AD0D-CFE72258C48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90E40FD-F6E0-46AD-AF2F-5D4C131F4FCB}" type="pres">
      <dgm:prSet presAssocID="{719FBFA2-C0E4-4822-8257-10C70A9D89D0}" presName="circle1" presStyleLbl="node1" presStyleIdx="0" presStyleCnt="4"/>
      <dgm:spPr/>
    </dgm:pt>
    <dgm:pt modelId="{905A30A5-9E2B-4EAB-95D1-CE9289DAA9DA}" type="pres">
      <dgm:prSet presAssocID="{719FBFA2-C0E4-4822-8257-10C70A9D89D0}" presName="space" presStyleCnt="0"/>
      <dgm:spPr/>
    </dgm:pt>
    <dgm:pt modelId="{EE864F6D-3CE2-4DA0-A4D9-2E180BC038AF}" type="pres">
      <dgm:prSet presAssocID="{719FBFA2-C0E4-4822-8257-10C70A9D89D0}" presName="rect1" presStyleLbl="alignAcc1" presStyleIdx="0" presStyleCnt="4"/>
      <dgm:spPr/>
      <dgm:t>
        <a:bodyPr/>
        <a:lstStyle/>
        <a:p>
          <a:endParaRPr lang="zh-CN" altLang="en-US"/>
        </a:p>
      </dgm:t>
    </dgm:pt>
    <dgm:pt modelId="{D62CB55A-8035-4923-AA42-93ECBF27B02B}" type="pres">
      <dgm:prSet presAssocID="{646FD3BD-A890-443D-B638-FFDBFEB8D6B8}" presName="vertSpace2" presStyleLbl="node1" presStyleIdx="0" presStyleCnt="4"/>
      <dgm:spPr/>
    </dgm:pt>
    <dgm:pt modelId="{8A20D0B3-3A05-4F98-B84A-4DA1D5F22444}" type="pres">
      <dgm:prSet presAssocID="{646FD3BD-A890-443D-B638-FFDBFEB8D6B8}" presName="circle2" presStyleLbl="node1" presStyleIdx="1" presStyleCnt="4"/>
      <dgm:spPr/>
    </dgm:pt>
    <dgm:pt modelId="{17E2E135-A256-4D3C-8258-DED31A240774}" type="pres">
      <dgm:prSet presAssocID="{646FD3BD-A890-443D-B638-FFDBFEB8D6B8}" presName="rect2" presStyleLbl="alignAcc1" presStyleIdx="1" presStyleCnt="4"/>
      <dgm:spPr/>
      <dgm:t>
        <a:bodyPr/>
        <a:lstStyle/>
        <a:p>
          <a:endParaRPr lang="zh-CN" altLang="en-US"/>
        </a:p>
      </dgm:t>
    </dgm:pt>
    <dgm:pt modelId="{4C766D84-A015-49F3-8DA4-E041371A609B}" type="pres">
      <dgm:prSet presAssocID="{DF91F543-950F-4679-8807-404C7A188F8E}" presName="vertSpace3" presStyleLbl="node1" presStyleIdx="1" presStyleCnt="4"/>
      <dgm:spPr/>
    </dgm:pt>
    <dgm:pt modelId="{91D8F645-0CD2-4406-B567-70BFBCE1F724}" type="pres">
      <dgm:prSet presAssocID="{DF91F543-950F-4679-8807-404C7A188F8E}" presName="circle3" presStyleLbl="node1" presStyleIdx="2" presStyleCnt="4"/>
      <dgm:spPr/>
    </dgm:pt>
    <dgm:pt modelId="{7A8A2609-2C2C-4212-8D3D-E700F6465722}" type="pres">
      <dgm:prSet presAssocID="{DF91F543-950F-4679-8807-404C7A188F8E}" presName="rect3" presStyleLbl="alignAcc1" presStyleIdx="2" presStyleCnt="4"/>
      <dgm:spPr/>
      <dgm:t>
        <a:bodyPr/>
        <a:lstStyle/>
        <a:p>
          <a:endParaRPr lang="zh-CN" altLang="en-US"/>
        </a:p>
      </dgm:t>
    </dgm:pt>
    <dgm:pt modelId="{8B3AB9D9-E29B-45BA-A7A0-62D3EB656A77}" type="pres">
      <dgm:prSet presAssocID="{1A4B1861-985C-4D07-90CB-C62B4B8EC904}" presName="vertSpace4" presStyleLbl="node1" presStyleIdx="2" presStyleCnt="4"/>
      <dgm:spPr/>
    </dgm:pt>
    <dgm:pt modelId="{06097FE9-ACFC-4029-9CD2-BDEF87A9403C}" type="pres">
      <dgm:prSet presAssocID="{1A4B1861-985C-4D07-90CB-C62B4B8EC904}" presName="circle4" presStyleLbl="node1" presStyleIdx="3" presStyleCnt="4"/>
      <dgm:spPr/>
    </dgm:pt>
    <dgm:pt modelId="{509021A1-F7C5-4F64-9A37-CF5DF2887E0D}" type="pres">
      <dgm:prSet presAssocID="{1A4B1861-985C-4D07-90CB-C62B4B8EC904}" presName="rect4" presStyleLbl="alignAcc1" presStyleIdx="3" presStyleCnt="4" custLinFactNeighborX="-672" custLinFactNeighborY="4747"/>
      <dgm:spPr/>
      <dgm:t>
        <a:bodyPr/>
        <a:lstStyle/>
        <a:p>
          <a:endParaRPr lang="zh-CN" altLang="en-US"/>
        </a:p>
      </dgm:t>
    </dgm:pt>
    <dgm:pt modelId="{393B5D28-68C2-4F9E-A1F7-238FBE1F46F6}" type="pres">
      <dgm:prSet presAssocID="{719FBFA2-C0E4-4822-8257-10C70A9D89D0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A29FC8-1FC1-41C7-8939-18B084689D56}" type="pres">
      <dgm:prSet presAssocID="{646FD3BD-A890-443D-B638-FFDBFEB8D6B8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E8476A-C864-4CFB-8C1F-2FF9FD95366D}" type="pres">
      <dgm:prSet presAssocID="{DF91F543-950F-4679-8807-404C7A188F8E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30F3486-36F6-41F9-B7C2-BD5CDDA6F7AE}" type="pres">
      <dgm:prSet presAssocID="{1A4B1861-985C-4D07-90CB-C62B4B8EC904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BC3EC94-34FC-4673-A3E4-8B6798556859}" type="presOf" srcId="{1A4B1861-985C-4D07-90CB-C62B4B8EC904}" destId="{F30F3486-36F6-41F9-B7C2-BD5CDDA6F7AE}" srcOrd="1" destOrd="0" presId="urn:microsoft.com/office/officeart/2005/8/layout/target3"/>
    <dgm:cxn modelId="{9B6AEEDE-7179-4C93-9671-887D311828BB}" type="presOf" srcId="{719FBFA2-C0E4-4822-8257-10C70A9D89D0}" destId="{393B5D28-68C2-4F9E-A1F7-238FBE1F46F6}" srcOrd="1" destOrd="0" presId="urn:microsoft.com/office/officeart/2005/8/layout/target3"/>
    <dgm:cxn modelId="{2A1D4E08-9CAD-4800-9FED-1694BFA2604F}" srcId="{A1BBEA57-6420-460A-AD0D-CFE72258C484}" destId="{1A4B1861-985C-4D07-90CB-C62B4B8EC904}" srcOrd="3" destOrd="0" parTransId="{D395BCF0-DEFB-464B-B124-B44AC1AB2113}" sibTransId="{B1E83222-3C88-44CB-B549-FB872176ED0D}"/>
    <dgm:cxn modelId="{8887E3E8-DD98-479D-93F5-51D7A689C079}" type="presOf" srcId="{DF91F543-950F-4679-8807-404C7A188F8E}" destId="{09E8476A-C864-4CFB-8C1F-2FF9FD95366D}" srcOrd="1" destOrd="0" presId="urn:microsoft.com/office/officeart/2005/8/layout/target3"/>
    <dgm:cxn modelId="{0FCF2D11-DF77-4B4A-BA0F-A86C9E27643E}" type="presOf" srcId="{A1BBEA57-6420-460A-AD0D-CFE72258C484}" destId="{ADBC06B5-11D8-4CD8-9971-AC31AC3F32FB}" srcOrd="0" destOrd="0" presId="urn:microsoft.com/office/officeart/2005/8/layout/target3"/>
    <dgm:cxn modelId="{3A88EBEE-E98D-4C5A-AEF9-6797034F688F}" type="presOf" srcId="{646FD3BD-A890-443D-B638-FFDBFEB8D6B8}" destId="{84A29FC8-1FC1-41C7-8939-18B084689D56}" srcOrd="1" destOrd="0" presId="urn:microsoft.com/office/officeart/2005/8/layout/target3"/>
    <dgm:cxn modelId="{D75CA848-9FB8-4976-A8AA-C0D12A7E1EE3}" srcId="{A1BBEA57-6420-460A-AD0D-CFE72258C484}" destId="{719FBFA2-C0E4-4822-8257-10C70A9D89D0}" srcOrd="0" destOrd="0" parTransId="{F6012CDF-AA08-4723-9C95-30E19E4D6064}" sibTransId="{BE83A8DE-DB8E-47A3-8CDA-F6B384380424}"/>
    <dgm:cxn modelId="{B56234E4-1C66-4054-82FF-D60BBE54BD53}" type="presOf" srcId="{646FD3BD-A890-443D-B638-FFDBFEB8D6B8}" destId="{17E2E135-A256-4D3C-8258-DED31A240774}" srcOrd="0" destOrd="0" presId="urn:microsoft.com/office/officeart/2005/8/layout/target3"/>
    <dgm:cxn modelId="{5ECFE421-0DB6-4313-9D6C-3782DE65F681}" type="presOf" srcId="{719FBFA2-C0E4-4822-8257-10C70A9D89D0}" destId="{EE864F6D-3CE2-4DA0-A4D9-2E180BC038AF}" srcOrd="0" destOrd="0" presId="urn:microsoft.com/office/officeart/2005/8/layout/target3"/>
    <dgm:cxn modelId="{540E19D5-519A-4A84-9AD6-F45A3328AED6}" srcId="{A1BBEA57-6420-460A-AD0D-CFE72258C484}" destId="{DF91F543-950F-4679-8807-404C7A188F8E}" srcOrd="2" destOrd="0" parTransId="{402B8DAB-5149-40ED-AF01-93687376D1C3}" sibTransId="{9487B5B3-B77E-45DF-9973-2B9A62995505}"/>
    <dgm:cxn modelId="{A778671C-1034-4040-AAEF-3202C6BA5646}" type="presOf" srcId="{1A4B1861-985C-4D07-90CB-C62B4B8EC904}" destId="{509021A1-F7C5-4F64-9A37-CF5DF2887E0D}" srcOrd="0" destOrd="0" presId="urn:microsoft.com/office/officeart/2005/8/layout/target3"/>
    <dgm:cxn modelId="{F6F55DE7-8527-4CD8-B26C-06E34D020896}" srcId="{A1BBEA57-6420-460A-AD0D-CFE72258C484}" destId="{646FD3BD-A890-443D-B638-FFDBFEB8D6B8}" srcOrd="1" destOrd="0" parTransId="{64D3E7EB-D011-44E8-A1F3-73ACDE168D05}" sibTransId="{ADCFD15D-2AEE-4321-88B8-C86507F59A6E}"/>
    <dgm:cxn modelId="{A6FC2FBE-EEF8-40C9-A66F-9CFBD4994751}" type="presOf" srcId="{DF91F543-950F-4679-8807-404C7A188F8E}" destId="{7A8A2609-2C2C-4212-8D3D-E700F6465722}" srcOrd="0" destOrd="0" presId="urn:microsoft.com/office/officeart/2005/8/layout/target3"/>
    <dgm:cxn modelId="{0E935BF6-1862-440B-BF29-B4D91BBB9DFE}" type="presParOf" srcId="{ADBC06B5-11D8-4CD8-9971-AC31AC3F32FB}" destId="{490E40FD-F6E0-46AD-AF2F-5D4C131F4FCB}" srcOrd="0" destOrd="0" presId="urn:microsoft.com/office/officeart/2005/8/layout/target3"/>
    <dgm:cxn modelId="{421ECE1E-081B-46BD-A594-A2B62038256F}" type="presParOf" srcId="{ADBC06B5-11D8-4CD8-9971-AC31AC3F32FB}" destId="{905A30A5-9E2B-4EAB-95D1-CE9289DAA9DA}" srcOrd="1" destOrd="0" presId="urn:microsoft.com/office/officeart/2005/8/layout/target3"/>
    <dgm:cxn modelId="{905F82B3-C681-4203-A1F3-84CDAE9826F7}" type="presParOf" srcId="{ADBC06B5-11D8-4CD8-9971-AC31AC3F32FB}" destId="{EE864F6D-3CE2-4DA0-A4D9-2E180BC038AF}" srcOrd="2" destOrd="0" presId="urn:microsoft.com/office/officeart/2005/8/layout/target3"/>
    <dgm:cxn modelId="{53957FEA-693A-4CD8-A9A4-FD59D7D23713}" type="presParOf" srcId="{ADBC06B5-11D8-4CD8-9971-AC31AC3F32FB}" destId="{D62CB55A-8035-4923-AA42-93ECBF27B02B}" srcOrd="3" destOrd="0" presId="urn:microsoft.com/office/officeart/2005/8/layout/target3"/>
    <dgm:cxn modelId="{478B9387-B761-420E-B97B-F974AC8B93C4}" type="presParOf" srcId="{ADBC06B5-11D8-4CD8-9971-AC31AC3F32FB}" destId="{8A20D0B3-3A05-4F98-B84A-4DA1D5F22444}" srcOrd="4" destOrd="0" presId="urn:microsoft.com/office/officeart/2005/8/layout/target3"/>
    <dgm:cxn modelId="{6955BD5E-99E1-4BD5-94FD-B9521DEDB58C}" type="presParOf" srcId="{ADBC06B5-11D8-4CD8-9971-AC31AC3F32FB}" destId="{17E2E135-A256-4D3C-8258-DED31A240774}" srcOrd="5" destOrd="0" presId="urn:microsoft.com/office/officeart/2005/8/layout/target3"/>
    <dgm:cxn modelId="{C19204C6-83B3-453E-B6AF-B898EB228171}" type="presParOf" srcId="{ADBC06B5-11D8-4CD8-9971-AC31AC3F32FB}" destId="{4C766D84-A015-49F3-8DA4-E041371A609B}" srcOrd="6" destOrd="0" presId="urn:microsoft.com/office/officeart/2005/8/layout/target3"/>
    <dgm:cxn modelId="{5C535086-9F5C-48DB-B3DC-DF9BEEFA6919}" type="presParOf" srcId="{ADBC06B5-11D8-4CD8-9971-AC31AC3F32FB}" destId="{91D8F645-0CD2-4406-B567-70BFBCE1F724}" srcOrd="7" destOrd="0" presId="urn:microsoft.com/office/officeart/2005/8/layout/target3"/>
    <dgm:cxn modelId="{4D5371A5-ACA8-430E-A4AC-CCD4AA24562B}" type="presParOf" srcId="{ADBC06B5-11D8-4CD8-9971-AC31AC3F32FB}" destId="{7A8A2609-2C2C-4212-8D3D-E700F6465722}" srcOrd="8" destOrd="0" presId="urn:microsoft.com/office/officeart/2005/8/layout/target3"/>
    <dgm:cxn modelId="{6FED6985-9B6F-4926-8212-4A5E2AF01F39}" type="presParOf" srcId="{ADBC06B5-11D8-4CD8-9971-AC31AC3F32FB}" destId="{8B3AB9D9-E29B-45BA-A7A0-62D3EB656A77}" srcOrd="9" destOrd="0" presId="urn:microsoft.com/office/officeart/2005/8/layout/target3"/>
    <dgm:cxn modelId="{BC59BAA2-4490-42F0-8472-00706FB9B61A}" type="presParOf" srcId="{ADBC06B5-11D8-4CD8-9971-AC31AC3F32FB}" destId="{06097FE9-ACFC-4029-9CD2-BDEF87A9403C}" srcOrd="10" destOrd="0" presId="urn:microsoft.com/office/officeart/2005/8/layout/target3"/>
    <dgm:cxn modelId="{16AB3C68-DECA-414A-B19B-6BA2F8A2C440}" type="presParOf" srcId="{ADBC06B5-11D8-4CD8-9971-AC31AC3F32FB}" destId="{509021A1-F7C5-4F64-9A37-CF5DF2887E0D}" srcOrd="11" destOrd="0" presId="urn:microsoft.com/office/officeart/2005/8/layout/target3"/>
    <dgm:cxn modelId="{FE7BF32F-17AC-4A98-9D10-E1C8E31B6D70}" type="presParOf" srcId="{ADBC06B5-11D8-4CD8-9971-AC31AC3F32FB}" destId="{393B5D28-68C2-4F9E-A1F7-238FBE1F46F6}" srcOrd="12" destOrd="0" presId="urn:microsoft.com/office/officeart/2005/8/layout/target3"/>
    <dgm:cxn modelId="{04988C8B-F134-4AB7-B690-C6274DBAE33C}" type="presParOf" srcId="{ADBC06B5-11D8-4CD8-9971-AC31AC3F32FB}" destId="{84A29FC8-1FC1-41C7-8939-18B084689D56}" srcOrd="13" destOrd="0" presId="urn:microsoft.com/office/officeart/2005/8/layout/target3"/>
    <dgm:cxn modelId="{4080BFAD-C9B3-4F15-8A2B-950012C5104F}" type="presParOf" srcId="{ADBC06B5-11D8-4CD8-9971-AC31AC3F32FB}" destId="{09E8476A-C864-4CFB-8C1F-2FF9FD95366D}" srcOrd="14" destOrd="0" presId="urn:microsoft.com/office/officeart/2005/8/layout/target3"/>
    <dgm:cxn modelId="{CD8F94F0-CC4F-41B3-B4F4-619B7BDC6133}" type="presParOf" srcId="{ADBC06B5-11D8-4CD8-9971-AC31AC3F32FB}" destId="{F30F3486-36F6-41F9-B7C2-BD5CDDA6F7AE}" srcOrd="15" destOrd="0" presId="urn:microsoft.com/office/officeart/2005/8/layout/target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283625-8132-48B2-A270-BB320708139A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FDAF140-452E-4007-B29B-03BFD6D55116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专业性不强</a:t>
          </a:r>
          <a:endParaRPr lang="en-US" dirty="0" smtClean="0">
            <a:latin typeface="华文新魏" pitchFamily="2" charset="-122"/>
            <a:ea typeface="华文新魏" pitchFamily="2" charset="-122"/>
          </a:endParaRPr>
        </a:p>
      </dgm:t>
    </dgm:pt>
    <dgm:pt modelId="{DFF9572F-9FD7-4FE8-97F2-8D4F5211435C}" type="parTrans" cxnId="{A5179D29-76B2-47FB-B3EC-82C5BB59D72D}">
      <dgm:prSet/>
      <dgm:spPr/>
      <dgm:t>
        <a:bodyPr/>
        <a:lstStyle/>
        <a:p>
          <a:endParaRPr lang="zh-CN" altLang="en-US"/>
        </a:p>
      </dgm:t>
    </dgm:pt>
    <dgm:pt modelId="{E986D4FB-CBC6-4823-9194-097FFE7ED84C}" type="sibTrans" cxnId="{A5179D29-76B2-47FB-B3EC-82C5BB59D72D}">
      <dgm:prSet/>
      <dgm:spPr/>
      <dgm:t>
        <a:bodyPr/>
        <a:lstStyle/>
        <a:p>
          <a:endParaRPr lang="zh-CN" altLang="en-US"/>
        </a:p>
      </dgm:t>
    </dgm:pt>
    <dgm:pt modelId="{3E432177-935A-4216-9815-4C2B2C6C88F8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力量小，无组织</a:t>
          </a:r>
          <a:endParaRPr lang="en-US" dirty="0" smtClean="0">
            <a:latin typeface="华文新魏" pitchFamily="2" charset="-122"/>
            <a:ea typeface="华文新魏" pitchFamily="2" charset="-122"/>
          </a:endParaRPr>
        </a:p>
      </dgm:t>
    </dgm:pt>
    <dgm:pt modelId="{59268E30-4075-4A08-8282-BF146D92EC27}" type="parTrans" cxnId="{ACB165F5-4BEA-47D2-8C49-EE7269AC6249}">
      <dgm:prSet/>
      <dgm:spPr/>
      <dgm:t>
        <a:bodyPr/>
        <a:lstStyle/>
        <a:p>
          <a:endParaRPr lang="zh-CN" altLang="en-US"/>
        </a:p>
      </dgm:t>
    </dgm:pt>
    <dgm:pt modelId="{42FE3744-0BB5-43A6-892F-284DA4C529C5}" type="sibTrans" cxnId="{ACB165F5-4BEA-47D2-8C49-EE7269AC6249}">
      <dgm:prSet/>
      <dgm:spPr/>
      <dgm:t>
        <a:bodyPr/>
        <a:lstStyle/>
        <a:p>
          <a:endParaRPr lang="zh-CN" altLang="en-US"/>
        </a:p>
      </dgm:t>
    </dgm:pt>
    <dgm:pt modelId="{C0126F43-37FB-4501-8BCF-9550A11DEA42}">
      <dgm:prSet/>
      <dgm:spPr/>
      <dgm:t>
        <a:bodyPr/>
        <a:lstStyle/>
        <a:p>
          <a:pPr rtl="0"/>
          <a:r>
            <a:rPr lang="zh-CN" dirty="0" smtClean="0">
              <a:latin typeface="华文新魏" pitchFamily="2" charset="-122"/>
              <a:ea typeface="华文新魏" pitchFamily="2" charset="-122"/>
            </a:rPr>
            <a:t>资源较少，缺少惩罚手段</a:t>
          </a:r>
        </a:p>
      </dgm:t>
    </dgm:pt>
    <dgm:pt modelId="{0E04B5DC-82C0-4CA5-9A92-F94BE29FADBA}" type="parTrans" cxnId="{0172FBCE-9837-408C-A41B-097F9256C1D0}">
      <dgm:prSet/>
      <dgm:spPr/>
      <dgm:t>
        <a:bodyPr/>
        <a:lstStyle/>
        <a:p>
          <a:endParaRPr lang="zh-CN" altLang="en-US"/>
        </a:p>
      </dgm:t>
    </dgm:pt>
    <dgm:pt modelId="{2A5DD1B7-A340-4EDC-95B0-604538F0F0C5}" type="sibTrans" cxnId="{0172FBCE-9837-408C-A41B-097F9256C1D0}">
      <dgm:prSet/>
      <dgm:spPr/>
      <dgm:t>
        <a:bodyPr/>
        <a:lstStyle/>
        <a:p>
          <a:endParaRPr lang="zh-CN" altLang="en-US"/>
        </a:p>
      </dgm:t>
    </dgm:pt>
    <dgm:pt modelId="{2990D354-6CA9-46B6-ACF9-AD9ABD8FBDF7}" type="pres">
      <dgm:prSet presAssocID="{70283625-8132-48B2-A270-BB320708139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8F987D8-4189-4EDA-AE77-EFAC5C24BF55}" type="pres">
      <dgm:prSet presAssocID="{FFDAF140-452E-4007-B29B-03BFD6D55116}" presName="circle1" presStyleLbl="node1" presStyleIdx="0" presStyleCnt="3"/>
      <dgm:spPr/>
    </dgm:pt>
    <dgm:pt modelId="{0DA60F9C-0430-46E4-92B0-2A74771B5F6E}" type="pres">
      <dgm:prSet presAssocID="{FFDAF140-452E-4007-B29B-03BFD6D55116}" presName="space" presStyleCnt="0"/>
      <dgm:spPr/>
    </dgm:pt>
    <dgm:pt modelId="{EE1A7AAF-FC9C-4264-8068-90C0D954DA13}" type="pres">
      <dgm:prSet presAssocID="{FFDAF140-452E-4007-B29B-03BFD6D55116}" presName="rect1" presStyleLbl="alignAcc1" presStyleIdx="0" presStyleCnt="3"/>
      <dgm:spPr/>
      <dgm:t>
        <a:bodyPr/>
        <a:lstStyle/>
        <a:p>
          <a:endParaRPr lang="zh-CN" altLang="en-US"/>
        </a:p>
      </dgm:t>
    </dgm:pt>
    <dgm:pt modelId="{932185E7-9EDE-4900-9D35-6C81701CD74D}" type="pres">
      <dgm:prSet presAssocID="{3E432177-935A-4216-9815-4C2B2C6C88F8}" presName="vertSpace2" presStyleLbl="node1" presStyleIdx="0" presStyleCnt="3"/>
      <dgm:spPr/>
    </dgm:pt>
    <dgm:pt modelId="{47F064A5-F389-4FD4-BCC8-678B16A6C1E3}" type="pres">
      <dgm:prSet presAssocID="{3E432177-935A-4216-9815-4C2B2C6C88F8}" presName="circle2" presStyleLbl="node1" presStyleIdx="1" presStyleCnt="3"/>
      <dgm:spPr/>
    </dgm:pt>
    <dgm:pt modelId="{4502911E-E19B-43AB-AE3E-E83CBD0A5F20}" type="pres">
      <dgm:prSet presAssocID="{3E432177-935A-4216-9815-4C2B2C6C88F8}" presName="rect2" presStyleLbl="alignAcc1" presStyleIdx="1" presStyleCnt="3"/>
      <dgm:spPr/>
      <dgm:t>
        <a:bodyPr/>
        <a:lstStyle/>
        <a:p>
          <a:endParaRPr lang="zh-CN" altLang="en-US"/>
        </a:p>
      </dgm:t>
    </dgm:pt>
    <dgm:pt modelId="{F0772501-E40D-4C22-8B59-2FFAB2FA7409}" type="pres">
      <dgm:prSet presAssocID="{C0126F43-37FB-4501-8BCF-9550A11DEA42}" presName="vertSpace3" presStyleLbl="node1" presStyleIdx="1" presStyleCnt="3"/>
      <dgm:spPr/>
    </dgm:pt>
    <dgm:pt modelId="{9975FF26-5D20-4640-849A-97E13DCA422C}" type="pres">
      <dgm:prSet presAssocID="{C0126F43-37FB-4501-8BCF-9550A11DEA42}" presName="circle3" presStyleLbl="node1" presStyleIdx="2" presStyleCnt="3"/>
      <dgm:spPr/>
    </dgm:pt>
    <dgm:pt modelId="{35D10852-DADE-4A48-9B09-3A351C38D746}" type="pres">
      <dgm:prSet presAssocID="{C0126F43-37FB-4501-8BCF-9550A11DEA42}" presName="rect3" presStyleLbl="alignAcc1" presStyleIdx="2" presStyleCnt="3"/>
      <dgm:spPr/>
      <dgm:t>
        <a:bodyPr/>
        <a:lstStyle/>
        <a:p>
          <a:endParaRPr lang="zh-CN" altLang="en-US"/>
        </a:p>
      </dgm:t>
    </dgm:pt>
    <dgm:pt modelId="{E9C3F8D3-6412-4E53-B024-075A64008290}" type="pres">
      <dgm:prSet presAssocID="{FFDAF140-452E-4007-B29B-03BFD6D5511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1E3020-0713-451D-BC44-3A5686DA2C09}" type="pres">
      <dgm:prSet presAssocID="{3E432177-935A-4216-9815-4C2B2C6C88F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F0FF00-DD8A-4E40-8664-05D6B13620FD}" type="pres">
      <dgm:prSet presAssocID="{C0126F43-37FB-4501-8BCF-9550A11DEA42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CB165F5-4BEA-47D2-8C49-EE7269AC6249}" srcId="{70283625-8132-48B2-A270-BB320708139A}" destId="{3E432177-935A-4216-9815-4C2B2C6C88F8}" srcOrd="1" destOrd="0" parTransId="{59268E30-4075-4A08-8282-BF146D92EC27}" sibTransId="{42FE3744-0BB5-43A6-892F-284DA4C529C5}"/>
    <dgm:cxn modelId="{B1E3B3BA-4CA4-481B-9EF4-07AFF41C7E3C}" type="presOf" srcId="{C0126F43-37FB-4501-8BCF-9550A11DEA42}" destId="{ABF0FF00-DD8A-4E40-8664-05D6B13620FD}" srcOrd="1" destOrd="0" presId="urn:microsoft.com/office/officeart/2005/8/layout/target3"/>
    <dgm:cxn modelId="{E048C9A0-F339-4773-856D-8AEEABAE5B87}" type="presOf" srcId="{70283625-8132-48B2-A270-BB320708139A}" destId="{2990D354-6CA9-46B6-ACF9-AD9ABD8FBDF7}" srcOrd="0" destOrd="0" presId="urn:microsoft.com/office/officeart/2005/8/layout/target3"/>
    <dgm:cxn modelId="{0BA7C2C9-8995-4449-979D-CF912EAD33D4}" type="presOf" srcId="{3E432177-935A-4216-9815-4C2B2C6C88F8}" destId="{4502911E-E19B-43AB-AE3E-E83CBD0A5F20}" srcOrd="0" destOrd="0" presId="urn:microsoft.com/office/officeart/2005/8/layout/target3"/>
    <dgm:cxn modelId="{79D1EDDE-A35C-4B8E-A46E-BE54A52CFD5B}" type="presOf" srcId="{C0126F43-37FB-4501-8BCF-9550A11DEA42}" destId="{35D10852-DADE-4A48-9B09-3A351C38D746}" srcOrd="0" destOrd="0" presId="urn:microsoft.com/office/officeart/2005/8/layout/target3"/>
    <dgm:cxn modelId="{0172FBCE-9837-408C-A41B-097F9256C1D0}" srcId="{70283625-8132-48B2-A270-BB320708139A}" destId="{C0126F43-37FB-4501-8BCF-9550A11DEA42}" srcOrd="2" destOrd="0" parTransId="{0E04B5DC-82C0-4CA5-9A92-F94BE29FADBA}" sibTransId="{2A5DD1B7-A340-4EDC-95B0-604538F0F0C5}"/>
    <dgm:cxn modelId="{1EB4B2CB-C4E4-44AA-A331-7A677C9E7D30}" type="presOf" srcId="{FFDAF140-452E-4007-B29B-03BFD6D55116}" destId="{EE1A7AAF-FC9C-4264-8068-90C0D954DA13}" srcOrd="0" destOrd="0" presId="urn:microsoft.com/office/officeart/2005/8/layout/target3"/>
    <dgm:cxn modelId="{2145C4AD-A52E-436D-BFEB-E841AAD55865}" type="presOf" srcId="{FFDAF140-452E-4007-B29B-03BFD6D55116}" destId="{E9C3F8D3-6412-4E53-B024-075A64008290}" srcOrd="1" destOrd="0" presId="urn:microsoft.com/office/officeart/2005/8/layout/target3"/>
    <dgm:cxn modelId="{B4D81CAA-CA49-4679-9E0F-A7D11CFD6FC2}" type="presOf" srcId="{3E432177-935A-4216-9815-4C2B2C6C88F8}" destId="{8D1E3020-0713-451D-BC44-3A5686DA2C09}" srcOrd="1" destOrd="0" presId="urn:microsoft.com/office/officeart/2005/8/layout/target3"/>
    <dgm:cxn modelId="{A5179D29-76B2-47FB-B3EC-82C5BB59D72D}" srcId="{70283625-8132-48B2-A270-BB320708139A}" destId="{FFDAF140-452E-4007-B29B-03BFD6D55116}" srcOrd="0" destOrd="0" parTransId="{DFF9572F-9FD7-4FE8-97F2-8D4F5211435C}" sibTransId="{E986D4FB-CBC6-4823-9194-097FFE7ED84C}"/>
    <dgm:cxn modelId="{6D14DC07-B481-4410-9C26-61091CE6BDB2}" type="presParOf" srcId="{2990D354-6CA9-46B6-ACF9-AD9ABD8FBDF7}" destId="{18F987D8-4189-4EDA-AE77-EFAC5C24BF55}" srcOrd="0" destOrd="0" presId="urn:microsoft.com/office/officeart/2005/8/layout/target3"/>
    <dgm:cxn modelId="{F33CBE68-51C1-438A-AAB9-7AD2017A6741}" type="presParOf" srcId="{2990D354-6CA9-46B6-ACF9-AD9ABD8FBDF7}" destId="{0DA60F9C-0430-46E4-92B0-2A74771B5F6E}" srcOrd="1" destOrd="0" presId="urn:microsoft.com/office/officeart/2005/8/layout/target3"/>
    <dgm:cxn modelId="{CD421E54-1988-4946-A30C-5F4DA097A0C5}" type="presParOf" srcId="{2990D354-6CA9-46B6-ACF9-AD9ABD8FBDF7}" destId="{EE1A7AAF-FC9C-4264-8068-90C0D954DA13}" srcOrd="2" destOrd="0" presId="urn:microsoft.com/office/officeart/2005/8/layout/target3"/>
    <dgm:cxn modelId="{5A711E3D-2189-4D02-BB25-D5ED95A5B93D}" type="presParOf" srcId="{2990D354-6CA9-46B6-ACF9-AD9ABD8FBDF7}" destId="{932185E7-9EDE-4900-9D35-6C81701CD74D}" srcOrd="3" destOrd="0" presId="urn:microsoft.com/office/officeart/2005/8/layout/target3"/>
    <dgm:cxn modelId="{31A2B18F-C83C-4349-A16D-7B4EE61E1ADC}" type="presParOf" srcId="{2990D354-6CA9-46B6-ACF9-AD9ABD8FBDF7}" destId="{47F064A5-F389-4FD4-BCC8-678B16A6C1E3}" srcOrd="4" destOrd="0" presId="urn:microsoft.com/office/officeart/2005/8/layout/target3"/>
    <dgm:cxn modelId="{C9A65FEA-28EB-4D63-92CB-01C88F45A89A}" type="presParOf" srcId="{2990D354-6CA9-46B6-ACF9-AD9ABD8FBDF7}" destId="{4502911E-E19B-43AB-AE3E-E83CBD0A5F20}" srcOrd="5" destOrd="0" presId="urn:microsoft.com/office/officeart/2005/8/layout/target3"/>
    <dgm:cxn modelId="{1EFD768F-FED2-4789-B2CB-87B31B51A3DA}" type="presParOf" srcId="{2990D354-6CA9-46B6-ACF9-AD9ABD8FBDF7}" destId="{F0772501-E40D-4C22-8B59-2FFAB2FA7409}" srcOrd="6" destOrd="0" presId="urn:microsoft.com/office/officeart/2005/8/layout/target3"/>
    <dgm:cxn modelId="{8ECFD6AC-1CF0-4A58-B337-47E2AF13DD6D}" type="presParOf" srcId="{2990D354-6CA9-46B6-ACF9-AD9ABD8FBDF7}" destId="{9975FF26-5D20-4640-849A-97E13DCA422C}" srcOrd="7" destOrd="0" presId="urn:microsoft.com/office/officeart/2005/8/layout/target3"/>
    <dgm:cxn modelId="{B841061D-8527-4A6A-AD5E-E7E0148A85D2}" type="presParOf" srcId="{2990D354-6CA9-46B6-ACF9-AD9ABD8FBDF7}" destId="{35D10852-DADE-4A48-9B09-3A351C38D746}" srcOrd="8" destOrd="0" presId="urn:microsoft.com/office/officeart/2005/8/layout/target3"/>
    <dgm:cxn modelId="{04C9F1C7-6357-411C-A59C-A91B0587AAEF}" type="presParOf" srcId="{2990D354-6CA9-46B6-ACF9-AD9ABD8FBDF7}" destId="{E9C3F8D3-6412-4E53-B024-075A64008290}" srcOrd="9" destOrd="0" presId="urn:microsoft.com/office/officeart/2005/8/layout/target3"/>
    <dgm:cxn modelId="{892AF361-C189-446A-B47D-BDF714A0B745}" type="presParOf" srcId="{2990D354-6CA9-46B6-ACF9-AD9ABD8FBDF7}" destId="{8D1E3020-0713-451D-BC44-3A5686DA2C09}" srcOrd="10" destOrd="0" presId="urn:microsoft.com/office/officeart/2005/8/layout/target3"/>
    <dgm:cxn modelId="{63E5867D-ED4B-4F8C-AE82-E1CD45B65D0E}" type="presParOf" srcId="{2990D354-6CA9-46B6-ACF9-AD9ABD8FBDF7}" destId="{ABF0FF00-DD8A-4E40-8664-05D6B13620FD}" srcOrd="11" destOrd="0" presId="urn:microsoft.com/office/officeart/2005/8/layout/target3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17E10-E9BC-4414-BB60-17D073D89C9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D3744F0-3A02-4952-A4FB-F86026FAF737}">
      <dgm:prSet/>
      <dgm:spPr/>
      <dgm:t>
        <a:bodyPr/>
        <a:lstStyle/>
        <a:p>
          <a:pPr rtl="0"/>
          <a:r>
            <a:rPr lang="zh-CN" dirty="0" smtClean="0"/>
            <a:t>打假流程较规范</a:t>
          </a:r>
          <a:r>
            <a:rPr lang="en-US" dirty="0" smtClean="0"/>
            <a:t>  </a:t>
          </a:r>
          <a:endParaRPr lang="zh-CN" dirty="0"/>
        </a:p>
      </dgm:t>
    </dgm:pt>
    <dgm:pt modelId="{8ECA235E-0F76-4408-880A-090BF973475D}" type="parTrans" cxnId="{D04C1A70-BE61-4FE9-B80F-0ADBE588B72C}">
      <dgm:prSet/>
      <dgm:spPr/>
      <dgm:t>
        <a:bodyPr/>
        <a:lstStyle/>
        <a:p>
          <a:endParaRPr lang="zh-CN" altLang="en-US"/>
        </a:p>
      </dgm:t>
    </dgm:pt>
    <dgm:pt modelId="{B3EC1CB1-4515-4F0B-B4CF-675642BDE110}" type="sibTrans" cxnId="{D04C1A70-BE61-4FE9-B80F-0ADBE588B72C}">
      <dgm:prSet/>
      <dgm:spPr/>
      <dgm:t>
        <a:bodyPr/>
        <a:lstStyle/>
        <a:p>
          <a:endParaRPr lang="zh-CN" altLang="en-US"/>
        </a:p>
      </dgm:t>
    </dgm:pt>
    <dgm:pt modelId="{48E9BCA6-4A2E-4418-AE96-1C4DED56EB03}">
      <dgm:prSet/>
      <dgm:spPr/>
      <dgm:t>
        <a:bodyPr/>
        <a:lstStyle/>
        <a:p>
          <a:pPr rtl="0"/>
          <a:r>
            <a:rPr lang="zh-CN" dirty="0" smtClean="0"/>
            <a:t>信息来源较透明</a:t>
          </a:r>
          <a:endParaRPr lang="zh-CN" dirty="0"/>
        </a:p>
      </dgm:t>
    </dgm:pt>
    <dgm:pt modelId="{B736B468-475E-45F9-8810-FCAB1B2DDAEB}" type="parTrans" cxnId="{97275B14-1A77-44CB-9286-E04E7B524A62}">
      <dgm:prSet/>
      <dgm:spPr/>
      <dgm:t>
        <a:bodyPr/>
        <a:lstStyle/>
        <a:p>
          <a:endParaRPr lang="zh-CN" altLang="en-US"/>
        </a:p>
      </dgm:t>
    </dgm:pt>
    <dgm:pt modelId="{91B53C2D-2054-4F68-9E18-E8773DBDEF78}" type="sibTrans" cxnId="{97275B14-1A77-44CB-9286-E04E7B524A62}">
      <dgm:prSet/>
      <dgm:spPr/>
      <dgm:t>
        <a:bodyPr/>
        <a:lstStyle/>
        <a:p>
          <a:endParaRPr lang="zh-CN" altLang="en-US"/>
        </a:p>
      </dgm:t>
    </dgm:pt>
    <dgm:pt modelId="{E0D50679-744D-4248-A119-96E02F2805ED}">
      <dgm:prSet/>
      <dgm:spPr/>
      <dgm:t>
        <a:bodyPr/>
        <a:lstStyle/>
        <a:p>
          <a:pPr rtl="0"/>
          <a:r>
            <a:rPr lang="zh-CN" dirty="0" smtClean="0"/>
            <a:t>没有利益关系</a:t>
          </a:r>
          <a:r>
            <a:rPr lang="en-US" dirty="0" smtClean="0"/>
            <a:t> </a:t>
          </a:r>
          <a:endParaRPr lang="zh-CN" dirty="0"/>
        </a:p>
      </dgm:t>
    </dgm:pt>
    <dgm:pt modelId="{8DB4715F-537B-48F3-87EF-40267049EF31}" type="parTrans" cxnId="{9E0C5AA8-BF62-4F99-AA22-BD5136000C2B}">
      <dgm:prSet/>
      <dgm:spPr/>
      <dgm:t>
        <a:bodyPr/>
        <a:lstStyle/>
        <a:p>
          <a:endParaRPr lang="zh-CN" altLang="en-US"/>
        </a:p>
      </dgm:t>
    </dgm:pt>
    <dgm:pt modelId="{B5E29442-62C6-4761-9681-092983CB67B8}" type="sibTrans" cxnId="{9E0C5AA8-BF62-4F99-AA22-BD5136000C2B}">
      <dgm:prSet/>
      <dgm:spPr/>
      <dgm:t>
        <a:bodyPr/>
        <a:lstStyle/>
        <a:p>
          <a:endParaRPr lang="zh-CN" altLang="en-US"/>
        </a:p>
      </dgm:t>
    </dgm:pt>
    <dgm:pt modelId="{70CFBACD-736E-44FE-94E8-810B9F3B3898}">
      <dgm:prSet/>
      <dgm:spPr/>
      <dgm:t>
        <a:bodyPr/>
        <a:lstStyle/>
        <a:p>
          <a:pPr rtl="0"/>
          <a:r>
            <a:rPr lang="zh-CN" dirty="0" smtClean="0"/>
            <a:t>专业性</a:t>
          </a:r>
          <a:r>
            <a:rPr lang="zh-CN" altLang="en-US" dirty="0" smtClean="0"/>
            <a:t>较</a:t>
          </a:r>
          <a:r>
            <a:rPr lang="zh-CN" dirty="0" smtClean="0"/>
            <a:t>强</a:t>
          </a:r>
          <a:endParaRPr lang="zh-CN" dirty="0"/>
        </a:p>
      </dgm:t>
    </dgm:pt>
    <dgm:pt modelId="{E781EF6A-2BD3-42D6-9074-7C95F6CFBDD1}" type="parTrans" cxnId="{E554E858-EE50-4762-9E37-B19E45BF7B3F}">
      <dgm:prSet/>
      <dgm:spPr/>
      <dgm:t>
        <a:bodyPr/>
        <a:lstStyle/>
        <a:p>
          <a:endParaRPr lang="zh-CN" altLang="en-US"/>
        </a:p>
      </dgm:t>
    </dgm:pt>
    <dgm:pt modelId="{DC77419F-275F-4846-B172-53E568AAC7B5}" type="sibTrans" cxnId="{E554E858-EE50-4762-9E37-B19E45BF7B3F}">
      <dgm:prSet/>
      <dgm:spPr/>
      <dgm:t>
        <a:bodyPr/>
        <a:lstStyle/>
        <a:p>
          <a:endParaRPr lang="zh-CN" altLang="en-US"/>
        </a:p>
      </dgm:t>
    </dgm:pt>
    <dgm:pt modelId="{EC4E9B3E-DFAF-495A-AA51-FF256EA0F370}" type="pres">
      <dgm:prSet presAssocID="{EC017E10-E9BC-4414-BB60-17D073D89C9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06C8297-CD83-47C6-B4D3-657E2536086C}" type="pres">
      <dgm:prSet presAssocID="{FD3744F0-3A02-4952-A4FB-F86026FAF737}" presName="composite" presStyleCnt="0"/>
      <dgm:spPr/>
    </dgm:pt>
    <dgm:pt modelId="{F135923E-26BD-42A1-A5BD-8B2EF9813B1A}" type="pres">
      <dgm:prSet presAssocID="{FD3744F0-3A02-4952-A4FB-F86026FAF737}" presName="imgShp" presStyleLbl="fgImgPlace1" presStyleIdx="0" presStyleCnt="4"/>
      <dgm:spPr/>
    </dgm:pt>
    <dgm:pt modelId="{49BF2CE5-F406-4BB6-9C23-931EEEA671AC}" type="pres">
      <dgm:prSet presAssocID="{FD3744F0-3A02-4952-A4FB-F86026FAF73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1444542-1F86-4333-92DC-A9CF71B8EE39}" type="pres">
      <dgm:prSet presAssocID="{B3EC1CB1-4515-4F0B-B4CF-675642BDE110}" presName="spacing" presStyleCnt="0"/>
      <dgm:spPr/>
    </dgm:pt>
    <dgm:pt modelId="{7620291D-2B15-41F3-8C62-CEACB5474186}" type="pres">
      <dgm:prSet presAssocID="{48E9BCA6-4A2E-4418-AE96-1C4DED56EB03}" presName="composite" presStyleCnt="0"/>
      <dgm:spPr/>
    </dgm:pt>
    <dgm:pt modelId="{EBB1F002-A7DA-4090-B1D0-9E26EEB49D0E}" type="pres">
      <dgm:prSet presAssocID="{48E9BCA6-4A2E-4418-AE96-1C4DED56EB03}" presName="imgShp" presStyleLbl="fgImgPlace1" presStyleIdx="1" presStyleCnt="4"/>
      <dgm:spPr/>
    </dgm:pt>
    <dgm:pt modelId="{7CFE67D3-1ACF-44BB-9AC8-4D8C74DC0224}" type="pres">
      <dgm:prSet presAssocID="{48E9BCA6-4A2E-4418-AE96-1C4DED56EB0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328EC9-41A8-4136-8DFF-C6676C353D4D}" type="pres">
      <dgm:prSet presAssocID="{91B53C2D-2054-4F68-9E18-E8773DBDEF78}" presName="spacing" presStyleCnt="0"/>
      <dgm:spPr/>
    </dgm:pt>
    <dgm:pt modelId="{1FBAEF8D-2493-4ACA-AC88-33F7F5183C6B}" type="pres">
      <dgm:prSet presAssocID="{E0D50679-744D-4248-A119-96E02F2805ED}" presName="composite" presStyleCnt="0"/>
      <dgm:spPr/>
    </dgm:pt>
    <dgm:pt modelId="{156DF9FF-59C6-48AE-961B-906718A8CCB1}" type="pres">
      <dgm:prSet presAssocID="{E0D50679-744D-4248-A119-96E02F2805ED}" presName="imgShp" presStyleLbl="fgImgPlace1" presStyleIdx="2" presStyleCnt="4"/>
      <dgm:spPr/>
    </dgm:pt>
    <dgm:pt modelId="{25DEFDFB-3F7D-4E44-9E34-3C2833E9AFCE}" type="pres">
      <dgm:prSet presAssocID="{E0D50679-744D-4248-A119-96E02F2805ED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49F4AFB-54A5-411D-819C-50D65D5D659B}" type="pres">
      <dgm:prSet presAssocID="{B5E29442-62C6-4761-9681-092983CB67B8}" presName="spacing" presStyleCnt="0"/>
      <dgm:spPr/>
    </dgm:pt>
    <dgm:pt modelId="{5729061A-A2E6-4CBF-BCF3-FFA18A5CDB51}" type="pres">
      <dgm:prSet presAssocID="{70CFBACD-736E-44FE-94E8-810B9F3B3898}" presName="composite" presStyleCnt="0"/>
      <dgm:spPr/>
    </dgm:pt>
    <dgm:pt modelId="{2CE24A54-EDCE-4F1A-BFC9-74BBA1FD7F12}" type="pres">
      <dgm:prSet presAssocID="{70CFBACD-736E-44FE-94E8-810B9F3B3898}" presName="imgShp" presStyleLbl="fgImgPlace1" presStyleIdx="3" presStyleCnt="4"/>
      <dgm:spPr/>
    </dgm:pt>
    <dgm:pt modelId="{8A9EEEF3-1463-41EA-A70C-DDFC68FA8B20}" type="pres">
      <dgm:prSet presAssocID="{70CFBACD-736E-44FE-94E8-810B9F3B3898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CA99980-4525-432B-910C-AD4148709A0E}" type="presOf" srcId="{70CFBACD-736E-44FE-94E8-810B9F3B3898}" destId="{8A9EEEF3-1463-41EA-A70C-DDFC68FA8B20}" srcOrd="0" destOrd="0" presId="urn:microsoft.com/office/officeart/2005/8/layout/vList3"/>
    <dgm:cxn modelId="{8C057A12-8C34-476F-B094-0B66D3644AE7}" type="presOf" srcId="{E0D50679-744D-4248-A119-96E02F2805ED}" destId="{25DEFDFB-3F7D-4E44-9E34-3C2833E9AFCE}" srcOrd="0" destOrd="0" presId="urn:microsoft.com/office/officeart/2005/8/layout/vList3"/>
    <dgm:cxn modelId="{D04C1A70-BE61-4FE9-B80F-0ADBE588B72C}" srcId="{EC017E10-E9BC-4414-BB60-17D073D89C92}" destId="{FD3744F0-3A02-4952-A4FB-F86026FAF737}" srcOrd="0" destOrd="0" parTransId="{8ECA235E-0F76-4408-880A-090BF973475D}" sibTransId="{B3EC1CB1-4515-4F0B-B4CF-675642BDE110}"/>
    <dgm:cxn modelId="{86D25245-0438-4C19-BFED-5AA00C3B35FE}" type="presOf" srcId="{EC017E10-E9BC-4414-BB60-17D073D89C92}" destId="{EC4E9B3E-DFAF-495A-AA51-FF256EA0F370}" srcOrd="0" destOrd="0" presId="urn:microsoft.com/office/officeart/2005/8/layout/vList3"/>
    <dgm:cxn modelId="{9E0C5AA8-BF62-4F99-AA22-BD5136000C2B}" srcId="{EC017E10-E9BC-4414-BB60-17D073D89C92}" destId="{E0D50679-744D-4248-A119-96E02F2805ED}" srcOrd="2" destOrd="0" parTransId="{8DB4715F-537B-48F3-87EF-40267049EF31}" sibTransId="{B5E29442-62C6-4761-9681-092983CB67B8}"/>
    <dgm:cxn modelId="{97275B14-1A77-44CB-9286-E04E7B524A62}" srcId="{EC017E10-E9BC-4414-BB60-17D073D89C92}" destId="{48E9BCA6-4A2E-4418-AE96-1C4DED56EB03}" srcOrd="1" destOrd="0" parTransId="{B736B468-475E-45F9-8810-FCAB1B2DDAEB}" sibTransId="{91B53C2D-2054-4F68-9E18-E8773DBDEF78}"/>
    <dgm:cxn modelId="{96143D81-0808-4CCE-A146-68BD7838534E}" type="presOf" srcId="{48E9BCA6-4A2E-4418-AE96-1C4DED56EB03}" destId="{7CFE67D3-1ACF-44BB-9AC8-4D8C74DC0224}" srcOrd="0" destOrd="0" presId="urn:microsoft.com/office/officeart/2005/8/layout/vList3"/>
    <dgm:cxn modelId="{62CC0D8D-7119-4582-8B39-E97A8AE6A93E}" type="presOf" srcId="{FD3744F0-3A02-4952-A4FB-F86026FAF737}" destId="{49BF2CE5-F406-4BB6-9C23-931EEEA671AC}" srcOrd="0" destOrd="0" presId="urn:microsoft.com/office/officeart/2005/8/layout/vList3"/>
    <dgm:cxn modelId="{E554E858-EE50-4762-9E37-B19E45BF7B3F}" srcId="{EC017E10-E9BC-4414-BB60-17D073D89C92}" destId="{70CFBACD-736E-44FE-94E8-810B9F3B3898}" srcOrd="3" destOrd="0" parTransId="{E781EF6A-2BD3-42D6-9074-7C95F6CFBDD1}" sibTransId="{DC77419F-275F-4846-B172-53E568AAC7B5}"/>
    <dgm:cxn modelId="{8F8AB3DF-7680-43B0-9422-1D97B918D000}" type="presParOf" srcId="{EC4E9B3E-DFAF-495A-AA51-FF256EA0F370}" destId="{306C8297-CD83-47C6-B4D3-657E2536086C}" srcOrd="0" destOrd="0" presId="urn:microsoft.com/office/officeart/2005/8/layout/vList3"/>
    <dgm:cxn modelId="{585D8424-9B52-48CC-A04D-B1C22D7D0F72}" type="presParOf" srcId="{306C8297-CD83-47C6-B4D3-657E2536086C}" destId="{F135923E-26BD-42A1-A5BD-8B2EF9813B1A}" srcOrd="0" destOrd="0" presId="urn:microsoft.com/office/officeart/2005/8/layout/vList3"/>
    <dgm:cxn modelId="{EBC5DF37-60B3-4E86-8FE4-A3FC04E6B988}" type="presParOf" srcId="{306C8297-CD83-47C6-B4D3-657E2536086C}" destId="{49BF2CE5-F406-4BB6-9C23-931EEEA671AC}" srcOrd="1" destOrd="0" presId="urn:microsoft.com/office/officeart/2005/8/layout/vList3"/>
    <dgm:cxn modelId="{305B6352-C6F6-43BF-8396-6F687D770B34}" type="presParOf" srcId="{EC4E9B3E-DFAF-495A-AA51-FF256EA0F370}" destId="{51444542-1F86-4333-92DC-A9CF71B8EE39}" srcOrd="1" destOrd="0" presId="urn:microsoft.com/office/officeart/2005/8/layout/vList3"/>
    <dgm:cxn modelId="{46716C61-E3E7-4F8B-9658-737784DDCB93}" type="presParOf" srcId="{EC4E9B3E-DFAF-495A-AA51-FF256EA0F370}" destId="{7620291D-2B15-41F3-8C62-CEACB5474186}" srcOrd="2" destOrd="0" presId="urn:microsoft.com/office/officeart/2005/8/layout/vList3"/>
    <dgm:cxn modelId="{CADA4BB4-679E-4B1E-8B4A-6717C7AFBFAC}" type="presParOf" srcId="{7620291D-2B15-41F3-8C62-CEACB5474186}" destId="{EBB1F002-A7DA-4090-B1D0-9E26EEB49D0E}" srcOrd="0" destOrd="0" presId="urn:microsoft.com/office/officeart/2005/8/layout/vList3"/>
    <dgm:cxn modelId="{3D6E7465-7A78-4C6F-A56A-3CDC4F9785D2}" type="presParOf" srcId="{7620291D-2B15-41F3-8C62-CEACB5474186}" destId="{7CFE67D3-1ACF-44BB-9AC8-4D8C74DC0224}" srcOrd="1" destOrd="0" presId="urn:microsoft.com/office/officeart/2005/8/layout/vList3"/>
    <dgm:cxn modelId="{6E6993A9-CD71-4413-BA91-AD5AF2249159}" type="presParOf" srcId="{EC4E9B3E-DFAF-495A-AA51-FF256EA0F370}" destId="{19328EC9-41A8-4136-8DFF-C6676C353D4D}" srcOrd="3" destOrd="0" presId="urn:microsoft.com/office/officeart/2005/8/layout/vList3"/>
    <dgm:cxn modelId="{56A6556F-FEED-4C28-B232-F9F14305D058}" type="presParOf" srcId="{EC4E9B3E-DFAF-495A-AA51-FF256EA0F370}" destId="{1FBAEF8D-2493-4ACA-AC88-33F7F5183C6B}" srcOrd="4" destOrd="0" presId="urn:microsoft.com/office/officeart/2005/8/layout/vList3"/>
    <dgm:cxn modelId="{FE25DF29-C47B-4A97-9EB9-58E865ADAA3D}" type="presParOf" srcId="{1FBAEF8D-2493-4ACA-AC88-33F7F5183C6B}" destId="{156DF9FF-59C6-48AE-961B-906718A8CCB1}" srcOrd="0" destOrd="0" presId="urn:microsoft.com/office/officeart/2005/8/layout/vList3"/>
    <dgm:cxn modelId="{C4874290-C920-426B-87CA-DAA4978EC49C}" type="presParOf" srcId="{1FBAEF8D-2493-4ACA-AC88-33F7F5183C6B}" destId="{25DEFDFB-3F7D-4E44-9E34-3C2833E9AFCE}" srcOrd="1" destOrd="0" presId="urn:microsoft.com/office/officeart/2005/8/layout/vList3"/>
    <dgm:cxn modelId="{244E93CD-DC16-4C14-8AA7-65B241C6C97D}" type="presParOf" srcId="{EC4E9B3E-DFAF-495A-AA51-FF256EA0F370}" destId="{849F4AFB-54A5-411D-819C-50D65D5D659B}" srcOrd="5" destOrd="0" presId="urn:microsoft.com/office/officeart/2005/8/layout/vList3"/>
    <dgm:cxn modelId="{A29B653F-52D3-4BDF-9A7A-140448CCE5A4}" type="presParOf" srcId="{EC4E9B3E-DFAF-495A-AA51-FF256EA0F370}" destId="{5729061A-A2E6-4CBF-BCF3-FFA18A5CDB51}" srcOrd="6" destOrd="0" presId="urn:microsoft.com/office/officeart/2005/8/layout/vList3"/>
    <dgm:cxn modelId="{9FF96ECC-8BB9-49AC-9064-9D8D15EAAB00}" type="presParOf" srcId="{5729061A-A2E6-4CBF-BCF3-FFA18A5CDB51}" destId="{2CE24A54-EDCE-4F1A-BFC9-74BBA1FD7F12}" srcOrd="0" destOrd="0" presId="urn:microsoft.com/office/officeart/2005/8/layout/vList3"/>
    <dgm:cxn modelId="{0A5115FB-ADAE-4F2D-8517-98D9D96DB5D3}" type="presParOf" srcId="{5729061A-A2E6-4CBF-BCF3-FFA18A5CDB51}" destId="{8A9EEEF3-1463-41EA-A70C-DDFC68FA8B20}" srcOrd="1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A989-447C-4A47-B171-EE17D31B8770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C1894-EE3B-4508-A432-D0A7CA60236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CAEB78-7E0D-48B3-91A4-18FFFD56AB1F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A3801-0C17-4422-8E7D-CFD337BBD65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9734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61BAF5-09BE-473C-AACA-25B8B9537C03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54B1D-3A93-46C9-A216-CA49B350DE6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591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333D1D-53CC-4145-8543-8EE154C8B178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124DED-777D-46DC-A23E-18A05D63D22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69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BC6F4F-0822-4DD1-8463-B6D4CA03F141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7F11C-B064-48EA-8444-BD01D79548D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32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34CFD6-D8B2-4F8A-B8FF-5D60F34A5215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63E5-808D-4979-9D42-840614A560B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52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A64E0B-AB34-4BE0-97BC-FE537287BFA7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E51F3-7543-4CC1-AB7B-2C8AC44794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9407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412BCB-3277-4D28-8A8D-7176226052CF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390F4-B05D-40F4-86CC-AC935184184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4590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17BB65-ABFD-41E3-8C11-FD014969C650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8F4EA-7430-4C92-BC5A-D5F5984B40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05A8DA-1FA2-439C-BDED-9D01D08CF3B6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E40D41-266F-477A-8DAC-35E4E9EE5EB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9502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65BF24-27A7-4B7C-90D1-0BC0810A32DA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AC1F1-A89D-4070-838C-610D00FD6BB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81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4F631-2D5C-4038-A959-9A2BB9541669}" type="datetimeFigureOut">
              <a:rPr lang="zh-CN" altLang="en-US">
                <a:solidFill>
                  <a:srgbClr val="000000"/>
                </a:solidFill>
              </a:rPr>
              <a:pPr/>
              <a:t>2012/5/31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802EA-09B5-41C0-9AC0-CF78C76DE60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430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820B40-5FD7-48C9-ADD2-3E83B96087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96021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235058-9F2F-4EE3-94F1-2DCE8AE1B5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45885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CD5E67-1A3F-4BC3-BE89-C3F177596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808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5C52B0-AECD-41DC-A88A-7675E5D0B8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532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48976C-8E4C-4E33-ADA8-4FB8D27450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78886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49808DA-C7B0-4453-AEE3-3195817DF3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2739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934CCF-3552-4BA0-9183-0EBD8559C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727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B19AC9-A5CA-49BF-930B-86BB88DC3F9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4329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F8BBD0-C470-41F3-90C8-725822A8A1A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2230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95A124F-104A-41E5-9C84-EF6CCCA18A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9533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48509C0-A78C-482A-AC29-E24376EBE6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560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1DF7D-B0EC-46B2-8585-ADD2B3DD2403}" type="datetimeFigureOut">
              <a:rPr lang="zh-CN" altLang="en-US" smtClean="0"/>
              <a:pPr/>
              <a:t>2012/5/31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73CD4-D21A-43CE-A73B-6538CC28B9F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3"/>
          <p:cNvSpPr>
            <a:spLocks noChangeArrowheads="1"/>
          </p:cNvSpPr>
          <p:nvPr userDrawn="1"/>
        </p:nvSpPr>
        <p:spPr bwMode="auto">
          <a:xfrm>
            <a:off x="838200" y="685800"/>
            <a:ext cx="8305800" cy="55626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3075" name="Picture 11" descr="a_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4"/>
          <a:stretch>
            <a:fillRect/>
          </a:stretch>
        </p:blipFill>
        <p:spPr bwMode="auto">
          <a:xfrm>
            <a:off x="685800" y="685800"/>
            <a:ext cx="84582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3077" name="Group 5"/>
          <p:cNvGrpSpPr>
            <a:grpSpLocks/>
          </p:cNvGrpSpPr>
          <p:nvPr userDrawn="1"/>
        </p:nvGrpSpPr>
        <p:grpSpPr bwMode="auto">
          <a:xfrm rot="10800000">
            <a:off x="8382000" y="0"/>
            <a:ext cx="762000" cy="685800"/>
            <a:chOff x="0" y="0"/>
            <a:chExt cx="546" cy="543"/>
          </a:xfrm>
        </p:grpSpPr>
        <p:sp>
          <p:nvSpPr>
            <p:cNvPr id="3078" name="Rectangle 14"/>
            <p:cNvSpPr>
              <a:spLocks noChangeArrowheads="1"/>
            </p:cNvSpPr>
            <p:nvPr userDrawn="1"/>
          </p:nvSpPr>
          <p:spPr bwMode="auto">
            <a:xfrm rot="16200000">
              <a:off x="0" y="-1"/>
              <a:ext cx="165" cy="168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79" name="Rectangle 15"/>
            <p:cNvSpPr>
              <a:spLocks noChangeArrowheads="1"/>
            </p:cNvSpPr>
            <p:nvPr userDrawn="1"/>
          </p:nvSpPr>
          <p:spPr bwMode="auto">
            <a:xfrm rot="16200000">
              <a:off x="189" y="-1"/>
              <a:ext cx="165" cy="168"/>
            </a:xfrm>
            <a:prstGeom prst="rect">
              <a:avLst/>
            </a:prstGeom>
            <a:solidFill>
              <a:srgbClr val="297CDD">
                <a:alpha val="5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0" name="Rectangle 16"/>
            <p:cNvSpPr>
              <a:spLocks noChangeArrowheads="1"/>
            </p:cNvSpPr>
            <p:nvPr userDrawn="1"/>
          </p:nvSpPr>
          <p:spPr bwMode="auto">
            <a:xfrm rot="16200000">
              <a:off x="378" y="-1"/>
              <a:ext cx="165" cy="168"/>
            </a:xfrm>
            <a:prstGeom prst="rect">
              <a:avLst/>
            </a:prstGeom>
            <a:solidFill>
              <a:srgbClr val="297CDD">
                <a:alpha val="84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1" name="Rectangle 17"/>
            <p:cNvSpPr>
              <a:spLocks noChangeArrowheads="1"/>
            </p:cNvSpPr>
            <p:nvPr userDrawn="1"/>
          </p:nvSpPr>
          <p:spPr bwMode="auto">
            <a:xfrm rot="16200000">
              <a:off x="189" y="187"/>
              <a:ext cx="165" cy="168"/>
            </a:xfrm>
            <a:prstGeom prst="rect">
              <a:avLst/>
            </a:prstGeom>
            <a:solidFill>
              <a:srgbClr val="297CDD"/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2" name="Rectangle 18"/>
            <p:cNvSpPr>
              <a:spLocks noChangeArrowheads="1"/>
            </p:cNvSpPr>
            <p:nvPr userDrawn="1"/>
          </p:nvSpPr>
          <p:spPr bwMode="auto">
            <a:xfrm rot="16200000">
              <a:off x="0" y="187"/>
              <a:ext cx="165" cy="168"/>
            </a:xfrm>
            <a:prstGeom prst="rect">
              <a:avLst/>
            </a:prstGeom>
            <a:solidFill>
              <a:srgbClr val="297CDD">
                <a:alpha val="5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3083" name="Rectangle 19"/>
            <p:cNvSpPr>
              <a:spLocks noChangeArrowheads="1"/>
            </p:cNvSpPr>
            <p:nvPr userDrawn="1"/>
          </p:nvSpPr>
          <p:spPr bwMode="auto">
            <a:xfrm rot="16200000">
              <a:off x="0" y="376"/>
              <a:ext cx="165" cy="168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3084" name="Rectangle 26"/>
          <p:cNvSpPr>
            <a:spLocks noChangeArrowheads="1"/>
          </p:cNvSpPr>
          <p:nvPr userDrawn="1"/>
        </p:nvSpPr>
        <p:spPr bwMode="auto">
          <a:xfrm>
            <a:off x="269875" y="0"/>
            <a:ext cx="284163" cy="6889750"/>
          </a:xfrm>
          <a:prstGeom prst="rect">
            <a:avLst/>
          </a:prstGeom>
          <a:solidFill>
            <a:srgbClr val="4A9ACC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085" name="Rectangle 27"/>
          <p:cNvSpPr>
            <a:spLocks noChangeArrowheads="1"/>
          </p:cNvSpPr>
          <p:nvPr userDrawn="1"/>
        </p:nvSpPr>
        <p:spPr bwMode="auto">
          <a:xfrm>
            <a:off x="-11113" y="0"/>
            <a:ext cx="328613" cy="6884988"/>
          </a:xfrm>
          <a:prstGeom prst="rect">
            <a:avLst/>
          </a:prstGeom>
          <a:gradFill rotWithShape="1">
            <a:gsLst>
              <a:gs pos="0">
                <a:srgbClr val="152C3A"/>
              </a:gs>
              <a:gs pos="100000">
                <a:srgbClr val="4A9A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086" name="Rectangle 28"/>
          <p:cNvSpPr>
            <a:spLocks noChangeArrowheads="1"/>
          </p:cNvSpPr>
          <p:nvPr userDrawn="1"/>
        </p:nvSpPr>
        <p:spPr bwMode="auto">
          <a:xfrm>
            <a:off x="749300" y="23813"/>
            <a:ext cx="71438" cy="6872287"/>
          </a:xfrm>
          <a:prstGeom prst="rect">
            <a:avLst/>
          </a:prstGeom>
          <a:solidFill>
            <a:srgbClr val="4A9ACC">
              <a:alpha val="2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087" name="Rectangle 29"/>
          <p:cNvSpPr>
            <a:spLocks noChangeArrowheads="1"/>
          </p:cNvSpPr>
          <p:nvPr userDrawn="1"/>
        </p:nvSpPr>
        <p:spPr bwMode="auto">
          <a:xfrm>
            <a:off x="508000" y="0"/>
            <a:ext cx="168275" cy="6865938"/>
          </a:xfrm>
          <a:prstGeom prst="rect">
            <a:avLst/>
          </a:prstGeom>
          <a:solidFill>
            <a:srgbClr val="4A9ACC">
              <a:alpha val="53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088" name="Rectangle 30"/>
          <p:cNvSpPr>
            <a:spLocks noChangeArrowheads="1"/>
          </p:cNvSpPr>
          <p:nvPr userDrawn="1"/>
        </p:nvSpPr>
        <p:spPr bwMode="auto">
          <a:xfrm>
            <a:off x="685800" y="0"/>
            <a:ext cx="114300" cy="6872288"/>
          </a:xfrm>
          <a:prstGeom prst="rect">
            <a:avLst/>
          </a:prstGeom>
          <a:solidFill>
            <a:srgbClr val="4A9ACC">
              <a:alpha val="37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3089" name="Picture 35" descr="C:\Documents and Settings\Administrator\桌面\未标题-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03975"/>
            <a:ext cx="3921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Box 26"/>
          <p:cNvSpPr txBox="1">
            <a:spLocks noChangeArrowheads="1"/>
          </p:cNvSpPr>
          <p:nvPr userDrawn="1"/>
        </p:nvSpPr>
        <p:spPr bwMode="auto">
          <a:xfrm>
            <a:off x="7848600" y="6400800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srgbClr val="00B0F0"/>
                </a:solidFill>
                <a:latin typeface="草檀斋毛泽东字体" pitchFamily="2" charset="-122"/>
                <a:ea typeface="草檀斋毛泽东字体" pitchFamily="2" charset="-122"/>
              </a:rPr>
              <a:t>复旦大学</a:t>
            </a:r>
          </a:p>
        </p:txBody>
      </p:sp>
      <p:sp>
        <p:nvSpPr>
          <p:cNvPr id="3091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06E2EA-4132-4D7B-8750-9D5D1612F5D9}" type="datetimeFigureOut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2012/5/31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092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3093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D4375F6-EEEB-4571-AD46-8F66A5D54BF3}" type="slidenum">
              <a:rPr lang="en-US" altLang="zh-CN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509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3"/>
          <p:cNvSpPr>
            <a:spLocks noChangeArrowheads="1"/>
          </p:cNvSpPr>
          <p:nvPr userDrawn="1"/>
        </p:nvSpPr>
        <p:spPr bwMode="auto">
          <a:xfrm>
            <a:off x="838200" y="685800"/>
            <a:ext cx="8305800" cy="55626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2051" name="Picture 11" descr="a_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4"/>
          <a:stretch>
            <a:fillRect/>
          </a:stretch>
        </p:blipFill>
        <p:spPr bwMode="auto">
          <a:xfrm>
            <a:off x="685800" y="685800"/>
            <a:ext cx="84582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685800"/>
          </a:xfrm>
          <a:prstGeom prst="rect">
            <a:avLst/>
          </a:prstGeom>
          <a:gradFill rotWithShape="1">
            <a:gsLst>
              <a:gs pos="0">
                <a:srgbClr val="81CFEB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grpSp>
        <p:nvGrpSpPr>
          <p:cNvPr id="2053" name="Group 5"/>
          <p:cNvGrpSpPr>
            <a:grpSpLocks/>
          </p:cNvGrpSpPr>
          <p:nvPr userDrawn="1"/>
        </p:nvGrpSpPr>
        <p:grpSpPr bwMode="auto">
          <a:xfrm rot="10800000">
            <a:off x="8382000" y="0"/>
            <a:ext cx="762000" cy="685800"/>
            <a:chOff x="0" y="0"/>
            <a:chExt cx="546" cy="543"/>
          </a:xfrm>
        </p:grpSpPr>
        <p:sp>
          <p:nvSpPr>
            <p:cNvPr id="2054" name="Rectangle 14"/>
            <p:cNvSpPr>
              <a:spLocks noChangeArrowheads="1"/>
            </p:cNvSpPr>
            <p:nvPr userDrawn="1"/>
          </p:nvSpPr>
          <p:spPr bwMode="auto">
            <a:xfrm rot="16200000">
              <a:off x="0" y="-1"/>
              <a:ext cx="165" cy="168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5" name="Rectangle 15"/>
            <p:cNvSpPr>
              <a:spLocks noChangeArrowheads="1"/>
            </p:cNvSpPr>
            <p:nvPr userDrawn="1"/>
          </p:nvSpPr>
          <p:spPr bwMode="auto">
            <a:xfrm rot="16200000">
              <a:off x="189" y="-1"/>
              <a:ext cx="165" cy="168"/>
            </a:xfrm>
            <a:prstGeom prst="rect">
              <a:avLst/>
            </a:prstGeom>
            <a:solidFill>
              <a:srgbClr val="297CDD">
                <a:alpha val="5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6" name="Rectangle 16"/>
            <p:cNvSpPr>
              <a:spLocks noChangeArrowheads="1"/>
            </p:cNvSpPr>
            <p:nvPr userDrawn="1"/>
          </p:nvSpPr>
          <p:spPr bwMode="auto">
            <a:xfrm rot="16200000">
              <a:off x="378" y="-1"/>
              <a:ext cx="165" cy="168"/>
            </a:xfrm>
            <a:prstGeom prst="rect">
              <a:avLst/>
            </a:prstGeom>
            <a:solidFill>
              <a:srgbClr val="297CDD">
                <a:alpha val="84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7" name="Rectangle 17"/>
            <p:cNvSpPr>
              <a:spLocks noChangeArrowheads="1"/>
            </p:cNvSpPr>
            <p:nvPr userDrawn="1"/>
          </p:nvSpPr>
          <p:spPr bwMode="auto">
            <a:xfrm rot="16200000">
              <a:off x="189" y="187"/>
              <a:ext cx="165" cy="168"/>
            </a:xfrm>
            <a:prstGeom prst="rect">
              <a:avLst/>
            </a:prstGeom>
            <a:solidFill>
              <a:srgbClr val="297CDD"/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8" name="Rectangle 18"/>
            <p:cNvSpPr>
              <a:spLocks noChangeArrowheads="1"/>
            </p:cNvSpPr>
            <p:nvPr userDrawn="1"/>
          </p:nvSpPr>
          <p:spPr bwMode="auto">
            <a:xfrm rot="16200000">
              <a:off x="0" y="187"/>
              <a:ext cx="165" cy="168"/>
            </a:xfrm>
            <a:prstGeom prst="rect">
              <a:avLst/>
            </a:prstGeom>
            <a:solidFill>
              <a:srgbClr val="297CDD">
                <a:alpha val="5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59" name="Rectangle 19"/>
            <p:cNvSpPr>
              <a:spLocks noChangeArrowheads="1"/>
            </p:cNvSpPr>
            <p:nvPr userDrawn="1"/>
          </p:nvSpPr>
          <p:spPr bwMode="auto">
            <a:xfrm rot="16200000">
              <a:off x="0" y="376"/>
              <a:ext cx="165" cy="168"/>
            </a:xfrm>
            <a:prstGeom prst="rect">
              <a:avLst/>
            </a:prstGeom>
            <a:solidFill>
              <a:srgbClr val="297CDD">
                <a:alpha val="89999"/>
              </a:srgbClr>
            </a:solidFill>
            <a:ln w="19050" cmpd="sng">
              <a:solidFill>
                <a:schemeClr val="bg1">
                  <a:alpha val="7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060" name="Rectangle 26"/>
          <p:cNvSpPr>
            <a:spLocks noChangeArrowheads="1"/>
          </p:cNvSpPr>
          <p:nvPr userDrawn="1"/>
        </p:nvSpPr>
        <p:spPr bwMode="auto">
          <a:xfrm>
            <a:off x="269875" y="0"/>
            <a:ext cx="284163" cy="6889750"/>
          </a:xfrm>
          <a:prstGeom prst="rect">
            <a:avLst/>
          </a:prstGeom>
          <a:solidFill>
            <a:srgbClr val="4A9ACC">
              <a:alpha val="7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61" name="Rectangle 27"/>
          <p:cNvSpPr>
            <a:spLocks noChangeArrowheads="1"/>
          </p:cNvSpPr>
          <p:nvPr userDrawn="1"/>
        </p:nvSpPr>
        <p:spPr bwMode="auto">
          <a:xfrm>
            <a:off x="-11113" y="0"/>
            <a:ext cx="328613" cy="6884988"/>
          </a:xfrm>
          <a:prstGeom prst="rect">
            <a:avLst/>
          </a:prstGeom>
          <a:gradFill rotWithShape="1">
            <a:gsLst>
              <a:gs pos="0">
                <a:srgbClr val="152C3A"/>
              </a:gs>
              <a:gs pos="100000">
                <a:srgbClr val="4A9AC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62" name="Rectangle 28"/>
          <p:cNvSpPr>
            <a:spLocks noChangeArrowheads="1"/>
          </p:cNvSpPr>
          <p:nvPr userDrawn="1"/>
        </p:nvSpPr>
        <p:spPr bwMode="auto">
          <a:xfrm>
            <a:off x="749300" y="23813"/>
            <a:ext cx="71438" cy="6872287"/>
          </a:xfrm>
          <a:prstGeom prst="rect">
            <a:avLst/>
          </a:prstGeom>
          <a:solidFill>
            <a:srgbClr val="4A9ACC">
              <a:alpha val="2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63" name="Rectangle 29"/>
          <p:cNvSpPr>
            <a:spLocks noChangeArrowheads="1"/>
          </p:cNvSpPr>
          <p:nvPr userDrawn="1"/>
        </p:nvSpPr>
        <p:spPr bwMode="auto">
          <a:xfrm>
            <a:off x="508000" y="0"/>
            <a:ext cx="168275" cy="6865938"/>
          </a:xfrm>
          <a:prstGeom prst="rect">
            <a:avLst/>
          </a:prstGeom>
          <a:solidFill>
            <a:srgbClr val="4A9ACC">
              <a:alpha val="53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64" name="Rectangle 30"/>
          <p:cNvSpPr>
            <a:spLocks noChangeArrowheads="1"/>
          </p:cNvSpPr>
          <p:nvPr userDrawn="1"/>
        </p:nvSpPr>
        <p:spPr bwMode="auto">
          <a:xfrm>
            <a:off x="685800" y="0"/>
            <a:ext cx="114300" cy="6872288"/>
          </a:xfrm>
          <a:prstGeom prst="rect">
            <a:avLst/>
          </a:prstGeom>
          <a:solidFill>
            <a:srgbClr val="4A9ACC">
              <a:alpha val="37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pic>
        <p:nvPicPr>
          <p:cNvPr id="2065" name="Picture 35" descr="C:\Documents and Settings\Administrator\桌面\未标题-1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03975"/>
            <a:ext cx="39211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Box 26"/>
          <p:cNvSpPr txBox="1">
            <a:spLocks noChangeArrowheads="1"/>
          </p:cNvSpPr>
          <p:nvPr userDrawn="1"/>
        </p:nvSpPr>
        <p:spPr bwMode="auto">
          <a:xfrm>
            <a:off x="7848600" y="6400800"/>
            <a:ext cx="903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smtClean="0">
                <a:solidFill>
                  <a:srgbClr val="00B0F0"/>
                </a:solidFill>
                <a:latin typeface="草檀斋毛泽东字体" pitchFamily="2" charset="-122"/>
                <a:ea typeface="草檀斋毛泽东字体" pitchFamily="2" charset="-122"/>
              </a:rPr>
              <a:t>复旦大学</a:t>
            </a:r>
          </a:p>
        </p:txBody>
      </p:sp>
      <p:pic>
        <p:nvPicPr>
          <p:cNvPr id="2067" name="Picture 1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12" descr="a_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4"/>
          <a:stretch>
            <a:fillRect/>
          </a:stretch>
        </p:blipFill>
        <p:spPr bwMode="auto">
          <a:xfrm>
            <a:off x="0" y="0"/>
            <a:ext cx="91440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9" name="Rectangle 22"/>
          <p:cNvSpPr>
            <a:spLocks noChangeArrowheads="1"/>
          </p:cNvSpPr>
          <p:nvPr userDrawn="1"/>
        </p:nvSpPr>
        <p:spPr bwMode="auto">
          <a:xfrm>
            <a:off x="0" y="2590800"/>
            <a:ext cx="9144000" cy="1066800"/>
          </a:xfrm>
          <a:prstGeom prst="rect">
            <a:avLst/>
          </a:prstGeom>
          <a:gradFill rotWithShape="1">
            <a:gsLst>
              <a:gs pos="0">
                <a:srgbClr val="3191D3"/>
              </a:gs>
              <a:gs pos="100000">
                <a:srgbClr val="17436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0" name="Rectangle 14" descr="mao1-1"/>
          <p:cNvSpPr>
            <a:spLocks noChangeAspect="1" noChangeArrowheads="1"/>
          </p:cNvSpPr>
          <p:nvPr userDrawn="1"/>
        </p:nvSpPr>
        <p:spPr bwMode="auto">
          <a:xfrm>
            <a:off x="8153400" y="4967288"/>
            <a:ext cx="969963" cy="900112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222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1" name="Rectangle 15" descr="xmy2-1"/>
          <p:cNvSpPr>
            <a:spLocks noChangeAspect="1" noChangeArrowheads="1"/>
          </p:cNvSpPr>
          <p:nvPr userDrawn="1"/>
        </p:nvSpPr>
        <p:spPr bwMode="auto">
          <a:xfrm>
            <a:off x="8153400" y="3976688"/>
            <a:ext cx="969963" cy="900112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222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2" name="Rectangle 16" descr="xm-1"/>
          <p:cNvSpPr>
            <a:spLocks noChangeArrowheads="1"/>
          </p:cNvSpPr>
          <p:nvPr userDrawn="1"/>
        </p:nvSpPr>
        <p:spPr bwMode="auto">
          <a:xfrm>
            <a:off x="6019800" y="5929313"/>
            <a:ext cx="1066800" cy="90011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222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3" name="Rectangle 17" descr="xue2-1"/>
          <p:cNvSpPr>
            <a:spLocks noChangeAspect="1" noChangeArrowheads="1"/>
          </p:cNvSpPr>
          <p:nvPr userDrawn="1"/>
        </p:nvSpPr>
        <p:spPr bwMode="auto">
          <a:xfrm>
            <a:off x="7134225" y="5943600"/>
            <a:ext cx="969963" cy="900113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222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4" name="Rectangle 18" descr="mao-1"/>
          <p:cNvSpPr>
            <a:spLocks noChangeAspect="1" noChangeArrowheads="1"/>
          </p:cNvSpPr>
          <p:nvPr userDrawn="1"/>
        </p:nvSpPr>
        <p:spPr bwMode="auto">
          <a:xfrm>
            <a:off x="7107238" y="4967288"/>
            <a:ext cx="969962" cy="900112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222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5" name="Rectangle 19" descr="xiaoxun-1"/>
          <p:cNvSpPr>
            <a:spLocks noChangeAspect="1" noChangeArrowheads="1"/>
          </p:cNvSpPr>
          <p:nvPr userDrawn="1"/>
        </p:nvSpPr>
        <p:spPr bwMode="auto">
          <a:xfrm>
            <a:off x="8153400" y="5943600"/>
            <a:ext cx="969963" cy="900113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22225" cmpd="sng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6" name="Line 26"/>
          <p:cNvSpPr>
            <a:spLocks noChangeShapeType="1"/>
          </p:cNvSpPr>
          <p:nvPr userDrawn="1"/>
        </p:nvSpPr>
        <p:spPr bwMode="auto">
          <a:xfrm>
            <a:off x="0" y="3657600"/>
            <a:ext cx="9144000" cy="0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7" name="Line 27"/>
          <p:cNvSpPr>
            <a:spLocks noChangeShapeType="1"/>
          </p:cNvSpPr>
          <p:nvPr userDrawn="1"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8" name="Rectangle 29"/>
          <p:cNvSpPr>
            <a:spLocks noChangeArrowheads="1"/>
          </p:cNvSpPr>
          <p:nvPr userDrawn="1"/>
        </p:nvSpPr>
        <p:spPr bwMode="auto">
          <a:xfrm>
            <a:off x="0" y="0"/>
            <a:ext cx="9142413" cy="1447800"/>
          </a:xfrm>
          <a:prstGeom prst="rect">
            <a:avLst/>
          </a:prstGeom>
          <a:gradFill rotWithShape="1">
            <a:gsLst>
              <a:gs pos="0">
                <a:srgbClr val="81CFEB">
                  <a:alpha val="18999"/>
                </a:srgbClr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79" name="Rectangle 33"/>
          <p:cNvSpPr>
            <a:spLocks noChangeArrowheads="1"/>
          </p:cNvSpPr>
          <p:nvPr userDrawn="1"/>
        </p:nvSpPr>
        <p:spPr bwMode="auto">
          <a:xfrm>
            <a:off x="0" y="14478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2080" name="Line 34"/>
          <p:cNvSpPr>
            <a:spLocks noChangeShapeType="1"/>
          </p:cNvSpPr>
          <p:nvPr userDrawn="1"/>
        </p:nvSpPr>
        <p:spPr bwMode="auto">
          <a:xfrm>
            <a:off x="0" y="2590800"/>
            <a:ext cx="9144000" cy="0"/>
          </a:xfrm>
          <a:prstGeom prst="line">
            <a:avLst/>
          </a:prstGeom>
          <a:noFill/>
          <a:ln w="38100" cmpd="sng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2081" name="Picture 35" descr="C:\Documents and Settings\Administrator\桌面\未标题-1.png"/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974725"/>
            <a:ext cx="14573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2" name="TextBox 42"/>
          <p:cNvSpPr txBox="1">
            <a:spLocks noChangeArrowheads="1"/>
          </p:cNvSpPr>
          <p:nvPr userDrawn="1"/>
        </p:nvSpPr>
        <p:spPr bwMode="auto">
          <a:xfrm>
            <a:off x="3657600" y="1143000"/>
            <a:ext cx="32623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smtClean="0">
                <a:solidFill>
                  <a:srgbClr val="00B0F0"/>
                </a:solidFill>
                <a:latin typeface="草檀斋毛泽东字体" pitchFamily="2" charset="-122"/>
                <a:ea typeface="草檀斋毛泽东字体" pitchFamily="2" charset="-122"/>
              </a:rPr>
              <a:t>复旦大学</a:t>
            </a:r>
          </a:p>
        </p:txBody>
      </p:sp>
      <p:sp>
        <p:nvSpPr>
          <p:cNvPr id="208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4245E2-8D8D-4122-8C1C-CED0CDF2070C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283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diagramLayout" Target="../diagrams/layout9.xml"/><Relationship Id="rId7" Type="http://schemas.openxmlformats.org/officeDocument/2006/relationships/diagramLayout" Target="../diagrams/layout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10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audio" Target="file:///C:\Users\Administrator\Desktop\&#24605;&#20462;\&#38899;&#39057;\&#20010;&#20154;&#19982;&#26426;&#26500;&#25171;&#20551;&#27604;&#36739;.wa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esktop\&#24605;&#20462;\&#38899;&#39057;\&#35777;&#25454;&#19981;&#36275;&#20063;&#40723;&#21169;&#25171;&#20551;.wa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Administrator\Desktop\&#24605;&#20462;\&#36807;&#22330;&#38899;&#20048;.mp3" TargetMode="Externa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打假小分队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857488" y="1142984"/>
            <a:ext cx="307183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打假</a:t>
            </a:r>
            <a:endParaRPr lang="zh-CN" alt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政府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优点</a:t>
            </a: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half" idx="2"/>
          </p:nvPr>
        </p:nvGraphicFramePr>
        <p:xfrm>
          <a:off x="457200" y="1142984"/>
          <a:ext cx="4400552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文本占位符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缺点</a:t>
            </a:r>
            <a:endParaRPr lang="en-US" altLang="zh-CN" dirty="0" smtClean="0"/>
          </a:p>
        </p:txBody>
      </p:sp>
      <p:graphicFrame>
        <p:nvGraphicFramePr>
          <p:cNvPr id="10" name="内容占位符 9"/>
          <p:cNvGraphicFramePr>
            <a:graphicFrameLocks noGrp="1"/>
          </p:cNvGraphicFramePr>
          <p:nvPr>
            <p:ph sz="quarter" idx="4"/>
          </p:nvPr>
        </p:nvGraphicFramePr>
        <p:xfrm>
          <a:off x="4645025" y="1214422"/>
          <a:ext cx="4498975" cy="4911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7224" y="2428868"/>
            <a:ext cx="64294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优点</a:t>
            </a:r>
            <a:endParaRPr lang="zh-CN" altLang="en-US" sz="6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43504" y="2571744"/>
            <a:ext cx="8803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缺</a:t>
            </a:r>
            <a:endParaRPr lang="en-US" altLang="zh-CN" sz="5400" b="1" cap="none" spc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zh-CN" altLang="en-US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点</a:t>
            </a:r>
            <a:endParaRPr lang="zh-CN" alt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个人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142976" y="1928802"/>
            <a:ext cx="4040188" cy="639762"/>
          </a:xfrm>
        </p:spPr>
        <p:txBody>
          <a:bodyPr/>
          <a:lstStyle/>
          <a:p>
            <a:r>
              <a:rPr lang="zh-CN" alt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优点</a:t>
            </a:r>
            <a:endParaRPr lang="zh-CN" alt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11" name="内容占位符 10"/>
          <p:cNvGraphicFramePr>
            <a:graphicFrameLocks noGrp="1"/>
          </p:cNvGraphicFramePr>
          <p:nvPr>
            <p:ph sz="half" idx="2"/>
          </p:nvPr>
        </p:nvGraphicFramePr>
        <p:xfrm>
          <a:off x="0" y="2174874"/>
          <a:ext cx="4714876" cy="3968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文本占位符 6"/>
          <p:cNvSpPr>
            <a:spLocks noGrp="1"/>
          </p:cNvSpPr>
          <p:nvPr>
            <p:ph type="body" sz="quarter" idx="3"/>
          </p:nvPr>
        </p:nvSpPr>
        <p:spPr>
          <a:xfrm>
            <a:off x="4714876" y="1928802"/>
            <a:ext cx="4041775" cy="639762"/>
          </a:xfrm>
        </p:spPr>
        <p:txBody>
          <a:bodyPr/>
          <a:lstStyle/>
          <a:p>
            <a:pPr algn="ctr"/>
            <a:r>
              <a:rPr lang="zh-CN" altLang="en-US" sz="7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缺点</a:t>
            </a:r>
            <a:endParaRPr lang="zh-CN" altLang="en-US" sz="7200" dirty="0"/>
          </a:p>
        </p:txBody>
      </p:sp>
      <p:graphicFrame>
        <p:nvGraphicFramePr>
          <p:cNvPr id="12" name="内容占位符 11"/>
          <p:cNvGraphicFramePr>
            <a:graphicFrameLocks noGrp="1"/>
          </p:cNvGraphicFramePr>
          <p:nvPr>
            <p:ph sz="quarter" idx="4"/>
          </p:nvPr>
        </p:nvGraphicFramePr>
        <p:xfrm>
          <a:off x="4071934" y="1785926"/>
          <a:ext cx="507206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非盈利组织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     优点</a:t>
            </a:r>
            <a:endParaRPr lang="zh-CN" altLang="en-US" sz="7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13" name="内容占位符 12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本占位符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CN" altLang="en-US" sz="7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缺点</a:t>
            </a:r>
            <a:endParaRPr lang="zh-CN" altLang="en-US" sz="7200" dirty="0"/>
          </a:p>
        </p:txBody>
      </p:sp>
      <p:graphicFrame>
        <p:nvGraphicFramePr>
          <p:cNvPr id="14" name="内容占位符 13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行业协会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altLang="en-US" sz="7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优点</a:t>
            </a:r>
            <a:endParaRPr lang="zh-CN" altLang="en-US" sz="7200" dirty="0"/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sz="half" idx="2"/>
          </p:nvPr>
        </p:nvGraphicFramePr>
        <p:xfrm>
          <a:off x="457200" y="2174875"/>
          <a:ext cx="40401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zh-CN" altLang="en-US" sz="72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缺点</a:t>
            </a:r>
            <a:endParaRPr lang="zh-CN" altLang="en-US" sz="7200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quarter" idx="4"/>
          </p:nvPr>
        </p:nvGraphicFramePr>
        <p:xfrm>
          <a:off x="4645025" y="2174875"/>
          <a:ext cx="404177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6000" dirty="0" smtClean="0">
                <a:latin typeface="华文新魏" pitchFamily="2" charset="-122"/>
                <a:ea typeface="华文新魏" pitchFamily="2" charset="-122"/>
              </a:rPr>
              <a:t>调查结果</a:t>
            </a:r>
            <a:endParaRPr lang="zh-CN" altLang="en-US" sz="6000" dirty="0"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4" name="图表 3"/>
          <p:cNvGraphicFramePr>
            <a:graphicFrameLocks/>
          </p:cNvGraphicFramePr>
          <p:nvPr/>
        </p:nvGraphicFramePr>
        <p:xfrm>
          <a:off x="-142908" y="1071522"/>
          <a:ext cx="9286908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0100" y="1643050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华文新魏" pitchFamily="2" charset="-122"/>
                <a:ea typeface="华文新魏" pitchFamily="2" charset="-122"/>
              </a:rPr>
              <a:t>采访：个人</a:t>
            </a:r>
            <a:r>
              <a:rPr lang="zh-CN" altLang="en-US" sz="4000" dirty="0" smtClean="0">
                <a:latin typeface="华文新魏" pitchFamily="2" charset="-122"/>
                <a:ea typeface="华文新魏" pitchFamily="2" charset="-122"/>
              </a:rPr>
              <a:t>与机构打假比较  </a:t>
            </a:r>
            <a:endParaRPr lang="zh-CN" altLang="en-US" sz="40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个人与机构打假比较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7429520" y="18573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</a:t>
            </a:r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打假与诬陷               </a:t>
            </a:r>
            <a:r>
              <a:rPr lang="en-US" altLang="zh-CN" sz="5400" dirty="0" smtClean="0">
                <a:latin typeface="华文新魏" pitchFamily="2" charset="-122"/>
                <a:ea typeface="华文新魏" pitchFamily="2" charset="-122"/>
              </a:rPr>
              <a:t/>
            </a:r>
            <a:br>
              <a:rPr lang="en-US" altLang="zh-CN" sz="5400" dirty="0" smtClean="0">
                <a:latin typeface="华文新魏" pitchFamily="2" charset="-122"/>
                <a:ea typeface="华文新魏" pitchFamily="2" charset="-122"/>
              </a:rPr>
            </a:br>
            <a:r>
              <a:rPr lang="en-US" altLang="zh-CN" sz="5400" dirty="0" smtClean="0">
                <a:latin typeface="华文新魏" pitchFamily="2" charset="-122"/>
                <a:ea typeface="华文新魏" pitchFamily="2" charset="-122"/>
              </a:rPr>
              <a:t>                          ——</a:t>
            </a:r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辩论</a:t>
            </a:r>
            <a:endParaRPr lang="zh-CN" altLang="en-US" sz="5400" dirty="0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14810" y="2928934"/>
            <a:ext cx="150019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en-US" altLang="zh-CN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VS</a:t>
            </a:r>
            <a:endParaRPr lang="zh-CN" alt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3306" y="3857628"/>
            <a:ext cx="52863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反方：打假人更应对自己的不实言论负责</a:t>
            </a:r>
          </a:p>
          <a:p>
            <a:endParaRPr lang="zh-CN" altLang="en-US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00034" y="1643050"/>
            <a:ext cx="564360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正</a:t>
            </a:r>
            <a:r>
              <a:rPr lang="zh-CN" altLang="en-US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方</a:t>
            </a:r>
            <a:r>
              <a:rPr lang="zh-CN" altLang="en-US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：打假人应享有</a:t>
            </a:r>
            <a:endParaRPr lang="en-US" altLang="zh-CN" sz="4400" b="1" cap="none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zh-CN" altLang="en-US" sz="4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一定的言论豁免权</a:t>
            </a:r>
            <a:endParaRPr lang="zh-CN" altLang="en-US" sz="4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表 6"/>
          <p:cNvGraphicFramePr>
            <a:graphicFrameLocks/>
          </p:cNvGraphicFramePr>
          <p:nvPr/>
        </p:nvGraphicFramePr>
        <p:xfrm>
          <a:off x="571472" y="214290"/>
          <a:ext cx="8358246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他山之石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教授采访：证据</a:t>
            </a:r>
            <a:r>
              <a:rPr lang="zh-CN" altLang="en-US" dirty="0" smtClean="0"/>
              <a:t>不足也鼓励打假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国外打假做法浏览</a:t>
            </a:r>
            <a:endParaRPr lang="zh-CN" altLang="en-US" dirty="0"/>
          </a:p>
        </p:txBody>
      </p:sp>
      <p:pic>
        <p:nvPicPr>
          <p:cNvPr id="5" name="证据不足也鼓励打假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6929454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4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</a:t>
            </a:r>
            <a:r>
              <a:rPr lang="en-US" altLang="zh-CN" dirty="0" smtClean="0"/>
              <a:t>. </a:t>
            </a:r>
            <a:r>
              <a:rPr lang="zh-CN" altLang="en-US" dirty="0" smtClean="0"/>
              <a:t>学术打假</a:t>
            </a:r>
            <a:endParaRPr lang="zh-CN" altLang="en-US" dirty="0"/>
          </a:p>
        </p:txBody>
      </p:sp>
      <p:pic>
        <p:nvPicPr>
          <p:cNvPr id="1027" name="Picture 3" descr="C:\Users\Administrator\Desktop\思修\1010003055-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3857652" cy="5563921"/>
          </a:xfrm>
          <a:prstGeom prst="rect">
            <a:avLst/>
          </a:prstGeom>
          <a:noFill/>
        </p:spPr>
      </p:pic>
      <p:pic>
        <p:nvPicPr>
          <p:cNvPr id="1028" name="Picture 4" descr="C:\Users\Administrator\Desktop\思修\xin_043110729084540628442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071546"/>
            <a:ext cx="4265694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3214688" y="2786063"/>
            <a:ext cx="32623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smtClean="0">
                <a:solidFill>
                  <a:srgbClr val="FFFFFF"/>
                </a:solidFill>
                <a:latin typeface="方正大黑简体" pitchFamily="2" charset="-122"/>
                <a:ea typeface="方正大黑简体" pitchFamily="2" charset="-122"/>
              </a:rPr>
              <a:t>谢谢您的观看</a:t>
            </a:r>
          </a:p>
        </p:txBody>
      </p:sp>
    </p:spTree>
    <p:extLst>
      <p:ext uri="{BB962C8B-B14F-4D97-AF65-F5344CB8AC3E}">
        <p14:creationId xmlns="" xmlns:p14="http://schemas.microsoft.com/office/powerpoint/2010/main" val="4099845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/>
              <a:t>清华大学校务会议关于对刘辉的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/>
              <a:t>处理决定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CN" altLang="en-US" sz="3800" dirty="0" smtClean="0">
                <a:latin typeface="楷体" pitchFamily="49" charset="-122"/>
                <a:ea typeface="楷体" pitchFamily="49" charset="-122"/>
              </a:rPr>
              <a:t>刘辉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，男，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1959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5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31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日生，自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2004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6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月起在我校医学院任教。经查证，刘辉在申请清华大学职位、职务以及在个人网页中提供的个人履历、学术成果的材料存在严重不实，属学术不端行为。根据</a:t>
            </a:r>
            <a:r>
              <a:rPr lang="en-US" altLang="zh-CN" sz="3800" dirty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清华大学教职工处分暂行规定</a:t>
            </a:r>
            <a:r>
              <a:rPr lang="en-US" altLang="zh-CN" sz="3800" dirty="0">
                <a:latin typeface="楷体" pitchFamily="49" charset="-122"/>
                <a:ea typeface="楷体" pitchFamily="49" charset="-122"/>
              </a:rPr>
              <a:t>》《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清华大学关于学术不端行为的处理办法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(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试行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en-US" altLang="zh-CN" sz="3800" dirty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，经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 2005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～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2006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学年度第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12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次校务会议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(2006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年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月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10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日</a:t>
            </a:r>
            <a:r>
              <a:rPr lang="en-US" sz="3800" dirty="0"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3800" dirty="0">
                <a:latin typeface="楷体" pitchFamily="49" charset="-122"/>
                <a:ea typeface="楷体" pitchFamily="49" charset="-122"/>
              </a:rPr>
              <a:t>讨论通过，决定撤销刘辉清华大学教授职务，解除与刘辉的聘任合同。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 descr="200543015562973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130" y="-116657"/>
            <a:ext cx="8732870" cy="7131843"/>
          </a:xfr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857232"/>
            <a:ext cx="8229600" cy="1143000"/>
          </a:xfrm>
        </p:spPr>
        <p:txBody>
          <a:bodyPr/>
          <a:lstStyle/>
          <a:p>
            <a:r>
              <a:rPr lang="zh-CN" alt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华文新魏" pitchFamily="2" charset="-122"/>
                <a:ea typeface="华文新魏" pitchFamily="2" charset="-122"/>
              </a:rPr>
              <a:t>复旦新闻会客厅</a:t>
            </a:r>
            <a:endParaRPr lang="zh-CN" alt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过场音乐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学术造假的界定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800" dirty="0" smtClean="0">
                <a:latin typeface="华文新魏" pitchFamily="2" charset="-122"/>
                <a:ea typeface="华文新魏" pitchFamily="2" charset="-122"/>
                <a:cs typeface="+mn-cs"/>
              </a:rPr>
              <a:t>学术造假产生的原因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400" dirty="0" smtClean="0">
                <a:latin typeface="华文新魏" pitchFamily="2" charset="-122"/>
                <a:ea typeface="华文新魏" pitchFamily="2" charset="-122"/>
              </a:rPr>
              <a:t>学术打假的途径</a:t>
            </a:r>
            <a:endParaRPr lang="zh-CN" altLang="en-US" sz="5400" dirty="0">
              <a:latin typeface="华文新魏" pitchFamily="2" charset="-122"/>
              <a:ea typeface="华文新魏" pitchFamily="2" charset="-122"/>
            </a:endParaRPr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en-US" sz="5400" dirty="0" smtClean="0">
                <a:latin typeface="华文新魏" pitchFamily="2" charset="-122"/>
                <a:ea typeface="华文新魏" pitchFamily="2" charset="-122"/>
                <a:cs typeface="+mn-cs"/>
              </a:rPr>
              <a:t>学术打假的意义</a:t>
            </a:r>
            <a:endParaRPr lang="zh-CN" altLang="en-US" sz="5400" dirty="0">
              <a:latin typeface="华文新魏" pitchFamily="2" charset="-122"/>
              <a:ea typeface="华文新魏" pitchFamily="2" charset="-122"/>
              <a:cs typeface="+mn-cs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  复旦会客厅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zh-CN" altLang="en-US" dirty="0"/>
          </a:p>
        </p:txBody>
      </p:sp>
      <p:pic>
        <p:nvPicPr>
          <p:cNvPr id="3074" name="Picture 2" descr="C:\Users\Administrator\Desktop\思修\0016e664d9c50e1b747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70016" cy="5641031"/>
          </a:xfrm>
          <a:prstGeom prst="rect">
            <a:avLst/>
          </a:prstGeom>
          <a:noFill/>
        </p:spPr>
      </p:pic>
      <p:pic>
        <p:nvPicPr>
          <p:cNvPr id="5" name="图片 4" descr="adfd1008ec3cd83a7109a6322ad504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5791200"/>
          </a:xfrm>
          <a:prstGeom prst="rect">
            <a:avLst/>
          </a:prstGeom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">
  <a:themeElements>
    <a:clrScheme name="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Office 主题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2_Office 主题 1">
    <a:dk1>
      <a:srgbClr val="000000"/>
    </a:dk1>
    <a:lt1>
      <a:srgbClr val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FFFFFF"/>
    </a:accent3>
    <a:accent4>
      <a:srgbClr val="000000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388</Words>
  <Application>Microsoft Office PowerPoint</Application>
  <PresentationFormat>全屏显示(4:3)</PresentationFormat>
  <Paragraphs>76</Paragraphs>
  <Slides>20</Slides>
  <Notes>0</Notes>
  <HiddenSlides>0</HiddenSlides>
  <MMClips>3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2_Office 主题</vt:lpstr>
      <vt:lpstr>1_Office 主题</vt:lpstr>
      <vt:lpstr>幻灯片 1</vt:lpstr>
      <vt:lpstr>一. 学术打假</vt:lpstr>
      <vt:lpstr>清华大学校务会议关于对刘辉的 处理决定 </vt:lpstr>
      <vt:lpstr>复旦新闻会客厅</vt:lpstr>
      <vt:lpstr>学术造假的界定 </vt:lpstr>
      <vt:lpstr>学术造假产生的原因 </vt:lpstr>
      <vt:lpstr>学术打假的途径</vt:lpstr>
      <vt:lpstr>学术打假的意义</vt:lpstr>
      <vt:lpstr>  复旦会客厅</vt:lpstr>
      <vt:lpstr>政府</vt:lpstr>
      <vt:lpstr>个人</vt:lpstr>
      <vt:lpstr>非盈利组织</vt:lpstr>
      <vt:lpstr>行业协会</vt:lpstr>
      <vt:lpstr>调查结果</vt:lpstr>
      <vt:lpstr>总结</vt:lpstr>
      <vt:lpstr>     打假与诬陷                                          ——辩论</vt:lpstr>
      <vt:lpstr>幻灯片 17</vt:lpstr>
      <vt:lpstr>他山之石</vt:lpstr>
      <vt:lpstr>总结</vt:lpstr>
      <vt:lpstr>幻灯片 20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打假</dc:title>
  <dc:creator>User</dc:creator>
  <cp:lastModifiedBy>User</cp:lastModifiedBy>
  <cp:revision>9</cp:revision>
  <dcterms:created xsi:type="dcterms:W3CDTF">2012-05-20T11:43:14Z</dcterms:created>
  <dcterms:modified xsi:type="dcterms:W3CDTF">2012-05-31T08:28:47Z</dcterms:modified>
</cp:coreProperties>
</file>