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1973"/>
            <a:ext cx="12192000" cy="807962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650091" y="853224"/>
            <a:ext cx="6541909" cy="2262781"/>
          </a:xfrm>
        </p:spPr>
        <p:txBody>
          <a:bodyPr>
            <a:noAutofit/>
          </a:bodyPr>
          <a:lstStyle/>
          <a:p>
            <a:r>
              <a:rPr lang="en-US" altLang="zh-CN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Childhood Cancer</a:t>
            </a:r>
            <a:endParaRPr lang="zh-CN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628845" y="4109703"/>
            <a:ext cx="2411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accent2"/>
                </a:solidFill>
              </a:rPr>
              <a:t>Name: </a:t>
            </a:r>
            <a:r>
              <a:rPr lang="en-US" altLang="zh-CN" dirty="0" err="1" smtClean="0">
                <a:solidFill>
                  <a:schemeClr val="accent2"/>
                </a:solidFill>
              </a:rPr>
              <a:t>Xu</a:t>
            </a:r>
            <a:r>
              <a:rPr lang="en-US" altLang="zh-CN" dirty="0" smtClean="0">
                <a:solidFill>
                  <a:schemeClr val="accent2"/>
                </a:solidFill>
              </a:rPr>
              <a:t> </a:t>
            </a:r>
            <a:r>
              <a:rPr lang="en-US" altLang="zh-CN" dirty="0" err="1" smtClean="0">
                <a:solidFill>
                  <a:schemeClr val="accent2"/>
                </a:solidFill>
              </a:rPr>
              <a:t>heyang</a:t>
            </a:r>
            <a:endParaRPr lang="en-US" altLang="zh-CN" dirty="0" smtClean="0">
              <a:solidFill>
                <a:schemeClr val="accent2"/>
              </a:solidFill>
            </a:endParaRPr>
          </a:p>
          <a:p>
            <a:r>
              <a:rPr lang="en-US" altLang="zh-CN" dirty="0" smtClean="0">
                <a:solidFill>
                  <a:schemeClr val="accent2"/>
                </a:solidFill>
              </a:rPr>
              <a:t>Stu. ID: 10301010042</a:t>
            </a:r>
            <a:endParaRPr lang="zh-CN" alt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52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68676" y="443806"/>
            <a:ext cx="8911687" cy="1280890"/>
          </a:xfrm>
        </p:spPr>
        <p:txBody>
          <a:bodyPr>
            <a:normAutofit/>
          </a:bodyPr>
          <a:lstStyle/>
          <a:p>
            <a:r>
              <a:rPr lang="en-US" altLang="zh-CN" sz="6000" b="1" dirty="0" smtClean="0"/>
              <a:t>Current Situation</a:t>
            </a:r>
            <a:endParaRPr lang="zh-CN" altLang="en-US" sz="6000" b="1" dirty="0"/>
          </a:p>
        </p:txBody>
      </p:sp>
      <p:sp>
        <p:nvSpPr>
          <p:cNvPr id="3" name="文本框 2"/>
          <p:cNvSpPr txBox="1"/>
          <p:nvPr/>
        </p:nvSpPr>
        <p:spPr>
          <a:xfrm>
            <a:off x="907092" y="1704236"/>
            <a:ext cx="41905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chemeClr val="accent2">
                    <a:lumMod val="75000"/>
                  </a:schemeClr>
                </a:solidFill>
              </a:rPr>
              <a:t>Global burden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00255" y="1704235"/>
            <a:ext cx="30476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chemeClr val="accent2">
                    <a:lumMod val="75000"/>
                  </a:schemeClr>
                </a:solidFill>
              </a:rPr>
              <a:t>Time trend</a:t>
            </a:r>
            <a:endParaRPr lang="zh-CN" alt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3479" y="2381921"/>
            <a:ext cx="6657975" cy="296227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6642" y="1934391"/>
            <a:ext cx="6657975" cy="46101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479" y="2381921"/>
            <a:ext cx="6651138" cy="2525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48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68676" y="443805"/>
            <a:ext cx="8911687" cy="1280890"/>
          </a:xfrm>
        </p:spPr>
        <p:txBody>
          <a:bodyPr>
            <a:normAutofit/>
          </a:bodyPr>
          <a:lstStyle/>
          <a:p>
            <a:r>
              <a:rPr lang="en-US" altLang="zh-CN" sz="6000" b="1" dirty="0" smtClean="0"/>
              <a:t>Common Type</a:t>
            </a:r>
            <a:endParaRPr lang="zh-CN" altLang="en-US" sz="6000" b="1" dirty="0"/>
          </a:p>
        </p:txBody>
      </p:sp>
      <p:sp>
        <p:nvSpPr>
          <p:cNvPr id="3" name="文本框 2"/>
          <p:cNvSpPr txBox="1"/>
          <p:nvPr/>
        </p:nvSpPr>
        <p:spPr>
          <a:xfrm>
            <a:off x="1115533" y="1724695"/>
            <a:ext cx="2109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accent2">
                    <a:lumMod val="75000"/>
                  </a:schemeClr>
                </a:solidFill>
              </a:rPr>
              <a:t>L</a:t>
            </a:r>
            <a:r>
              <a:rPr lang="en-US" altLang="zh-CN" sz="3200" dirty="0" smtClean="0">
                <a:solidFill>
                  <a:schemeClr val="accent2">
                    <a:lumMod val="75000"/>
                  </a:schemeClr>
                </a:solidFill>
              </a:rPr>
              <a:t>eukemia</a:t>
            </a:r>
            <a:endParaRPr lang="zh-CN" alt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15533" y="2421321"/>
            <a:ext cx="39757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chemeClr val="accent2">
                    <a:lumMod val="75000"/>
                  </a:schemeClr>
                </a:solidFill>
              </a:rPr>
              <a:t>Brain &amp; CNS </a:t>
            </a:r>
            <a:r>
              <a:rPr lang="en-US" altLang="zh-CN" sz="3200" dirty="0">
                <a:solidFill>
                  <a:schemeClr val="accent2">
                    <a:lumMod val="75000"/>
                  </a:schemeClr>
                </a:solidFill>
              </a:rPr>
              <a:t>tumors</a:t>
            </a:r>
            <a:endParaRPr lang="zh-CN" alt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15533" y="3117947"/>
            <a:ext cx="2601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accent2">
                    <a:lumMod val="75000"/>
                  </a:schemeClr>
                </a:solidFill>
              </a:rPr>
              <a:t>L</a:t>
            </a:r>
            <a:r>
              <a:rPr lang="en-US" altLang="zh-CN" sz="3200" dirty="0" smtClean="0">
                <a:solidFill>
                  <a:schemeClr val="accent2">
                    <a:lumMod val="75000"/>
                  </a:schemeClr>
                </a:solidFill>
              </a:rPr>
              <a:t>ymphomas</a:t>
            </a:r>
            <a:endParaRPr lang="zh-CN" alt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9600" y="1962175"/>
            <a:ext cx="6648450" cy="381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27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82 -0.00069 L 0.22109 0.00116 " pathEditMode="relative" ptsTypes="AA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42918" y="469563"/>
            <a:ext cx="8911687" cy="1280890"/>
          </a:xfrm>
        </p:spPr>
        <p:txBody>
          <a:bodyPr>
            <a:normAutofit/>
          </a:bodyPr>
          <a:lstStyle/>
          <a:p>
            <a:r>
              <a:rPr lang="en-US" altLang="zh-CN" sz="6000" b="1" dirty="0"/>
              <a:t>Risk </a:t>
            </a:r>
            <a:r>
              <a:rPr lang="en-US" altLang="zh-CN" sz="6000" b="1" dirty="0" smtClean="0"/>
              <a:t>Factors</a:t>
            </a:r>
            <a:endParaRPr lang="zh-CN" altLang="en-US" sz="6000" b="1" dirty="0"/>
          </a:p>
        </p:txBody>
      </p:sp>
      <p:sp>
        <p:nvSpPr>
          <p:cNvPr id="3" name="文本框 2"/>
          <p:cNvSpPr txBox="1"/>
          <p:nvPr/>
        </p:nvSpPr>
        <p:spPr>
          <a:xfrm>
            <a:off x="5451787" y="2502899"/>
            <a:ext cx="25763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en-US" altLang="zh-CN" sz="4000" dirty="0" smtClean="0">
                <a:solidFill>
                  <a:schemeClr val="accent2">
                    <a:lumMod val="75000"/>
                  </a:schemeClr>
                </a:solidFill>
              </a:rPr>
              <a:t>adiation</a:t>
            </a:r>
            <a:endParaRPr lang="zh-CN" alt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326173" y="4565033"/>
            <a:ext cx="25619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>
                <a:solidFill>
                  <a:schemeClr val="accent2">
                    <a:lumMod val="75000"/>
                  </a:schemeClr>
                </a:solidFill>
              </a:rPr>
              <a:t>Infections</a:t>
            </a:r>
            <a:endParaRPr lang="zh-CN" alt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267810" y="3466862"/>
            <a:ext cx="22749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>
                <a:solidFill>
                  <a:schemeClr val="accent2">
                    <a:lumMod val="75000"/>
                  </a:schemeClr>
                </a:solidFill>
              </a:rPr>
              <a:t>Smoking</a:t>
            </a:r>
            <a:endParaRPr lang="zh-CN" alt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448583" y="3466862"/>
            <a:ext cx="3504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chemeClr val="accent2">
                    <a:lumMod val="75000"/>
                  </a:schemeClr>
                </a:solidFill>
              </a:rPr>
              <a:t>Parental age</a:t>
            </a:r>
            <a:endParaRPr lang="zh-CN" alt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980136" y="2051098"/>
            <a:ext cx="29370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altLang="zh-CN" sz="3200" dirty="0" smtClean="0">
                <a:solidFill>
                  <a:schemeClr val="accent2">
                    <a:lumMod val="75000"/>
                  </a:schemeClr>
                </a:solidFill>
              </a:rPr>
              <a:t>reastfeeding</a:t>
            </a:r>
            <a:endParaRPr lang="zh-CN" alt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515296" y="5240133"/>
            <a:ext cx="18229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chemeClr val="accent2">
                    <a:lumMod val="75000"/>
                  </a:schemeClr>
                </a:solidFill>
              </a:rPr>
              <a:t>Allergies</a:t>
            </a:r>
            <a:endParaRPr lang="zh-CN" alt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813455" y="1959318"/>
            <a:ext cx="1438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solidFill>
                  <a:schemeClr val="accent2">
                    <a:lumMod val="75000"/>
                  </a:schemeClr>
                </a:solidFill>
              </a:rPr>
              <a:t>Drugs</a:t>
            </a:r>
            <a:endParaRPr lang="zh-CN" alt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42918" y="5016874"/>
            <a:ext cx="23695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err="1" smtClean="0">
                <a:solidFill>
                  <a:schemeClr val="accent2">
                    <a:lumMod val="75000"/>
                  </a:schemeClr>
                </a:solidFill>
              </a:rPr>
              <a:t>Birthweight</a:t>
            </a:r>
            <a:endParaRPr lang="zh-CN" alt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03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42918" y="455496"/>
            <a:ext cx="8911687" cy="1280890"/>
          </a:xfrm>
        </p:spPr>
        <p:txBody>
          <a:bodyPr>
            <a:normAutofit/>
          </a:bodyPr>
          <a:lstStyle/>
          <a:p>
            <a:r>
              <a:rPr lang="en-US" altLang="zh-CN" sz="6000" b="1" dirty="0" smtClean="0"/>
              <a:t>Reference</a:t>
            </a:r>
            <a:endParaRPr lang="zh-CN" altLang="en-US" sz="6000" b="1" dirty="0"/>
          </a:p>
        </p:txBody>
      </p:sp>
      <p:sp>
        <p:nvSpPr>
          <p:cNvPr id="3" name="文本框 2"/>
          <p:cNvSpPr txBox="1"/>
          <p:nvPr/>
        </p:nvSpPr>
        <p:spPr>
          <a:xfrm>
            <a:off x="1505243" y="2067951"/>
            <a:ext cx="1045510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1. http</a:t>
            </a:r>
            <a:r>
              <a:rPr lang="en-US" altLang="zh-CN" dirty="0"/>
              <a:t>://</a:t>
            </a:r>
            <a:r>
              <a:rPr lang="en-US" altLang="zh-CN" dirty="0" smtClean="0"/>
              <a:t>www.childhoodcancer2012.org.uk/childhoodcancer.asp</a:t>
            </a:r>
          </a:p>
          <a:p>
            <a:r>
              <a:rPr lang="en-US" altLang="zh-CN" dirty="0" smtClean="0"/>
              <a:t>2. http</a:t>
            </a:r>
            <a:r>
              <a:rPr lang="en-US" altLang="zh-CN" dirty="0"/>
              <a:t>://</a:t>
            </a:r>
            <a:r>
              <a:rPr lang="en-US" altLang="zh-CN" dirty="0" smtClean="0"/>
              <a:t>en.wikipedia.org/wiki/Pediatric_oncology</a:t>
            </a:r>
          </a:p>
          <a:p>
            <a:r>
              <a:rPr lang="en-US" altLang="zh-CN" dirty="0"/>
              <a:t>3. http://www.cancerresearchuk.org/cancer-info/cancerstats/childhoodcancer</a:t>
            </a:r>
            <a:r>
              <a:rPr lang="en-US" altLang="zh-CN" dirty="0" smtClean="0"/>
              <a:t>/</a:t>
            </a:r>
          </a:p>
          <a:p>
            <a:r>
              <a:rPr lang="en-US" altLang="zh-CN" dirty="0"/>
              <a:t>4. http://www.cancerresearchuk.org/cancer-info/cancerstats/childhoodcancer/riskfactors</a:t>
            </a:r>
            <a:r>
              <a:rPr lang="en-US" altLang="zh-CN" dirty="0" smtClean="0"/>
              <a:t>/</a:t>
            </a:r>
          </a:p>
          <a:p>
            <a:r>
              <a:rPr lang="en-US" altLang="zh-CN" dirty="0"/>
              <a:t>5. </a:t>
            </a:r>
            <a:r>
              <a:rPr lang="en-US" altLang="zh-CN" dirty="0" err="1"/>
              <a:t>CancerStats</a:t>
            </a:r>
            <a:r>
              <a:rPr lang="en-US" altLang="zh-CN" dirty="0"/>
              <a:t> </a:t>
            </a:r>
            <a:r>
              <a:rPr lang="en-US" altLang="zh-CN" dirty="0" smtClean="0"/>
              <a:t>Childhood </a:t>
            </a:r>
            <a:r>
              <a:rPr lang="en-US" altLang="zh-CN" dirty="0"/>
              <a:t>Cancer – Great Britain &amp; </a:t>
            </a:r>
            <a:r>
              <a:rPr lang="en-US" altLang="zh-CN" dirty="0" smtClean="0"/>
              <a:t>UK</a:t>
            </a:r>
          </a:p>
          <a:p>
            <a:r>
              <a:rPr lang="en-US" altLang="zh-CN" dirty="0" smtClean="0"/>
              <a:t>6. Key Facts of Childhood Cancer</a:t>
            </a:r>
          </a:p>
          <a:p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305908" y="4430841"/>
            <a:ext cx="52742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zh-CN" altLang="en-US" sz="8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6757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丝状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271</TotalTime>
  <Words>78</Words>
  <Application>Microsoft Office PowerPoint</Application>
  <PresentationFormat>宽屏</PresentationFormat>
  <Paragraphs>27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幼圆</vt:lpstr>
      <vt:lpstr>Arial</vt:lpstr>
      <vt:lpstr>Century Gothic</vt:lpstr>
      <vt:lpstr>Wingdings 3</vt:lpstr>
      <vt:lpstr>丝状</vt:lpstr>
      <vt:lpstr>Childhood Cancer</vt:lpstr>
      <vt:lpstr>Current Situation</vt:lpstr>
      <vt:lpstr>Common Type</vt:lpstr>
      <vt:lpstr>Risk Factors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Childhood Cancer</dc:title>
  <dc:creator>xhy</dc:creator>
  <cp:lastModifiedBy>xhy</cp:lastModifiedBy>
  <cp:revision>31</cp:revision>
  <dcterms:created xsi:type="dcterms:W3CDTF">2013-05-17T14:03:24Z</dcterms:created>
  <dcterms:modified xsi:type="dcterms:W3CDTF">2013-05-19T06:23:37Z</dcterms:modified>
</cp:coreProperties>
</file>