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drawing5.xml" ContentType="application/vnd.ms-office.drawingml.diagramDrawing+xml"/>
  <Override PartName="/ppt/diagrams/drawing10.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0" r:id="rId2"/>
    <p:sldId id="256" r:id="rId3"/>
    <p:sldId id="257" r:id="rId4"/>
    <p:sldId id="275" r:id="rId5"/>
    <p:sldId id="258" r:id="rId6"/>
    <p:sldId id="272" r:id="rId7"/>
    <p:sldId id="261" r:id="rId8"/>
    <p:sldId id="262" r:id="rId9"/>
    <p:sldId id="263" r:id="rId10"/>
    <p:sldId id="265" r:id="rId11"/>
    <p:sldId id="264" r:id="rId12"/>
    <p:sldId id="276" r:id="rId13"/>
    <p:sldId id="260" r:id="rId14"/>
    <p:sldId id="267" r:id="rId15"/>
    <p:sldId id="268" r:id="rId16"/>
    <p:sldId id="266" r:id="rId17"/>
    <p:sldId id="269" r:id="rId18"/>
    <p:sldId id="274"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59" autoAdjust="0"/>
  </p:normalViewPr>
  <p:slideViewPr>
    <p:cSldViewPr>
      <p:cViewPr varScale="1">
        <p:scale>
          <a:sx n="72" d="100"/>
          <a:sy n="72" d="100"/>
        </p:scale>
        <p:origin x="-1140" y="-84"/>
      </p:cViewPr>
      <p:guideLst>
        <p:guide orient="horz" pos="2160"/>
        <p:guide pos="2880"/>
      </p:guideLst>
    </p:cSldViewPr>
  </p:slideViewPr>
  <p:outlineViewPr>
    <p:cViewPr>
      <p:scale>
        <a:sx n="33" d="100"/>
        <a:sy n="33" d="100"/>
      </p:scale>
      <p:origin x="0" y="2856"/>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EAC750-582D-48FC-9AEA-364D631051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BDE5A238-8782-457C-8E80-C4E3E8670C7F}">
      <dgm:prSet phldrT="[文本]"/>
      <dgm:spPr>
        <a:solidFill>
          <a:schemeClr val="accent2">
            <a:lumMod val="75000"/>
          </a:schemeClr>
        </a:solidFill>
        <a:ln cap="rnd">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effectLst>
          <a:glow rad="127000">
            <a:schemeClr val="bg1"/>
          </a:glow>
          <a:outerShdw blurRad="50800" dist="38100" dir="18900000" algn="bl" rotWithShape="0">
            <a:prstClr val="black">
              <a:alpha val="40000"/>
            </a:prstClr>
          </a:outerShdw>
        </a:effectLst>
      </dgm:spPr>
      <dgm:t>
        <a:bodyPr/>
        <a:lstStyle/>
        <a:p>
          <a:pPr algn="l"/>
          <a:r>
            <a:rPr lang="zh-CN" altLang="en-US" b="1" dirty="0" smtClean="0"/>
            <a:t>选择一：</a:t>
          </a:r>
          <a:r>
            <a:rPr lang="zh-CN" altLang="en-US" dirty="0" smtClean="0"/>
            <a:t>等家属来签字，走正常程序，保护医患双方。</a:t>
          </a:r>
          <a:endParaRPr lang="zh-CN" altLang="en-US" dirty="0"/>
        </a:p>
      </dgm:t>
    </dgm:pt>
    <dgm:pt modelId="{BD531679-B42C-4D1C-A981-A48D76A10B13}" type="parTrans" cxnId="{9783B35B-B239-4C57-A292-D7F817AE0161}">
      <dgm:prSet/>
      <dgm:spPr/>
      <dgm:t>
        <a:bodyPr/>
        <a:lstStyle/>
        <a:p>
          <a:endParaRPr lang="zh-CN" altLang="en-US"/>
        </a:p>
      </dgm:t>
    </dgm:pt>
    <dgm:pt modelId="{EFAC439A-FD95-44DC-B227-84820CEB9929}" type="sibTrans" cxnId="{9783B35B-B239-4C57-A292-D7F817AE0161}">
      <dgm:prSet/>
      <dgm:spPr/>
      <dgm:t>
        <a:bodyPr/>
        <a:lstStyle/>
        <a:p>
          <a:endParaRPr lang="zh-CN" altLang="en-US"/>
        </a:p>
      </dgm:t>
    </dgm:pt>
    <dgm:pt modelId="{88A063DD-AB9A-4637-B3D0-37A4D8A52CE4}">
      <dgm:prSet phldrT="[文本]"/>
      <dgm: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glow rad="190500">
            <a:schemeClr val="accent1">
              <a:alpha val="40000"/>
            </a:schemeClr>
          </a:glow>
          <a:reflection blurRad="6350" stA="50000" endA="300" endPos="55000" dir="5400000" sy="-100000" algn="bl" rotWithShape="0"/>
          <a:softEdge rad="31750"/>
        </a:effectLst>
        <a:scene3d>
          <a:camera prst="orthographicFront"/>
          <a:lightRig rig="threePt" dir="t"/>
        </a:scene3d>
        <a:sp3d>
          <a:bevelT w="19050"/>
          <a:bevelB w="6350"/>
        </a:sp3d>
      </dgm:spPr>
      <dgm:t>
        <a:bodyPr/>
        <a:lstStyle/>
        <a:p>
          <a:r>
            <a:rPr lang="zh-CN" altLang="en-US" b="1" dirty="0" smtClean="0"/>
            <a:t>选择二：</a:t>
          </a:r>
          <a:r>
            <a:rPr lang="zh-CN" altLang="en-US" b="0" dirty="0" smtClean="0"/>
            <a:t>先救人，履行医生职责，坚持生命至上。</a:t>
          </a:r>
          <a:endParaRPr lang="zh-CN" altLang="en-US" b="0" dirty="0"/>
        </a:p>
      </dgm:t>
    </dgm:pt>
    <dgm:pt modelId="{540E84A4-D59B-4E64-B8A5-1647A53E2485}" type="parTrans" cxnId="{25509E0D-76C5-4F41-8191-BA70A3CEF779}">
      <dgm:prSet/>
      <dgm:spPr/>
      <dgm:t>
        <a:bodyPr/>
        <a:lstStyle/>
        <a:p>
          <a:endParaRPr lang="zh-CN" altLang="en-US"/>
        </a:p>
      </dgm:t>
    </dgm:pt>
    <dgm:pt modelId="{6BBBF724-6530-4805-A9F1-5F63ABB81379}" type="sibTrans" cxnId="{25509E0D-76C5-4F41-8191-BA70A3CEF779}">
      <dgm:prSet/>
      <dgm:spPr/>
      <dgm:t>
        <a:bodyPr/>
        <a:lstStyle/>
        <a:p>
          <a:endParaRPr lang="zh-CN" altLang="en-US"/>
        </a:p>
      </dgm:t>
    </dgm:pt>
    <dgm:pt modelId="{33F1135C-6B41-48A3-A16D-7C31E155F489}" type="pres">
      <dgm:prSet presAssocID="{8AEAC750-582D-48FC-9AEA-364D63105185}" presName="linear" presStyleCnt="0">
        <dgm:presLayoutVars>
          <dgm:animLvl val="lvl"/>
          <dgm:resizeHandles val="exact"/>
        </dgm:presLayoutVars>
      </dgm:prSet>
      <dgm:spPr/>
      <dgm:t>
        <a:bodyPr/>
        <a:lstStyle/>
        <a:p>
          <a:endParaRPr lang="zh-CN" altLang="en-US"/>
        </a:p>
      </dgm:t>
    </dgm:pt>
    <dgm:pt modelId="{A640A9BD-7916-40E7-8892-2B192F278B8E}" type="pres">
      <dgm:prSet presAssocID="{BDE5A238-8782-457C-8E80-C4E3E8670C7F}" presName="parentText" presStyleLbl="node1" presStyleIdx="0" presStyleCnt="2" custScaleY="110000" custLinFactY="-35362" custLinFactNeighborX="-952" custLinFactNeighborY="-100000">
        <dgm:presLayoutVars>
          <dgm:chMax val="0"/>
          <dgm:bulletEnabled val="1"/>
        </dgm:presLayoutVars>
      </dgm:prSet>
      <dgm:spPr/>
      <dgm:t>
        <a:bodyPr/>
        <a:lstStyle/>
        <a:p>
          <a:endParaRPr lang="zh-CN" altLang="en-US"/>
        </a:p>
      </dgm:t>
    </dgm:pt>
    <dgm:pt modelId="{96CA868B-1D09-48FA-AB2F-32331195F9EB}" type="pres">
      <dgm:prSet presAssocID="{EFAC439A-FD95-44DC-B227-84820CEB9929}" presName="spacer" presStyleCnt="0"/>
      <dgm:spPr/>
    </dgm:pt>
    <dgm:pt modelId="{9DE68319-4745-4769-8E8E-2D5690DEA4D8}" type="pres">
      <dgm:prSet presAssocID="{88A063DD-AB9A-4637-B3D0-37A4D8A52CE4}" presName="parentText" presStyleLbl="node1" presStyleIdx="1" presStyleCnt="2" custLinFactY="31187" custLinFactNeighborX="-1974" custLinFactNeighborY="100000">
        <dgm:presLayoutVars>
          <dgm:chMax val="0"/>
          <dgm:bulletEnabled val="1"/>
        </dgm:presLayoutVars>
      </dgm:prSet>
      <dgm:spPr/>
      <dgm:t>
        <a:bodyPr/>
        <a:lstStyle/>
        <a:p>
          <a:endParaRPr lang="zh-CN" altLang="en-US"/>
        </a:p>
      </dgm:t>
    </dgm:pt>
  </dgm:ptLst>
  <dgm:cxnLst>
    <dgm:cxn modelId="{25509E0D-76C5-4F41-8191-BA70A3CEF779}" srcId="{8AEAC750-582D-48FC-9AEA-364D63105185}" destId="{88A063DD-AB9A-4637-B3D0-37A4D8A52CE4}" srcOrd="1" destOrd="0" parTransId="{540E84A4-D59B-4E64-B8A5-1647A53E2485}" sibTransId="{6BBBF724-6530-4805-A9F1-5F63ABB81379}"/>
    <dgm:cxn modelId="{9783B35B-B239-4C57-A292-D7F817AE0161}" srcId="{8AEAC750-582D-48FC-9AEA-364D63105185}" destId="{BDE5A238-8782-457C-8E80-C4E3E8670C7F}" srcOrd="0" destOrd="0" parTransId="{BD531679-B42C-4D1C-A981-A48D76A10B13}" sibTransId="{EFAC439A-FD95-44DC-B227-84820CEB9929}"/>
    <dgm:cxn modelId="{015E80CE-120D-4146-A0FA-CFB84A5D6370}" type="presOf" srcId="{BDE5A238-8782-457C-8E80-C4E3E8670C7F}" destId="{A640A9BD-7916-40E7-8892-2B192F278B8E}" srcOrd="0" destOrd="0" presId="urn:microsoft.com/office/officeart/2005/8/layout/vList2"/>
    <dgm:cxn modelId="{C5A13310-3F26-4A87-96EE-ACABD2117332}" type="presOf" srcId="{8AEAC750-582D-48FC-9AEA-364D63105185}" destId="{33F1135C-6B41-48A3-A16D-7C31E155F489}" srcOrd="0" destOrd="0" presId="urn:microsoft.com/office/officeart/2005/8/layout/vList2"/>
    <dgm:cxn modelId="{5D77E892-8BFA-49C1-B4E1-C48E7C8B53DB}" type="presOf" srcId="{88A063DD-AB9A-4637-B3D0-37A4D8A52CE4}" destId="{9DE68319-4745-4769-8E8E-2D5690DEA4D8}" srcOrd="0" destOrd="0" presId="urn:microsoft.com/office/officeart/2005/8/layout/vList2"/>
    <dgm:cxn modelId="{60CC04B4-9739-4408-9BFD-AFB672DF6051}" type="presParOf" srcId="{33F1135C-6B41-48A3-A16D-7C31E155F489}" destId="{A640A9BD-7916-40E7-8892-2B192F278B8E}" srcOrd="0" destOrd="0" presId="urn:microsoft.com/office/officeart/2005/8/layout/vList2"/>
    <dgm:cxn modelId="{4A9030D7-7383-4CE8-9BC0-E4A48913CF00}" type="presParOf" srcId="{33F1135C-6B41-48A3-A16D-7C31E155F489}" destId="{96CA868B-1D09-48FA-AB2F-32331195F9EB}" srcOrd="1" destOrd="0" presId="urn:microsoft.com/office/officeart/2005/8/layout/vList2"/>
    <dgm:cxn modelId="{38C43662-D324-4410-91D5-80F040608354}" type="presParOf" srcId="{33F1135C-6B41-48A3-A16D-7C31E155F489}" destId="{9DE68319-4745-4769-8E8E-2D5690DEA4D8}"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FDBA554-7564-4B9F-BD1A-D110FA2A069D}" type="doc">
      <dgm:prSet loTypeId="urn:microsoft.com/office/officeart/2005/8/layout/vList6" loCatId="list" qsTypeId="urn:microsoft.com/office/officeart/2005/8/quickstyle/3d1" qsCatId="3D" csTypeId="urn:microsoft.com/office/officeart/2005/8/colors/colorful5" csCatId="colorful" phldr="1"/>
      <dgm:spPr/>
      <dgm:t>
        <a:bodyPr/>
        <a:lstStyle/>
        <a:p>
          <a:endParaRPr lang="zh-CN" altLang="en-US"/>
        </a:p>
      </dgm:t>
    </dgm:pt>
    <dgm:pt modelId="{4912F1DB-9215-4FAA-87D9-453D14685515}">
      <dgm:prSet phldrT="[文本]"/>
      <dgm:spPr/>
      <dgm:t>
        <a:bodyPr/>
        <a:lstStyle/>
        <a:p>
          <a:r>
            <a:rPr lang="zh-CN" altLang="en-US" dirty="0" smtClean="0"/>
            <a:t>程序正义</a:t>
          </a:r>
          <a:endParaRPr lang="zh-CN" altLang="en-US" dirty="0"/>
        </a:p>
      </dgm:t>
    </dgm:pt>
    <dgm:pt modelId="{00BE98EB-2DF5-43B7-B9A9-6C640F2A4E76}" type="parTrans" cxnId="{14E9C56E-CDE0-4715-9972-B2C62B11C677}">
      <dgm:prSet/>
      <dgm:spPr/>
      <dgm:t>
        <a:bodyPr/>
        <a:lstStyle/>
        <a:p>
          <a:endParaRPr lang="zh-CN" altLang="en-US"/>
        </a:p>
      </dgm:t>
    </dgm:pt>
    <dgm:pt modelId="{BA7E84C1-A5B9-45E6-A62D-70AC43D39D52}" type="sibTrans" cxnId="{14E9C56E-CDE0-4715-9972-B2C62B11C677}">
      <dgm:prSet/>
      <dgm:spPr/>
      <dgm:t>
        <a:bodyPr/>
        <a:lstStyle/>
        <a:p>
          <a:endParaRPr lang="zh-CN" altLang="en-US"/>
        </a:p>
      </dgm:t>
    </dgm:pt>
    <dgm:pt modelId="{08CBB2B7-E6D9-4DF0-B229-C6953F87916A}">
      <dgm:prSet phldrT="[文本]"/>
      <dgm:spPr/>
      <dgm:t>
        <a:bodyPr/>
        <a:lstStyle/>
        <a:p>
          <a:r>
            <a:rPr lang="zh-CN" altLang="en-US" dirty="0" smtClean="0"/>
            <a:t>实体正义</a:t>
          </a:r>
          <a:endParaRPr lang="zh-CN" altLang="en-US" dirty="0"/>
        </a:p>
      </dgm:t>
    </dgm:pt>
    <dgm:pt modelId="{E20C3A38-5C68-42C3-BF21-F70C4E94312D}" type="parTrans" cxnId="{23A6AD51-179E-4A3E-B51C-7B8935F0438F}">
      <dgm:prSet/>
      <dgm:spPr/>
      <dgm:t>
        <a:bodyPr/>
        <a:lstStyle/>
        <a:p>
          <a:endParaRPr lang="zh-CN" altLang="en-US"/>
        </a:p>
      </dgm:t>
    </dgm:pt>
    <dgm:pt modelId="{D4C31F3B-B72B-445C-9313-E4963F3A6901}" type="sibTrans" cxnId="{23A6AD51-179E-4A3E-B51C-7B8935F0438F}">
      <dgm:prSet/>
      <dgm:spPr/>
      <dgm:t>
        <a:bodyPr/>
        <a:lstStyle/>
        <a:p>
          <a:endParaRPr lang="zh-CN" altLang="en-US"/>
        </a:p>
      </dgm:t>
    </dgm:pt>
    <dgm:pt modelId="{38E94311-3FB8-4C5E-A763-B841DC072177}">
      <dgm:prSet phldrT="[文本]"/>
      <dgm:spPr/>
      <dgm:t>
        <a:bodyPr/>
        <a:lstStyle/>
        <a:p>
          <a:r>
            <a:rPr lang="zh-CN" altLang="en-US" dirty="0" smtClean="0"/>
            <a:t>实体正义是指通过刑事诉讼过程而实现的结果上的实体公正和结果正义。</a:t>
          </a:r>
          <a:endParaRPr lang="zh-CN" altLang="en-US" dirty="0"/>
        </a:p>
      </dgm:t>
    </dgm:pt>
    <dgm:pt modelId="{01EA67AF-1855-4521-A492-5D4566168894}" type="parTrans" cxnId="{18992C4D-B807-4A47-B614-7A5920BAE09F}">
      <dgm:prSet/>
      <dgm:spPr/>
      <dgm:t>
        <a:bodyPr/>
        <a:lstStyle/>
        <a:p>
          <a:endParaRPr lang="zh-CN" altLang="en-US"/>
        </a:p>
      </dgm:t>
    </dgm:pt>
    <dgm:pt modelId="{E62D0157-7901-4BA6-B996-100C72D7BFA4}" type="sibTrans" cxnId="{18992C4D-B807-4A47-B614-7A5920BAE09F}">
      <dgm:prSet/>
      <dgm:spPr/>
      <dgm:t>
        <a:bodyPr/>
        <a:lstStyle/>
        <a:p>
          <a:endParaRPr lang="zh-CN" altLang="en-US"/>
        </a:p>
      </dgm:t>
    </dgm:pt>
    <dgm:pt modelId="{7D5DB91F-A5DD-4505-87A2-AFE2159E6074}">
      <dgm:prSet phldrT="[文本]"/>
      <dgm:spPr/>
      <dgm:t>
        <a:bodyPr/>
        <a:lstStyle/>
        <a:p>
          <a:pPr algn="ctr"/>
          <a:endParaRPr lang="zh-CN" altLang="en-US" dirty="0"/>
        </a:p>
      </dgm:t>
    </dgm:pt>
    <dgm:pt modelId="{D28793BE-A8BA-4098-BC0D-F73303D3A6CF}" type="parTrans" cxnId="{3FC245B6-5403-424A-BD2F-920ABDB9A59F}">
      <dgm:prSet/>
      <dgm:spPr/>
      <dgm:t>
        <a:bodyPr/>
        <a:lstStyle/>
        <a:p>
          <a:endParaRPr lang="zh-CN" altLang="en-US"/>
        </a:p>
      </dgm:t>
    </dgm:pt>
    <dgm:pt modelId="{D1B7C06B-7266-42A8-831D-C4DE979554FF}" type="sibTrans" cxnId="{3FC245B6-5403-424A-BD2F-920ABDB9A59F}">
      <dgm:prSet/>
      <dgm:spPr/>
      <dgm:t>
        <a:bodyPr/>
        <a:lstStyle/>
        <a:p>
          <a:endParaRPr lang="zh-CN" altLang="en-US"/>
        </a:p>
      </dgm:t>
    </dgm:pt>
    <dgm:pt modelId="{3BFD9AC2-12A0-4505-850E-E903D333E41C}">
      <dgm:prSet phldrT="[文本]"/>
      <dgm:spPr/>
      <dgm:t>
        <a:bodyPr/>
        <a:lstStyle/>
        <a:p>
          <a:pPr algn="ctr"/>
          <a:endParaRPr lang="zh-CN" altLang="en-US" dirty="0"/>
        </a:p>
      </dgm:t>
    </dgm:pt>
    <dgm:pt modelId="{B3BD989B-6145-4432-865F-5310BFA3783D}" type="parTrans" cxnId="{3EE280F9-3DF7-4845-BE91-51644C110B0F}">
      <dgm:prSet/>
      <dgm:spPr/>
      <dgm:t>
        <a:bodyPr/>
        <a:lstStyle/>
        <a:p>
          <a:endParaRPr lang="zh-CN" altLang="en-US"/>
        </a:p>
      </dgm:t>
    </dgm:pt>
    <dgm:pt modelId="{32A374AC-25EA-4F7E-8D8A-75A6075488FA}" type="sibTrans" cxnId="{3EE280F9-3DF7-4845-BE91-51644C110B0F}">
      <dgm:prSet/>
      <dgm:spPr/>
      <dgm:t>
        <a:bodyPr/>
        <a:lstStyle/>
        <a:p>
          <a:endParaRPr lang="zh-CN" altLang="en-US"/>
        </a:p>
      </dgm:t>
    </dgm:pt>
    <dgm:pt modelId="{77D95DE5-7FDB-498B-8D6D-5969AE41626C}">
      <dgm:prSet phldrT="[文本]"/>
      <dgm:spPr/>
      <dgm:t>
        <a:bodyPr/>
        <a:lstStyle/>
        <a:p>
          <a:pPr algn="ctr"/>
          <a:r>
            <a:rPr lang="zh-CN" altLang="en-US" dirty="0" smtClean="0"/>
            <a:t>程序正义实质上就是指裁判过程的公平，法律程序的正义</a:t>
          </a:r>
          <a:endParaRPr lang="zh-CN" altLang="en-US" dirty="0"/>
        </a:p>
      </dgm:t>
    </dgm:pt>
    <dgm:pt modelId="{AD2682A4-ECA9-41AC-B07F-F420BEC99E90}" type="parTrans" cxnId="{84A2CE63-5730-431C-B49E-7283F3D076BE}">
      <dgm:prSet/>
      <dgm:spPr/>
      <dgm:t>
        <a:bodyPr/>
        <a:lstStyle/>
        <a:p>
          <a:endParaRPr lang="zh-CN" altLang="en-US"/>
        </a:p>
      </dgm:t>
    </dgm:pt>
    <dgm:pt modelId="{29362DA0-19AC-4F03-9B59-5DF84FFFB204}" type="sibTrans" cxnId="{84A2CE63-5730-431C-B49E-7283F3D076BE}">
      <dgm:prSet/>
      <dgm:spPr/>
      <dgm:t>
        <a:bodyPr/>
        <a:lstStyle/>
        <a:p>
          <a:endParaRPr lang="zh-CN" altLang="en-US"/>
        </a:p>
      </dgm:t>
    </dgm:pt>
    <dgm:pt modelId="{9419C0CE-9302-4B18-8756-83E31DEDEE5D}">
      <dgm:prSet phldrT="[文本]"/>
      <dgm:spPr/>
      <dgm:t>
        <a:bodyPr/>
        <a:lstStyle/>
        <a:p>
          <a:endParaRPr lang="zh-CN" altLang="en-US" dirty="0"/>
        </a:p>
      </dgm:t>
    </dgm:pt>
    <dgm:pt modelId="{84CA7A55-F3C5-436E-99BA-AF0E9000C2A3}" type="parTrans" cxnId="{849739F3-9895-4435-A295-FB46A818AE35}">
      <dgm:prSet/>
      <dgm:spPr/>
      <dgm:t>
        <a:bodyPr/>
        <a:lstStyle/>
        <a:p>
          <a:endParaRPr lang="zh-CN" altLang="en-US"/>
        </a:p>
      </dgm:t>
    </dgm:pt>
    <dgm:pt modelId="{9E5A8183-6123-416A-A2A1-CC418106F70A}" type="sibTrans" cxnId="{849739F3-9895-4435-A295-FB46A818AE35}">
      <dgm:prSet/>
      <dgm:spPr/>
      <dgm:t>
        <a:bodyPr/>
        <a:lstStyle/>
        <a:p>
          <a:endParaRPr lang="zh-CN" altLang="en-US"/>
        </a:p>
      </dgm:t>
    </dgm:pt>
    <dgm:pt modelId="{E33FA29E-7669-4A01-A23F-CBD727D92F6D}" type="pres">
      <dgm:prSet presAssocID="{AFDBA554-7564-4B9F-BD1A-D110FA2A069D}" presName="Name0" presStyleCnt="0">
        <dgm:presLayoutVars>
          <dgm:dir/>
          <dgm:animLvl val="lvl"/>
          <dgm:resizeHandles/>
        </dgm:presLayoutVars>
      </dgm:prSet>
      <dgm:spPr/>
      <dgm:t>
        <a:bodyPr/>
        <a:lstStyle/>
        <a:p>
          <a:endParaRPr lang="zh-CN" altLang="en-US"/>
        </a:p>
      </dgm:t>
    </dgm:pt>
    <dgm:pt modelId="{7BF93E5C-E26B-4783-A76B-9DD9BF904073}" type="pres">
      <dgm:prSet presAssocID="{4912F1DB-9215-4FAA-87D9-453D14685515}" presName="linNode" presStyleCnt="0"/>
      <dgm:spPr/>
    </dgm:pt>
    <dgm:pt modelId="{680C2B3C-AD45-471B-8307-7422E81938FE}" type="pres">
      <dgm:prSet presAssocID="{4912F1DB-9215-4FAA-87D9-453D14685515}" presName="parentShp" presStyleLbl="node1" presStyleIdx="0" presStyleCnt="2">
        <dgm:presLayoutVars>
          <dgm:bulletEnabled val="1"/>
        </dgm:presLayoutVars>
      </dgm:prSet>
      <dgm:spPr/>
      <dgm:t>
        <a:bodyPr/>
        <a:lstStyle/>
        <a:p>
          <a:endParaRPr lang="zh-CN" altLang="en-US"/>
        </a:p>
      </dgm:t>
    </dgm:pt>
    <dgm:pt modelId="{8CB874DD-098F-4625-9D27-B9A95FF59F18}" type="pres">
      <dgm:prSet presAssocID="{4912F1DB-9215-4FAA-87D9-453D14685515}" presName="childShp" presStyleLbl="bgAccFollowNode1" presStyleIdx="0" presStyleCnt="2" custScaleY="275237" custLinFactNeighborX="4661" custLinFactNeighborY="307">
        <dgm:presLayoutVars>
          <dgm:bulletEnabled val="1"/>
        </dgm:presLayoutVars>
      </dgm:prSet>
      <dgm:spPr/>
      <dgm:t>
        <a:bodyPr/>
        <a:lstStyle/>
        <a:p>
          <a:endParaRPr lang="zh-CN" altLang="en-US"/>
        </a:p>
      </dgm:t>
    </dgm:pt>
    <dgm:pt modelId="{B6E1DE88-97F5-4DD5-AEBC-2E549D509C9D}" type="pres">
      <dgm:prSet presAssocID="{BA7E84C1-A5B9-45E6-A62D-70AC43D39D52}" presName="spacing" presStyleCnt="0"/>
      <dgm:spPr/>
    </dgm:pt>
    <dgm:pt modelId="{A4632B90-493B-4706-9F32-CD958329AA2D}" type="pres">
      <dgm:prSet presAssocID="{08CBB2B7-E6D9-4DF0-B229-C6953F87916A}" presName="linNode" presStyleCnt="0"/>
      <dgm:spPr/>
    </dgm:pt>
    <dgm:pt modelId="{8C7CA555-95CE-4AF7-9E3A-FB33CEF71D59}" type="pres">
      <dgm:prSet presAssocID="{08CBB2B7-E6D9-4DF0-B229-C6953F87916A}" presName="parentShp" presStyleLbl="node1" presStyleIdx="1" presStyleCnt="2">
        <dgm:presLayoutVars>
          <dgm:bulletEnabled val="1"/>
        </dgm:presLayoutVars>
      </dgm:prSet>
      <dgm:spPr/>
      <dgm:t>
        <a:bodyPr/>
        <a:lstStyle/>
        <a:p>
          <a:endParaRPr lang="zh-CN" altLang="en-US"/>
        </a:p>
      </dgm:t>
    </dgm:pt>
    <dgm:pt modelId="{992470E6-7650-449F-8ED6-3691A87EED5B}" type="pres">
      <dgm:prSet presAssocID="{08CBB2B7-E6D9-4DF0-B229-C6953F87916A}" presName="childShp" presStyleLbl="bgAccFollowNode1" presStyleIdx="1" presStyleCnt="2" custScaleY="285237">
        <dgm:presLayoutVars>
          <dgm:bulletEnabled val="1"/>
        </dgm:presLayoutVars>
      </dgm:prSet>
      <dgm:spPr/>
      <dgm:t>
        <a:bodyPr/>
        <a:lstStyle/>
        <a:p>
          <a:endParaRPr lang="zh-CN" altLang="en-US"/>
        </a:p>
      </dgm:t>
    </dgm:pt>
  </dgm:ptLst>
  <dgm:cxnLst>
    <dgm:cxn modelId="{849739F3-9895-4435-A295-FB46A818AE35}" srcId="{08CBB2B7-E6D9-4DF0-B229-C6953F87916A}" destId="{9419C0CE-9302-4B18-8756-83E31DEDEE5D}" srcOrd="0" destOrd="0" parTransId="{84CA7A55-F3C5-436E-99BA-AF0E9000C2A3}" sibTransId="{9E5A8183-6123-416A-A2A1-CC418106F70A}"/>
    <dgm:cxn modelId="{AFD741E7-D92A-492F-856F-4FC5054CE05B}" type="presOf" srcId="{38E94311-3FB8-4C5E-A763-B841DC072177}" destId="{992470E6-7650-449F-8ED6-3691A87EED5B}" srcOrd="0" destOrd="1" presId="urn:microsoft.com/office/officeart/2005/8/layout/vList6"/>
    <dgm:cxn modelId="{14E9C56E-CDE0-4715-9972-B2C62B11C677}" srcId="{AFDBA554-7564-4B9F-BD1A-D110FA2A069D}" destId="{4912F1DB-9215-4FAA-87D9-453D14685515}" srcOrd="0" destOrd="0" parTransId="{00BE98EB-2DF5-43B7-B9A9-6C640F2A4E76}" sibTransId="{BA7E84C1-A5B9-45E6-A62D-70AC43D39D52}"/>
    <dgm:cxn modelId="{23A6AD51-179E-4A3E-B51C-7B8935F0438F}" srcId="{AFDBA554-7564-4B9F-BD1A-D110FA2A069D}" destId="{08CBB2B7-E6D9-4DF0-B229-C6953F87916A}" srcOrd="1" destOrd="0" parTransId="{E20C3A38-5C68-42C3-BF21-F70C4E94312D}" sibTransId="{D4C31F3B-B72B-445C-9313-E4963F3A6901}"/>
    <dgm:cxn modelId="{18992C4D-B807-4A47-B614-7A5920BAE09F}" srcId="{08CBB2B7-E6D9-4DF0-B229-C6953F87916A}" destId="{38E94311-3FB8-4C5E-A763-B841DC072177}" srcOrd="1" destOrd="0" parTransId="{01EA67AF-1855-4521-A492-5D4566168894}" sibTransId="{E62D0157-7901-4BA6-B996-100C72D7BFA4}"/>
    <dgm:cxn modelId="{78BD170C-53A0-4EA7-B051-620EE44C0E08}" type="presOf" srcId="{7D5DB91F-A5DD-4505-87A2-AFE2159E6074}" destId="{8CB874DD-098F-4625-9D27-B9A95FF59F18}" srcOrd="0" destOrd="0" presId="urn:microsoft.com/office/officeart/2005/8/layout/vList6"/>
    <dgm:cxn modelId="{887A4A63-5685-4150-9DF9-26FA556D324A}" type="presOf" srcId="{9419C0CE-9302-4B18-8756-83E31DEDEE5D}" destId="{992470E6-7650-449F-8ED6-3691A87EED5B}" srcOrd="0" destOrd="0" presId="urn:microsoft.com/office/officeart/2005/8/layout/vList6"/>
    <dgm:cxn modelId="{84A2CE63-5730-431C-B49E-7283F3D076BE}" srcId="{4912F1DB-9215-4FAA-87D9-453D14685515}" destId="{77D95DE5-7FDB-498B-8D6D-5969AE41626C}" srcOrd="2" destOrd="0" parTransId="{AD2682A4-ECA9-41AC-B07F-F420BEC99E90}" sibTransId="{29362DA0-19AC-4F03-9B59-5DF84FFFB204}"/>
    <dgm:cxn modelId="{67195767-793C-4C2E-8E17-970719A77156}" type="presOf" srcId="{08CBB2B7-E6D9-4DF0-B229-C6953F87916A}" destId="{8C7CA555-95CE-4AF7-9E3A-FB33CEF71D59}" srcOrd="0" destOrd="0" presId="urn:microsoft.com/office/officeart/2005/8/layout/vList6"/>
    <dgm:cxn modelId="{3EE280F9-3DF7-4845-BE91-51644C110B0F}" srcId="{4912F1DB-9215-4FAA-87D9-453D14685515}" destId="{3BFD9AC2-12A0-4505-850E-E903D333E41C}" srcOrd="1" destOrd="0" parTransId="{B3BD989B-6145-4432-865F-5310BFA3783D}" sibTransId="{32A374AC-25EA-4F7E-8D8A-75A6075488FA}"/>
    <dgm:cxn modelId="{F8A99CD2-3FCF-4264-8E10-AFCBE22DCC13}" type="presOf" srcId="{AFDBA554-7564-4B9F-BD1A-D110FA2A069D}" destId="{E33FA29E-7669-4A01-A23F-CBD727D92F6D}" srcOrd="0" destOrd="0" presId="urn:microsoft.com/office/officeart/2005/8/layout/vList6"/>
    <dgm:cxn modelId="{3FC245B6-5403-424A-BD2F-920ABDB9A59F}" srcId="{4912F1DB-9215-4FAA-87D9-453D14685515}" destId="{7D5DB91F-A5DD-4505-87A2-AFE2159E6074}" srcOrd="0" destOrd="0" parTransId="{D28793BE-A8BA-4098-BC0D-F73303D3A6CF}" sibTransId="{D1B7C06B-7266-42A8-831D-C4DE979554FF}"/>
    <dgm:cxn modelId="{D06E93C4-E0AF-4A48-A032-4EDD75B8FB10}" type="presOf" srcId="{3BFD9AC2-12A0-4505-850E-E903D333E41C}" destId="{8CB874DD-098F-4625-9D27-B9A95FF59F18}" srcOrd="0" destOrd="1" presId="urn:microsoft.com/office/officeart/2005/8/layout/vList6"/>
    <dgm:cxn modelId="{74F23BA9-DE60-4C6D-BB66-EB536174F9F4}" type="presOf" srcId="{4912F1DB-9215-4FAA-87D9-453D14685515}" destId="{680C2B3C-AD45-471B-8307-7422E81938FE}" srcOrd="0" destOrd="0" presId="urn:microsoft.com/office/officeart/2005/8/layout/vList6"/>
    <dgm:cxn modelId="{C5974A72-F0BA-4124-93D0-F3F07AD447B5}" type="presOf" srcId="{77D95DE5-7FDB-498B-8D6D-5969AE41626C}" destId="{8CB874DD-098F-4625-9D27-B9A95FF59F18}" srcOrd="0" destOrd="2" presId="urn:microsoft.com/office/officeart/2005/8/layout/vList6"/>
    <dgm:cxn modelId="{730690E2-7172-48F6-B22F-504B2571D231}" type="presParOf" srcId="{E33FA29E-7669-4A01-A23F-CBD727D92F6D}" destId="{7BF93E5C-E26B-4783-A76B-9DD9BF904073}" srcOrd="0" destOrd="0" presId="urn:microsoft.com/office/officeart/2005/8/layout/vList6"/>
    <dgm:cxn modelId="{7A50FAC0-4C0D-4FC2-A565-94D714FC3F9E}" type="presParOf" srcId="{7BF93E5C-E26B-4783-A76B-9DD9BF904073}" destId="{680C2B3C-AD45-471B-8307-7422E81938FE}" srcOrd="0" destOrd="0" presId="urn:microsoft.com/office/officeart/2005/8/layout/vList6"/>
    <dgm:cxn modelId="{4573C1D1-44FA-490A-9763-B0A3E2D0A0F0}" type="presParOf" srcId="{7BF93E5C-E26B-4783-A76B-9DD9BF904073}" destId="{8CB874DD-098F-4625-9D27-B9A95FF59F18}" srcOrd="1" destOrd="0" presId="urn:microsoft.com/office/officeart/2005/8/layout/vList6"/>
    <dgm:cxn modelId="{A1B397F3-F10A-4B97-A0C0-5C7EAA5B7A33}" type="presParOf" srcId="{E33FA29E-7669-4A01-A23F-CBD727D92F6D}" destId="{B6E1DE88-97F5-4DD5-AEBC-2E549D509C9D}" srcOrd="1" destOrd="0" presId="urn:microsoft.com/office/officeart/2005/8/layout/vList6"/>
    <dgm:cxn modelId="{E3EC95D4-1862-480F-95F3-334120AAD674}" type="presParOf" srcId="{E33FA29E-7669-4A01-A23F-CBD727D92F6D}" destId="{A4632B90-493B-4706-9F32-CD958329AA2D}" srcOrd="2" destOrd="0" presId="urn:microsoft.com/office/officeart/2005/8/layout/vList6"/>
    <dgm:cxn modelId="{53CD6BE8-AC3D-4B46-9CDD-3AA2499C9DD5}" type="presParOf" srcId="{A4632B90-493B-4706-9F32-CD958329AA2D}" destId="{8C7CA555-95CE-4AF7-9E3A-FB33CEF71D59}" srcOrd="0" destOrd="0" presId="urn:microsoft.com/office/officeart/2005/8/layout/vList6"/>
    <dgm:cxn modelId="{21DC87AD-15DF-4F5E-8BC2-A8DD608C7F52}" type="presParOf" srcId="{A4632B90-493B-4706-9F32-CD958329AA2D}" destId="{992470E6-7650-449F-8ED6-3691A87EED5B}"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2F3C0A-430E-407C-A9AE-B9706DA4373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zh-CN" altLang="en-US"/>
        </a:p>
      </dgm:t>
    </dgm:pt>
    <dgm:pt modelId="{28C5222C-4F2D-44A5-9C81-8DB3AC8A153F}">
      <dgm:prSet phldrT="[文本]"/>
      <dgm:spPr/>
      <dgm:t>
        <a:bodyPr/>
        <a:lstStyle/>
        <a:p>
          <a:r>
            <a:rPr lang="zh-CN" altLang="en-US" b="1" dirty="0" smtClean="0"/>
            <a:t>未达到共识</a:t>
          </a:r>
          <a:endParaRPr lang="zh-CN" altLang="en-US" b="1" dirty="0"/>
        </a:p>
      </dgm:t>
    </dgm:pt>
    <dgm:pt modelId="{B74F6CB8-9EF8-4174-8B1F-41D488FBBEE4}" type="parTrans" cxnId="{1E238A35-70E0-46E3-B79C-792461AC6717}">
      <dgm:prSet/>
      <dgm:spPr/>
      <dgm:t>
        <a:bodyPr/>
        <a:lstStyle/>
        <a:p>
          <a:endParaRPr lang="zh-CN" altLang="en-US"/>
        </a:p>
      </dgm:t>
    </dgm:pt>
    <dgm:pt modelId="{C2D5007C-2F27-4AFB-AB5F-F7F926E63163}" type="sibTrans" cxnId="{1E238A35-70E0-46E3-B79C-792461AC6717}">
      <dgm:prSet/>
      <dgm:spPr/>
      <dgm:t>
        <a:bodyPr/>
        <a:lstStyle/>
        <a:p>
          <a:endParaRPr lang="zh-CN" altLang="en-US"/>
        </a:p>
      </dgm:t>
    </dgm:pt>
    <dgm:pt modelId="{1A5CBB23-9B0E-48DE-B2EA-F4DA4A90479B}">
      <dgm:prSet phldrT="[文本]"/>
      <dgm:spPr/>
      <dgm:t>
        <a:bodyPr/>
        <a:lstStyle/>
        <a:p>
          <a:r>
            <a:rPr lang="zh-CN" altLang="en-US" dirty="0" smtClean="0"/>
            <a:t>利益冲突</a:t>
          </a:r>
          <a:endParaRPr lang="zh-CN" altLang="en-US" dirty="0"/>
        </a:p>
      </dgm:t>
    </dgm:pt>
    <dgm:pt modelId="{1828A481-A8D3-4BF3-93FD-DB3EF605B8AC}" type="parTrans" cxnId="{C9CCB2FE-99F0-4E29-9DFF-6C0CA995366A}">
      <dgm:prSet/>
      <dgm:spPr/>
      <dgm:t>
        <a:bodyPr/>
        <a:lstStyle/>
        <a:p>
          <a:endParaRPr lang="zh-CN" altLang="en-US"/>
        </a:p>
      </dgm:t>
    </dgm:pt>
    <dgm:pt modelId="{89EBB6AD-14B8-4343-B30E-B17DB32CEFF6}" type="sibTrans" cxnId="{C9CCB2FE-99F0-4E29-9DFF-6C0CA995366A}">
      <dgm:prSet/>
      <dgm:spPr/>
      <dgm:t>
        <a:bodyPr/>
        <a:lstStyle/>
        <a:p>
          <a:endParaRPr lang="zh-CN" altLang="en-US"/>
        </a:p>
      </dgm:t>
    </dgm:pt>
    <dgm:pt modelId="{D94C9B96-16C0-4552-8266-203434173668}">
      <dgm:prSet phldrT="[文本]"/>
      <dgm:spPr/>
      <dgm:t>
        <a:bodyPr/>
        <a:lstStyle/>
        <a:p>
          <a:r>
            <a:rPr lang="zh-CN" altLang="en-US" dirty="0" smtClean="0"/>
            <a:t>动机</a:t>
          </a:r>
          <a:endParaRPr lang="zh-CN" altLang="en-US" dirty="0"/>
        </a:p>
      </dgm:t>
    </dgm:pt>
    <dgm:pt modelId="{02D83B1B-0CD6-45E4-B4E0-F921CAB97CA1}" type="parTrans" cxnId="{1DA9213C-4954-4561-B325-931E3D50DD4C}">
      <dgm:prSet/>
      <dgm:spPr/>
      <dgm:t>
        <a:bodyPr/>
        <a:lstStyle/>
        <a:p>
          <a:endParaRPr lang="zh-CN" altLang="en-US"/>
        </a:p>
      </dgm:t>
    </dgm:pt>
    <dgm:pt modelId="{652FB27E-0B5D-452C-8C66-E93EC47BB203}" type="sibTrans" cxnId="{1DA9213C-4954-4561-B325-931E3D50DD4C}">
      <dgm:prSet/>
      <dgm:spPr/>
      <dgm:t>
        <a:bodyPr/>
        <a:lstStyle/>
        <a:p>
          <a:endParaRPr lang="zh-CN" altLang="en-US"/>
        </a:p>
      </dgm:t>
    </dgm:pt>
    <dgm:pt modelId="{E24A084F-25FD-43C1-B579-A76464B65FE9}">
      <dgm:prSet phldrT="[文本]"/>
      <dgm:spPr/>
      <dgm:t>
        <a:bodyPr/>
        <a:lstStyle/>
        <a:p>
          <a:r>
            <a:rPr lang="zh-CN" altLang="en-US" dirty="0" smtClean="0"/>
            <a:t>程序的不完善</a:t>
          </a:r>
          <a:endParaRPr lang="zh-CN" altLang="en-US" dirty="0"/>
        </a:p>
      </dgm:t>
    </dgm:pt>
    <dgm:pt modelId="{3FD2D2A0-5135-48E5-AF5E-CB65E5830D93}" type="parTrans" cxnId="{38C53EE5-1EE6-4A87-8C3D-027100687AFA}">
      <dgm:prSet/>
      <dgm:spPr/>
      <dgm:t>
        <a:bodyPr/>
        <a:lstStyle/>
        <a:p>
          <a:endParaRPr lang="zh-CN" altLang="en-US"/>
        </a:p>
      </dgm:t>
    </dgm:pt>
    <dgm:pt modelId="{9BA95749-6F1F-40A3-9495-75B6685CB2DD}" type="sibTrans" cxnId="{38C53EE5-1EE6-4A87-8C3D-027100687AFA}">
      <dgm:prSet/>
      <dgm:spPr/>
      <dgm:t>
        <a:bodyPr/>
        <a:lstStyle/>
        <a:p>
          <a:endParaRPr lang="zh-CN" altLang="en-US"/>
        </a:p>
      </dgm:t>
    </dgm:pt>
    <dgm:pt modelId="{FFA83854-E2C8-43A2-8204-3FEA5D09AD67}">
      <dgm:prSet phldrT="[文本]"/>
      <dgm:spPr/>
      <dgm:t>
        <a:bodyPr/>
        <a:lstStyle/>
        <a:p>
          <a:r>
            <a:rPr lang="zh-CN" altLang="en-US" dirty="0" smtClean="0"/>
            <a:t>人类的无知</a:t>
          </a:r>
          <a:endParaRPr lang="zh-CN" altLang="en-US" dirty="0"/>
        </a:p>
      </dgm:t>
    </dgm:pt>
    <dgm:pt modelId="{00C46F89-2542-4A00-B98A-D02C2D6F248B}" type="parTrans" cxnId="{886F2E1D-FF4E-4C63-BB83-2C24065CC0D6}">
      <dgm:prSet/>
      <dgm:spPr/>
      <dgm:t>
        <a:bodyPr/>
        <a:lstStyle/>
        <a:p>
          <a:endParaRPr lang="zh-CN" altLang="en-US"/>
        </a:p>
      </dgm:t>
    </dgm:pt>
    <dgm:pt modelId="{637A56F9-6F04-416D-AC60-F1821E8FDF38}" type="sibTrans" cxnId="{886F2E1D-FF4E-4C63-BB83-2C24065CC0D6}">
      <dgm:prSet/>
      <dgm:spPr/>
      <dgm:t>
        <a:bodyPr/>
        <a:lstStyle/>
        <a:p>
          <a:endParaRPr lang="zh-CN" altLang="en-US"/>
        </a:p>
      </dgm:t>
    </dgm:pt>
    <dgm:pt modelId="{8271C904-A9F2-482F-9CFF-AF6D2640E868}" type="pres">
      <dgm:prSet presAssocID="{7F2F3C0A-430E-407C-A9AE-B9706DA4373C}" presName="Name0" presStyleCnt="0">
        <dgm:presLayoutVars>
          <dgm:chMax val="1"/>
          <dgm:dir/>
          <dgm:animLvl val="ctr"/>
          <dgm:resizeHandles val="exact"/>
        </dgm:presLayoutVars>
      </dgm:prSet>
      <dgm:spPr/>
      <dgm:t>
        <a:bodyPr/>
        <a:lstStyle/>
        <a:p>
          <a:endParaRPr lang="zh-CN" altLang="en-US"/>
        </a:p>
      </dgm:t>
    </dgm:pt>
    <dgm:pt modelId="{4085F6CF-D424-45D4-B66F-1B94ADAA887E}" type="pres">
      <dgm:prSet presAssocID="{28C5222C-4F2D-44A5-9C81-8DB3AC8A153F}" presName="centerShape" presStyleLbl="node0" presStyleIdx="0" presStyleCnt="1" custAng="0" custScaleX="120001" custScaleY="122755"/>
      <dgm:spPr/>
      <dgm:t>
        <a:bodyPr/>
        <a:lstStyle/>
        <a:p>
          <a:endParaRPr lang="zh-CN" altLang="en-US"/>
        </a:p>
      </dgm:t>
    </dgm:pt>
    <dgm:pt modelId="{065E5946-A5C3-4CBF-89B4-D645B22C797E}" type="pres">
      <dgm:prSet presAssocID="{1828A481-A8D3-4BF3-93FD-DB3EF605B8AC}" presName="parTrans" presStyleLbl="sibTrans2D1" presStyleIdx="0" presStyleCnt="4" custScaleX="130640" custScaleY="95399"/>
      <dgm:spPr/>
      <dgm:t>
        <a:bodyPr/>
        <a:lstStyle/>
        <a:p>
          <a:endParaRPr lang="zh-CN" altLang="en-US"/>
        </a:p>
      </dgm:t>
    </dgm:pt>
    <dgm:pt modelId="{3E41C352-57A7-47FD-BE0D-F45851C42995}" type="pres">
      <dgm:prSet presAssocID="{1828A481-A8D3-4BF3-93FD-DB3EF605B8AC}" presName="connectorText" presStyleLbl="sibTrans2D1" presStyleIdx="0" presStyleCnt="4"/>
      <dgm:spPr/>
      <dgm:t>
        <a:bodyPr/>
        <a:lstStyle/>
        <a:p>
          <a:endParaRPr lang="zh-CN" altLang="en-US"/>
        </a:p>
      </dgm:t>
    </dgm:pt>
    <dgm:pt modelId="{DACBDAF3-C263-4456-98A2-0C5ED6674330}" type="pres">
      <dgm:prSet presAssocID="{1A5CBB23-9B0E-48DE-B2EA-F4DA4A90479B}" presName="node" presStyleLbl="node1" presStyleIdx="0" presStyleCnt="4" custRadScaleRad="100150" custRadScaleInc="-1009">
        <dgm:presLayoutVars>
          <dgm:bulletEnabled val="1"/>
        </dgm:presLayoutVars>
      </dgm:prSet>
      <dgm:spPr/>
      <dgm:t>
        <a:bodyPr/>
        <a:lstStyle/>
        <a:p>
          <a:endParaRPr lang="zh-CN" altLang="en-US"/>
        </a:p>
      </dgm:t>
    </dgm:pt>
    <dgm:pt modelId="{3AFE7FDE-9508-4185-A425-99FFC175DD1E}" type="pres">
      <dgm:prSet presAssocID="{02D83B1B-0CD6-45E4-B4E0-F921CAB97CA1}" presName="parTrans" presStyleLbl="sibTrans2D1" presStyleIdx="1" presStyleCnt="4"/>
      <dgm:spPr/>
      <dgm:t>
        <a:bodyPr/>
        <a:lstStyle/>
        <a:p>
          <a:endParaRPr lang="zh-CN" altLang="en-US"/>
        </a:p>
      </dgm:t>
    </dgm:pt>
    <dgm:pt modelId="{5BEC22FC-1944-489F-95E4-54682606D10A}" type="pres">
      <dgm:prSet presAssocID="{02D83B1B-0CD6-45E4-B4E0-F921CAB97CA1}" presName="connectorText" presStyleLbl="sibTrans2D1" presStyleIdx="1" presStyleCnt="4"/>
      <dgm:spPr/>
      <dgm:t>
        <a:bodyPr/>
        <a:lstStyle/>
        <a:p>
          <a:endParaRPr lang="zh-CN" altLang="en-US"/>
        </a:p>
      </dgm:t>
    </dgm:pt>
    <dgm:pt modelId="{7C58A83B-21DB-4554-9B8C-AFB45B215C21}" type="pres">
      <dgm:prSet presAssocID="{D94C9B96-16C0-4552-8266-203434173668}" presName="node" presStyleLbl="node1" presStyleIdx="1" presStyleCnt="4">
        <dgm:presLayoutVars>
          <dgm:bulletEnabled val="1"/>
        </dgm:presLayoutVars>
      </dgm:prSet>
      <dgm:spPr/>
      <dgm:t>
        <a:bodyPr/>
        <a:lstStyle/>
        <a:p>
          <a:endParaRPr lang="zh-CN" altLang="en-US"/>
        </a:p>
      </dgm:t>
    </dgm:pt>
    <dgm:pt modelId="{BC67272A-D5F9-41E4-83CB-3E489A1B4325}" type="pres">
      <dgm:prSet presAssocID="{3FD2D2A0-5135-48E5-AF5E-CB65E5830D93}" presName="parTrans" presStyleLbl="sibTrans2D1" presStyleIdx="2" presStyleCnt="4"/>
      <dgm:spPr/>
      <dgm:t>
        <a:bodyPr/>
        <a:lstStyle/>
        <a:p>
          <a:endParaRPr lang="zh-CN" altLang="en-US"/>
        </a:p>
      </dgm:t>
    </dgm:pt>
    <dgm:pt modelId="{1B231997-A8A4-41E8-8C16-09987DE2F4DB}" type="pres">
      <dgm:prSet presAssocID="{3FD2D2A0-5135-48E5-AF5E-CB65E5830D93}" presName="connectorText" presStyleLbl="sibTrans2D1" presStyleIdx="2" presStyleCnt="4"/>
      <dgm:spPr/>
      <dgm:t>
        <a:bodyPr/>
        <a:lstStyle/>
        <a:p>
          <a:endParaRPr lang="zh-CN" altLang="en-US"/>
        </a:p>
      </dgm:t>
    </dgm:pt>
    <dgm:pt modelId="{D8599ACE-154A-46B7-A9C9-04062C07EADB}" type="pres">
      <dgm:prSet presAssocID="{E24A084F-25FD-43C1-B579-A76464B65FE9}" presName="node" presStyleLbl="node1" presStyleIdx="2" presStyleCnt="4">
        <dgm:presLayoutVars>
          <dgm:bulletEnabled val="1"/>
        </dgm:presLayoutVars>
      </dgm:prSet>
      <dgm:spPr/>
      <dgm:t>
        <a:bodyPr/>
        <a:lstStyle/>
        <a:p>
          <a:endParaRPr lang="zh-CN" altLang="en-US"/>
        </a:p>
      </dgm:t>
    </dgm:pt>
    <dgm:pt modelId="{E770FB26-3CF4-4191-861F-CB47207B318A}" type="pres">
      <dgm:prSet presAssocID="{00C46F89-2542-4A00-B98A-D02C2D6F248B}" presName="parTrans" presStyleLbl="sibTrans2D1" presStyleIdx="3" presStyleCnt="4"/>
      <dgm:spPr/>
      <dgm:t>
        <a:bodyPr/>
        <a:lstStyle/>
        <a:p>
          <a:endParaRPr lang="zh-CN" altLang="en-US"/>
        </a:p>
      </dgm:t>
    </dgm:pt>
    <dgm:pt modelId="{2FE15AB8-C115-4E40-909B-725611F34606}" type="pres">
      <dgm:prSet presAssocID="{00C46F89-2542-4A00-B98A-D02C2D6F248B}" presName="connectorText" presStyleLbl="sibTrans2D1" presStyleIdx="3" presStyleCnt="4"/>
      <dgm:spPr/>
      <dgm:t>
        <a:bodyPr/>
        <a:lstStyle/>
        <a:p>
          <a:endParaRPr lang="zh-CN" altLang="en-US"/>
        </a:p>
      </dgm:t>
    </dgm:pt>
    <dgm:pt modelId="{E4E2E548-F96D-4D66-A7CA-6CC772C1FD1A}" type="pres">
      <dgm:prSet presAssocID="{FFA83854-E2C8-43A2-8204-3FEA5D09AD67}" presName="node" presStyleLbl="node1" presStyleIdx="3" presStyleCnt="4">
        <dgm:presLayoutVars>
          <dgm:bulletEnabled val="1"/>
        </dgm:presLayoutVars>
      </dgm:prSet>
      <dgm:spPr/>
      <dgm:t>
        <a:bodyPr/>
        <a:lstStyle/>
        <a:p>
          <a:endParaRPr lang="zh-CN" altLang="en-US"/>
        </a:p>
      </dgm:t>
    </dgm:pt>
  </dgm:ptLst>
  <dgm:cxnLst>
    <dgm:cxn modelId="{7EB35D92-A8E6-401D-B832-0908A8A5C067}" type="presOf" srcId="{02D83B1B-0CD6-45E4-B4E0-F921CAB97CA1}" destId="{5BEC22FC-1944-489F-95E4-54682606D10A}" srcOrd="1" destOrd="0" presId="urn:microsoft.com/office/officeart/2005/8/layout/radial5"/>
    <dgm:cxn modelId="{1DA9213C-4954-4561-B325-931E3D50DD4C}" srcId="{28C5222C-4F2D-44A5-9C81-8DB3AC8A153F}" destId="{D94C9B96-16C0-4552-8266-203434173668}" srcOrd="1" destOrd="0" parTransId="{02D83B1B-0CD6-45E4-B4E0-F921CAB97CA1}" sibTransId="{652FB27E-0B5D-452C-8C66-E93EC47BB203}"/>
    <dgm:cxn modelId="{1E238A35-70E0-46E3-B79C-792461AC6717}" srcId="{7F2F3C0A-430E-407C-A9AE-B9706DA4373C}" destId="{28C5222C-4F2D-44A5-9C81-8DB3AC8A153F}" srcOrd="0" destOrd="0" parTransId="{B74F6CB8-9EF8-4174-8B1F-41D488FBBEE4}" sibTransId="{C2D5007C-2F27-4AFB-AB5F-F7F926E63163}"/>
    <dgm:cxn modelId="{38C53EE5-1EE6-4A87-8C3D-027100687AFA}" srcId="{28C5222C-4F2D-44A5-9C81-8DB3AC8A153F}" destId="{E24A084F-25FD-43C1-B579-A76464B65FE9}" srcOrd="2" destOrd="0" parTransId="{3FD2D2A0-5135-48E5-AF5E-CB65E5830D93}" sibTransId="{9BA95749-6F1F-40A3-9495-75B6685CB2DD}"/>
    <dgm:cxn modelId="{50CD1D9D-CEE6-4A2C-AF85-F6A76E1B3332}" type="presOf" srcId="{7F2F3C0A-430E-407C-A9AE-B9706DA4373C}" destId="{8271C904-A9F2-482F-9CFF-AF6D2640E868}" srcOrd="0" destOrd="0" presId="urn:microsoft.com/office/officeart/2005/8/layout/radial5"/>
    <dgm:cxn modelId="{B23078B3-44EF-4D69-9B9F-B8378C7C0B45}" type="presOf" srcId="{D94C9B96-16C0-4552-8266-203434173668}" destId="{7C58A83B-21DB-4554-9B8C-AFB45B215C21}" srcOrd="0" destOrd="0" presId="urn:microsoft.com/office/officeart/2005/8/layout/radial5"/>
    <dgm:cxn modelId="{2FED4740-E0D3-438C-9D45-EFF6AA5BDDD0}" type="presOf" srcId="{E24A084F-25FD-43C1-B579-A76464B65FE9}" destId="{D8599ACE-154A-46B7-A9C9-04062C07EADB}" srcOrd="0" destOrd="0" presId="urn:microsoft.com/office/officeart/2005/8/layout/radial5"/>
    <dgm:cxn modelId="{B9D06ACB-EC43-4457-9211-07733F30C463}" type="presOf" srcId="{00C46F89-2542-4A00-B98A-D02C2D6F248B}" destId="{2FE15AB8-C115-4E40-909B-725611F34606}" srcOrd="1" destOrd="0" presId="urn:microsoft.com/office/officeart/2005/8/layout/radial5"/>
    <dgm:cxn modelId="{CFC2EDBC-DFA3-49C0-9243-CD13A8CB9E59}" type="presOf" srcId="{02D83B1B-0CD6-45E4-B4E0-F921CAB97CA1}" destId="{3AFE7FDE-9508-4185-A425-99FFC175DD1E}" srcOrd="0" destOrd="0" presId="urn:microsoft.com/office/officeart/2005/8/layout/radial5"/>
    <dgm:cxn modelId="{96C955F0-6224-4D6D-B7D2-138AB35692F2}" type="presOf" srcId="{3FD2D2A0-5135-48E5-AF5E-CB65E5830D93}" destId="{1B231997-A8A4-41E8-8C16-09987DE2F4DB}" srcOrd="1" destOrd="0" presId="urn:microsoft.com/office/officeart/2005/8/layout/radial5"/>
    <dgm:cxn modelId="{F549321B-244B-49CE-B1F8-C46D44274E15}" type="presOf" srcId="{00C46F89-2542-4A00-B98A-D02C2D6F248B}" destId="{E770FB26-3CF4-4191-861F-CB47207B318A}" srcOrd="0" destOrd="0" presId="urn:microsoft.com/office/officeart/2005/8/layout/radial5"/>
    <dgm:cxn modelId="{2831AFED-90D4-4FBA-AB17-3CACE41195DA}" type="presOf" srcId="{28C5222C-4F2D-44A5-9C81-8DB3AC8A153F}" destId="{4085F6CF-D424-45D4-B66F-1B94ADAA887E}" srcOrd="0" destOrd="0" presId="urn:microsoft.com/office/officeart/2005/8/layout/radial5"/>
    <dgm:cxn modelId="{C9CCB2FE-99F0-4E29-9DFF-6C0CA995366A}" srcId="{28C5222C-4F2D-44A5-9C81-8DB3AC8A153F}" destId="{1A5CBB23-9B0E-48DE-B2EA-F4DA4A90479B}" srcOrd="0" destOrd="0" parTransId="{1828A481-A8D3-4BF3-93FD-DB3EF605B8AC}" sibTransId="{89EBB6AD-14B8-4343-B30E-B17DB32CEFF6}"/>
    <dgm:cxn modelId="{28A014F1-99C3-4CD7-9854-239F136F7E53}" type="presOf" srcId="{1828A481-A8D3-4BF3-93FD-DB3EF605B8AC}" destId="{065E5946-A5C3-4CBF-89B4-D645B22C797E}" srcOrd="0" destOrd="0" presId="urn:microsoft.com/office/officeart/2005/8/layout/radial5"/>
    <dgm:cxn modelId="{E7EE1CD6-B183-4DB7-853E-45821C021DAF}" type="presOf" srcId="{FFA83854-E2C8-43A2-8204-3FEA5D09AD67}" destId="{E4E2E548-F96D-4D66-A7CA-6CC772C1FD1A}" srcOrd="0" destOrd="0" presId="urn:microsoft.com/office/officeart/2005/8/layout/radial5"/>
    <dgm:cxn modelId="{886F2E1D-FF4E-4C63-BB83-2C24065CC0D6}" srcId="{28C5222C-4F2D-44A5-9C81-8DB3AC8A153F}" destId="{FFA83854-E2C8-43A2-8204-3FEA5D09AD67}" srcOrd="3" destOrd="0" parTransId="{00C46F89-2542-4A00-B98A-D02C2D6F248B}" sibTransId="{637A56F9-6F04-416D-AC60-F1821E8FDF38}"/>
    <dgm:cxn modelId="{D37E68C1-A63A-4521-A4C3-88C0D47EE570}" type="presOf" srcId="{1828A481-A8D3-4BF3-93FD-DB3EF605B8AC}" destId="{3E41C352-57A7-47FD-BE0D-F45851C42995}" srcOrd="1" destOrd="0" presId="urn:microsoft.com/office/officeart/2005/8/layout/radial5"/>
    <dgm:cxn modelId="{2DF907FD-387E-462A-AC6A-FF8A4CCD8E2E}" type="presOf" srcId="{1A5CBB23-9B0E-48DE-B2EA-F4DA4A90479B}" destId="{DACBDAF3-C263-4456-98A2-0C5ED6674330}" srcOrd="0" destOrd="0" presId="urn:microsoft.com/office/officeart/2005/8/layout/radial5"/>
    <dgm:cxn modelId="{F1427FC6-9F95-4D5A-A2E3-95D7D3D6B775}" type="presOf" srcId="{3FD2D2A0-5135-48E5-AF5E-CB65E5830D93}" destId="{BC67272A-D5F9-41E4-83CB-3E489A1B4325}" srcOrd="0" destOrd="0" presId="urn:microsoft.com/office/officeart/2005/8/layout/radial5"/>
    <dgm:cxn modelId="{3050ED53-22C1-47FF-BA8B-9C409B53664A}" type="presParOf" srcId="{8271C904-A9F2-482F-9CFF-AF6D2640E868}" destId="{4085F6CF-D424-45D4-B66F-1B94ADAA887E}" srcOrd="0" destOrd="0" presId="urn:microsoft.com/office/officeart/2005/8/layout/radial5"/>
    <dgm:cxn modelId="{BFF926FA-6D6A-497D-ACF4-FB74946BD101}" type="presParOf" srcId="{8271C904-A9F2-482F-9CFF-AF6D2640E868}" destId="{065E5946-A5C3-4CBF-89B4-D645B22C797E}" srcOrd="1" destOrd="0" presId="urn:microsoft.com/office/officeart/2005/8/layout/radial5"/>
    <dgm:cxn modelId="{16B9BF36-69F9-451A-9F58-A2F401AA2218}" type="presParOf" srcId="{065E5946-A5C3-4CBF-89B4-D645B22C797E}" destId="{3E41C352-57A7-47FD-BE0D-F45851C42995}" srcOrd="0" destOrd="0" presId="urn:microsoft.com/office/officeart/2005/8/layout/radial5"/>
    <dgm:cxn modelId="{158D2FB6-EA88-4F50-A228-640BAE3256FE}" type="presParOf" srcId="{8271C904-A9F2-482F-9CFF-AF6D2640E868}" destId="{DACBDAF3-C263-4456-98A2-0C5ED6674330}" srcOrd="2" destOrd="0" presId="urn:microsoft.com/office/officeart/2005/8/layout/radial5"/>
    <dgm:cxn modelId="{CAF2583F-82C0-424F-8FF0-56B58A72B2E2}" type="presParOf" srcId="{8271C904-A9F2-482F-9CFF-AF6D2640E868}" destId="{3AFE7FDE-9508-4185-A425-99FFC175DD1E}" srcOrd="3" destOrd="0" presId="urn:microsoft.com/office/officeart/2005/8/layout/radial5"/>
    <dgm:cxn modelId="{830C57AB-40A9-4642-8B0C-B1A8CE09BFEB}" type="presParOf" srcId="{3AFE7FDE-9508-4185-A425-99FFC175DD1E}" destId="{5BEC22FC-1944-489F-95E4-54682606D10A}" srcOrd="0" destOrd="0" presId="urn:microsoft.com/office/officeart/2005/8/layout/radial5"/>
    <dgm:cxn modelId="{2DC981A3-665F-4995-AB62-94BA7827984A}" type="presParOf" srcId="{8271C904-A9F2-482F-9CFF-AF6D2640E868}" destId="{7C58A83B-21DB-4554-9B8C-AFB45B215C21}" srcOrd="4" destOrd="0" presId="urn:microsoft.com/office/officeart/2005/8/layout/radial5"/>
    <dgm:cxn modelId="{5A49F4E6-C205-4489-889C-2DABE6A5A80B}" type="presParOf" srcId="{8271C904-A9F2-482F-9CFF-AF6D2640E868}" destId="{BC67272A-D5F9-41E4-83CB-3E489A1B4325}" srcOrd="5" destOrd="0" presId="urn:microsoft.com/office/officeart/2005/8/layout/radial5"/>
    <dgm:cxn modelId="{73B0AA36-28C7-4563-BA9B-5612998D237C}" type="presParOf" srcId="{BC67272A-D5F9-41E4-83CB-3E489A1B4325}" destId="{1B231997-A8A4-41E8-8C16-09987DE2F4DB}" srcOrd="0" destOrd="0" presId="urn:microsoft.com/office/officeart/2005/8/layout/radial5"/>
    <dgm:cxn modelId="{00C19975-759A-45EE-B849-290B1FCA5875}" type="presParOf" srcId="{8271C904-A9F2-482F-9CFF-AF6D2640E868}" destId="{D8599ACE-154A-46B7-A9C9-04062C07EADB}" srcOrd="6" destOrd="0" presId="urn:microsoft.com/office/officeart/2005/8/layout/radial5"/>
    <dgm:cxn modelId="{E5DDD485-EAEB-401B-B99F-2D7CC311CC8F}" type="presParOf" srcId="{8271C904-A9F2-482F-9CFF-AF6D2640E868}" destId="{E770FB26-3CF4-4191-861F-CB47207B318A}" srcOrd="7" destOrd="0" presId="urn:microsoft.com/office/officeart/2005/8/layout/radial5"/>
    <dgm:cxn modelId="{AF029BBA-0402-4872-9F21-8FDCFD5E15CB}" type="presParOf" srcId="{E770FB26-3CF4-4191-861F-CB47207B318A}" destId="{2FE15AB8-C115-4E40-909B-725611F34606}" srcOrd="0" destOrd="0" presId="urn:microsoft.com/office/officeart/2005/8/layout/radial5"/>
    <dgm:cxn modelId="{15C56734-C424-4274-A171-55785CD3D44C}" type="presParOf" srcId="{8271C904-A9F2-482F-9CFF-AF6D2640E868}" destId="{E4E2E548-F96D-4D66-A7CA-6CC772C1FD1A}"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B1AD4C-765D-42CA-8764-2332B4A7855B}" type="doc">
      <dgm:prSet loTypeId="urn:microsoft.com/office/officeart/2005/8/layout/vList5" loCatId="list" qsTypeId="urn:microsoft.com/office/officeart/2005/8/quickstyle/simple1" qsCatId="simple" csTypeId="urn:microsoft.com/office/officeart/2005/8/colors/accent1_3" csCatId="accent1" phldr="1"/>
      <dgm:spPr/>
      <dgm:t>
        <a:bodyPr/>
        <a:lstStyle/>
        <a:p>
          <a:endParaRPr lang="zh-CN" altLang="en-US"/>
        </a:p>
      </dgm:t>
    </dgm:pt>
    <dgm:pt modelId="{2F74F11A-D17D-4675-AC55-8F61CC95CF71}">
      <dgm:prSet phldrT="[文本]" custT="1"/>
      <dgm:spPr/>
      <dgm:t>
        <a:bodyPr/>
        <a:lstStyle/>
        <a:p>
          <a:r>
            <a:rPr lang="en-US" altLang="zh-CN" sz="3600" dirty="0" smtClean="0"/>
            <a:t>《</a:t>
          </a:r>
          <a:r>
            <a:rPr lang="zh-CN" altLang="en-US" sz="3600" dirty="0" smtClean="0"/>
            <a:t>心术</a:t>
          </a:r>
          <a:r>
            <a:rPr lang="en-US" altLang="zh-CN" sz="3600" dirty="0" smtClean="0"/>
            <a:t>》</a:t>
          </a:r>
          <a:endParaRPr lang="zh-CN" altLang="en-US" sz="3600" dirty="0"/>
        </a:p>
      </dgm:t>
    </dgm:pt>
    <dgm:pt modelId="{81BA1187-F49C-4AFC-8780-5C82EACF04E2}" type="parTrans" cxnId="{35EB203D-0701-4209-B98C-FAB3BAEACAC8}">
      <dgm:prSet/>
      <dgm:spPr/>
      <dgm:t>
        <a:bodyPr/>
        <a:lstStyle/>
        <a:p>
          <a:endParaRPr lang="zh-CN" altLang="en-US"/>
        </a:p>
      </dgm:t>
    </dgm:pt>
    <dgm:pt modelId="{7808ACFF-FCFC-45DE-85D8-00FCE42E5B9B}" type="sibTrans" cxnId="{35EB203D-0701-4209-B98C-FAB3BAEACAC8}">
      <dgm:prSet/>
      <dgm:spPr/>
      <dgm:t>
        <a:bodyPr/>
        <a:lstStyle/>
        <a:p>
          <a:endParaRPr lang="zh-CN" altLang="en-US"/>
        </a:p>
      </dgm:t>
    </dgm:pt>
    <dgm:pt modelId="{A5519EF6-312B-491A-B6C0-E46FFE1881DE}">
      <dgm:prSet phldrT="[文本]"/>
      <dgm:spPr/>
      <dgm:t>
        <a:bodyPr/>
        <a:lstStyle/>
        <a:p>
          <a:r>
            <a:rPr lang="zh-CN" altLang="en-US" dirty="0" smtClean="0"/>
            <a:t>优秀医生谷超华，在患者家属未到场签字的情况下就进行了手术。结果患者突发心脏病死亡，家属执意打官司，最后谷超华被迫辞职。</a:t>
          </a:r>
          <a:endParaRPr lang="zh-CN" altLang="en-US" dirty="0"/>
        </a:p>
      </dgm:t>
    </dgm:pt>
    <dgm:pt modelId="{7118B5F1-379C-43A3-A11C-B16A6EB874DC}" type="parTrans" cxnId="{4446E310-B1B4-44C3-9779-47E1D4C27D62}">
      <dgm:prSet/>
      <dgm:spPr/>
      <dgm:t>
        <a:bodyPr/>
        <a:lstStyle/>
        <a:p>
          <a:endParaRPr lang="zh-CN" altLang="en-US"/>
        </a:p>
      </dgm:t>
    </dgm:pt>
    <dgm:pt modelId="{C20A5A35-89B6-4337-951A-43C921291F37}" type="sibTrans" cxnId="{4446E310-B1B4-44C3-9779-47E1D4C27D62}">
      <dgm:prSet/>
      <dgm:spPr/>
      <dgm:t>
        <a:bodyPr/>
        <a:lstStyle/>
        <a:p>
          <a:endParaRPr lang="zh-CN" altLang="en-US"/>
        </a:p>
      </dgm:t>
    </dgm:pt>
    <dgm:pt modelId="{BEE2DAB9-7E6F-46D7-8FB9-DBDE8E0E9D10}">
      <dgm:prSet phldrT="[文本]" custT="1"/>
      <dgm:spPr/>
      <dgm:t>
        <a:bodyPr/>
        <a:lstStyle/>
        <a:p>
          <a:r>
            <a:rPr lang="zh-CN" altLang="en-US" sz="2800" b="1" dirty="0" smtClean="0"/>
            <a:t>肖志军案</a:t>
          </a:r>
          <a:endParaRPr lang="zh-CN" altLang="en-US" sz="2800" b="1" dirty="0"/>
        </a:p>
      </dgm:t>
    </dgm:pt>
    <dgm:pt modelId="{895762E8-02BC-4103-A888-D95F1650356A}" type="parTrans" cxnId="{D8A65F06-99D1-4587-A3BC-B893DC59F800}">
      <dgm:prSet/>
      <dgm:spPr/>
      <dgm:t>
        <a:bodyPr/>
        <a:lstStyle/>
        <a:p>
          <a:endParaRPr lang="zh-CN" altLang="en-US"/>
        </a:p>
      </dgm:t>
    </dgm:pt>
    <dgm:pt modelId="{50DE7516-8BC7-477D-BE00-E96B85956881}" type="sibTrans" cxnId="{D8A65F06-99D1-4587-A3BC-B893DC59F800}">
      <dgm:prSet/>
      <dgm:spPr/>
      <dgm:t>
        <a:bodyPr/>
        <a:lstStyle/>
        <a:p>
          <a:endParaRPr lang="zh-CN" altLang="en-US"/>
        </a:p>
      </dgm:t>
    </dgm:pt>
    <dgm:pt modelId="{7D991463-1029-40A9-919B-F91418652316}">
      <dgm:prSet phldrT="[文本]"/>
      <dgm:spPr/>
      <dgm:t>
        <a:bodyPr/>
        <a:lstStyle/>
        <a:p>
          <a:endParaRPr lang="zh-CN" altLang="en-US" dirty="0"/>
        </a:p>
      </dgm:t>
    </dgm:pt>
    <dgm:pt modelId="{078D62F7-3978-488C-A859-E304301D7DA1}" type="parTrans" cxnId="{8C67AD1D-4C33-4AB6-B252-D533C1E8FC71}">
      <dgm:prSet/>
      <dgm:spPr/>
      <dgm:t>
        <a:bodyPr/>
        <a:lstStyle/>
        <a:p>
          <a:endParaRPr lang="zh-CN" altLang="en-US"/>
        </a:p>
      </dgm:t>
    </dgm:pt>
    <dgm:pt modelId="{7BD7CF30-5966-45F6-BDE8-85F433119F47}" type="sibTrans" cxnId="{8C67AD1D-4C33-4AB6-B252-D533C1E8FC71}">
      <dgm:prSet/>
      <dgm:spPr/>
      <dgm:t>
        <a:bodyPr/>
        <a:lstStyle/>
        <a:p>
          <a:endParaRPr lang="zh-CN" altLang="en-US"/>
        </a:p>
      </dgm:t>
    </dgm:pt>
    <dgm:pt modelId="{FE6E0EA2-45E2-4417-B556-9A6A35AD94A2}">
      <dgm:prSet phldrT="[文本]"/>
      <dgm:spPr/>
      <dgm:t>
        <a:bodyPr/>
        <a:lstStyle/>
        <a:p>
          <a:r>
            <a:rPr lang="zh-CN" altLang="en-US" dirty="0" smtClean="0"/>
            <a:t>维嘉案</a:t>
          </a:r>
          <a:endParaRPr lang="zh-CN" altLang="en-US" dirty="0"/>
        </a:p>
      </dgm:t>
    </dgm:pt>
    <dgm:pt modelId="{CA070CDA-D30F-4B77-A110-7F59E581005E}" type="parTrans" cxnId="{4E67D132-F9C7-4A77-B498-446E1628C295}">
      <dgm:prSet/>
      <dgm:spPr/>
      <dgm:t>
        <a:bodyPr/>
        <a:lstStyle/>
        <a:p>
          <a:endParaRPr lang="zh-CN" altLang="en-US"/>
        </a:p>
      </dgm:t>
    </dgm:pt>
    <dgm:pt modelId="{FCFC9970-31B1-49DC-9BE3-F5559DF7C96A}" type="sibTrans" cxnId="{4E67D132-F9C7-4A77-B498-446E1628C295}">
      <dgm:prSet/>
      <dgm:spPr/>
      <dgm:t>
        <a:bodyPr/>
        <a:lstStyle/>
        <a:p>
          <a:endParaRPr lang="zh-CN" altLang="en-US"/>
        </a:p>
      </dgm:t>
    </dgm:pt>
    <dgm:pt modelId="{9139DA72-E96D-4ED4-9682-92A655004BD5}">
      <dgm:prSet phldrT="[文本]"/>
      <dgm:spPr/>
      <dgm:t>
        <a:bodyPr/>
        <a:lstStyle/>
        <a:p>
          <a:r>
            <a:rPr lang="zh-CN" altLang="en-US" dirty="0" smtClean="0"/>
            <a:t>美国妇女维嘉分娩后大出血昏迷，危及生命，医生建议输血，但是因为宗教原因，维嘉本人和丈夫均拒绝输血治疗。医院在紧急申请并获得了当地法院命令之后，给予了输血治疗，维嘉被救了，然后他们把医院给告了，因为医院侵犯了她的自由权。最终州最高法院裁定医院败诉。</a:t>
          </a:r>
          <a:endParaRPr lang="zh-CN" altLang="en-US" dirty="0"/>
        </a:p>
      </dgm:t>
    </dgm:pt>
    <dgm:pt modelId="{52856C05-1DBE-40ED-9CAB-0CA95CEBFE0D}" type="parTrans" cxnId="{7ABB3916-8FE2-4A2F-A8AF-DE15432F734E}">
      <dgm:prSet/>
      <dgm:spPr/>
      <dgm:t>
        <a:bodyPr/>
        <a:lstStyle/>
        <a:p>
          <a:endParaRPr lang="zh-CN" altLang="en-US"/>
        </a:p>
      </dgm:t>
    </dgm:pt>
    <dgm:pt modelId="{2EA2CD40-3E86-49D8-A712-2D3198353E99}" type="sibTrans" cxnId="{7ABB3916-8FE2-4A2F-A8AF-DE15432F734E}">
      <dgm:prSet/>
      <dgm:spPr/>
      <dgm:t>
        <a:bodyPr/>
        <a:lstStyle/>
        <a:p>
          <a:endParaRPr lang="zh-CN" altLang="en-US"/>
        </a:p>
      </dgm:t>
    </dgm:pt>
    <dgm:pt modelId="{6DDAC253-CFE0-43FE-9035-70ADAF9FB84E}">
      <dgm:prSet/>
      <dgm:spPr/>
      <dgm:t>
        <a:bodyPr/>
        <a:lstStyle/>
        <a:p>
          <a:r>
            <a:rPr lang="zh-CN" altLang="en-US" dirty="0" smtClean="0"/>
            <a:t>李丽云因难产被送进北京朝阳医院京西分院，面对生命垂危的妻子和孩子，身为丈夫的肖志军却拒绝在医院剖腹产手术上面签字，医生与护士束手无策，在抢救了</a:t>
          </a:r>
          <a:r>
            <a:rPr lang="en-US" altLang="en-US" dirty="0" smtClean="0"/>
            <a:t>3</a:t>
          </a:r>
          <a:r>
            <a:rPr lang="zh-CN" altLang="en-US" dirty="0" smtClean="0"/>
            <a:t>个小时后，孕妇因抢救无效死亡。</a:t>
          </a:r>
          <a:endParaRPr lang="zh-CN" altLang="en-US" dirty="0"/>
        </a:p>
      </dgm:t>
    </dgm:pt>
    <dgm:pt modelId="{40B81A4E-7215-4E7D-B1CE-4AA512F9FFB0}" type="parTrans" cxnId="{6FFE8557-C868-4164-995E-FB78C4BE2F15}">
      <dgm:prSet/>
      <dgm:spPr/>
      <dgm:t>
        <a:bodyPr/>
        <a:lstStyle/>
        <a:p>
          <a:endParaRPr lang="zh-CN" altLang="en-US"/>
        </a:p>
      </dgm:t>
    </dgm:pt>
    <dgm:pt modelId="{6C678718-935D-4011-8877-34E8131A17DA}" type="sibTrans" cxnId="{6FFE8557-C868-4164-995E-FB78C4BE2F15}">
      <dgm:prSet/>
      <dgm:spPr/>
      <dgm:t>
        <a:bodyPr/>
        <a:lstStyle/>
        <a:p>
          <a:endParaRPr lang="zh-CN" altLang="en-US"/>
        </a:p>
      </dgm:t>
    </dgm:pt>
    <dgm:pt modelId="{17E71E08-3CB4-459D-BAC7-C38B5C945AF1}" type="pres">
      <dgm:prSet presAssocID="{A6B1AD4C-765D-42CA-8764-2332B4A7855B}" presName="Name0" presStyleCnt="0">
        <dgm:presLayoutVars>
          <dgm:dir/>
          <dgm:animLvl val="lvl"/>
          <dgm:resizeHandles val="exact"/>
        </dgm:presLayoutVars>
      </dgm:prSet>
      <dgm:spPr/>
      <dgm:t>
        <a:bodyPr/>
        <a:lstStyle/>
        <a:p>
          <a:endParaRPr lang="zh-CN" altLang="en-US"/>
        </a:p>
      </dgm:t>
    </dgm:pt>
    <dgm:pt modelId="{36117A0D-65AF-47BC-9560-33AF57B86848}" type="pres">
      <dgm:prSet presAssocID="{2F74F11A-D17D-4675-AC55-8F61CC95CF71}" presName="linNode" presStyleCnt="0"/>
      <dgm:spPr/>
    </dgm:pt>
    <dgm:pt modelId="{19420AA9-DF60-4815-B793-39DB0C6CABBD}" type="pres">
      <dgm:prSet presAssocID="{2F74F11A-D17D-4675-AC55-8F61CC95CF71}" presName="parentText" presStyleLbl="node1" presStyleIdx="0" presStyleCnt="3" custScaleX="72218" custScaleY="76564">
        <dgm:presLayoutVars>
          <dgm:chMax val="1"/>
          <dgm:bulletEnabled val="1"/>
        </dgm:presLayoutVars>
      </dgm:prSet>
      <dgm:spPr/>
      <dgm:t>
        <a:bodyPr/>
        <a:lstStyle/>
        <a:p>
          <a:endParaRPr lang="zh-CN" altLang="en-US"/>
        </a:p>
      </dgm:t>
    </dgm:pt>
    <dgm:pt modelId="{F22F8A85-F5E1-4BD8-9899-5842ED35FB07}" type="pres">
      <dgm:prSet presAssocID="{2F74F11A-D17D-4675-AC55-8F61CC95CF71}" presName="descendantText" presStyleLbl="alignAccFollowNode1" presStyleIdx="0" presStyleCnt="3" custScaleX="134043">
        <dgm:presLayoutVars>
          <dgm:bulletEnabled val="1"/>
        </dgm:presLayoutVars>
      </dgm:prSet>
      <dgm:spPr/>
      <dgm:t>
        <a:bodyPr/>
        <a:lstStyle/>
        <a:p>
          <a:endParaRPr lang="zh-CN" altLang="en-US"/>
        </a:p>
      </dgm:t>
    </dgm:pt>
    <dgm:pt modelId="{237904CE-5E2E-4EA7-8A56-6BEE64B28172}" type="pres">
      <dgm:prSet presAssocID="{7808ACFF-FCFC-45DE-85D8-00FCE42E5B9B}" presName="sp" presStyleCnt="0"/>
      <dgm:spPr/>
    </dgm:pt>
    <dgm:pt modelId="{2C42FB8C-8289-44E4-BBB3-3D18C0B3B4B1}" type="pres">
      <dgm:prSet presAssocID="{BEE2DAB9-7E6F-46D7-8FB9-DBDE8E0E9D10}" presName="linNode" presStyleCnt="0"/>
      <dgm:spPr/>
    </dgm:pt>
    <dgm:pt modelId="{9D503789-D2F6-4360-A8A8-ED1418E44B0E}" type="pres">
      <dgm:prSet presAssocID="{BEE2DAB9-7E6F-46D7-8FB9-DBDE8E0E9D10}" presName="parentText" presStyleLbl="node1" presStyleIdx="1" presStyleCnt="3" custScaleX="128128" custScaleY="74062">
        <dgm:presLayoutVars>
          <dgm:chMax val="1"/>
          <dgm:bulletEnabled val="1"/>
        </dgm:presLayoutVars>
      </dgm:prSet>
      <dgm:spPr/>
      <dgm:t>
        <a:bodyPr/>
        <a:lstStyle/>
        <a:p>
          <a:endParaRPr lang="zh-CN" altLang="en-US"/>
        </a:p>
      </dgm:t>
    </dgm:pt>
    <dgm:pt modelId="{6C650E9B-05EF-4461-911B-AD25F69BB7E9}" type="pres">
      <dgm:prSet presAssocID="{BEE2DAB9-7E6F-46D7-8FB9-DBDE8E0E9D10}" presName="descendantText" presStyleLbl="alignAccFollowNode1" presStyleIdx="1" presStyleCnt="3" custScaleX="237172">
        <dgm:presLayoutVars>
          <dgm:bulletEnabled val="1"/>
        </dgm:presLayoutVars>
      </dgm:prSet>
      <dgm:spPr/>
      <dgm:t>
        <a:bodyPr/>
        <a:lstStyle/>
        <a:p>
          <a:endParaRPr lang="zh-CN" altLang="en-US"/>
        </a:p>
      </dgm:t>
    </dgm:pt>
    <dgm:pt modelId="{D6BB9774-F901-4A3D-B3B9-5BB0324E5E99}" type="pres">
      <dgm:prSet presAssocID="{50DE7516-8BC7-477D-BE00-E96B85956881}" presName="sp" presStyleCnt="0"/>
      <dgm:spPr/>
    </dgm:pt>
    <dgm:pt modelId="{F2E751F4-9CBE-482D-A039-F670D9136A1D}" type="pres">
      <dgm:prSet presAssocID="{FE6E0EA2-45E2-4417-B556-9A6A35AD94A2}" presName="linNode" presStyleCnt="0"/>
      <dgm:spPr/>
    </dgm:pt>
    <dgm:pt modelId="{8DF9BDFC-BEFC-47F5-A26C-FAAA1114F06D}" type="pres">
      <dgm:prSet presAssocID="{FE6E0EA2-45E2-4417-B556-9A6A35AD94A2}" presName="parentText" presStyleLbl="node1" presStyleIdx="2" presStyleCnt="3" custScaleX="64682" custScaleY="70903">
        <dgm:presLayoutVars>
          <dgm:chMax val="1"/>
          <dgm:bulletEnabled val="1"/>
        </dgm:presLayoutVars>
      </dgm:prSet>
      <dgm:spPr/>
      <dgm:t>
        <a:bodyPr/>
        <a:lstStyle/>
        <a:p>
          <a:endParaRPr lang="zh-CN" altLang="en-US"/>
        </a:p>
      </dgm:t>
    </dgm:pt>
    <dgm:pt modelId="{13629594-F497-45CD-9255-214C0F2BA743}" type="pres">
      <dgm:prSet presAssocID="{FE6E0EA2-45E2-4417-B556-9A6A35AD94A2}" presName="descendantText" presStyleLbl="alignAccFollowNode1" presStyleIdx="2" presStyleCnt="3" custScaleX="119999">
        <dgm:presLayoutVars>
          <dgm:bulletEnabled val="1"/>
        </dgm:presLayoutVars>
      </dgm:prSet>
      <dgm:spPr/>
      <dgm:t>
        <a:bodyPr/>
        <a:lstStyle/>
        <a:p>
          <a:endParaRPr lang="zh-CN" altLang="en-US"/>
        </a:p>
      </dgm:t>
    </dgm:pt>
  </dgm:ptLst>
  <dgm:cxnLst>
    <dgm:cxn modelId="{35EB203D-0701-4209-B98C-FAB3BAEACAC8}" srcId="{A6B1AD4C-765D-42CA-8764-2332B4A7855B}" destId="{2F74F11A-D17D-4675-AC55-8F61CC95CF71}" srcOrd="0" destOrd="0" parTransId="{81BA1187-F49C-4AFC-8780-5C82EACF04E2}" sibTransId="{7808ACFF-FCFC-45DE-85D8-00FCE42E5B9B}"/>
    <dgm:cxn modelId="{25FF4192-04B6-43B8-A201-704CB4925A71}" type="presOf" srcId="{A6B1AD4C-765D-42CA-8764-2332B4A7855B}" destId="{17E71E08-3CB4-459D-BAC7-C38B5C945AF1}" srcOrd="0" destOrd="0" presId="urn:microsoft.com/office/officeart/2005/8/layout/vList5"/>
    <dgm:cxn modelId="{6950DA18-72CE-49ED-A376-E654894FAF24}" type="presOf" srcId="{A5519EF6-312B-491A-B6C0-E46FFE1881DE}" destId="{F22F8A85-F5E1-4BD8-9899-5842ED35FB07}" srcOrd="0" destOrd="0" presId="urn:microsoft.com/office/officeart/2005/8/layout/vList5"/>
    <dgm:cxn modelId="{15EEE3F8-E61B-497B-9E28-C1E9DD2B2CDB}" type="presOf" srcId="{6DDAC253-CFE0-43FE-9035-70ADAF9FB84E}" destId="{6C650E9B-05EF-4461-911B-AD25F69BB7E9}" srcOrd="0" destOrd="1" presId="urn:microsoft.com/office/officeart/2005/8/layout/vList5"/>
    <dgm:cxn modelId="{D8A65F06-99D1-4587-A3BC-B893DC59F800}" srcId="{A6B1AD4C-765D-42CA-8764-2332B4A7855B}" destId="{BEE2DAB9-7E6F-46D7-8FB9-DBDE8E0E9D10}" srcOrd="1" destOrd="0" parTransId="{895762E8-02BC-4103-A888-D95F1650356A}" sibTransId="{50DE7516-8BC7-477D-BE00-E96B85956881}"/>
    <dgm:cxn modelId="{4E67D132-F9C7-4A77-B498-446E1628C295}" srcId="{A6B1AD4C-765D-42CA-8764-2332B4A7855B}" destId="{FE6E0EA2-45E2-4417-B556-9A6A35AD94A2}" srcOrd="2" destOrd="0" parTransId="{CA070CDA-D30F-4B77-A110-7F59E581005E}" sibTransId="{FCFC9970-31B1-49DC-9BE3-F5559DF7C96A}"/>
    <dgm:cxn modelId="{832B9A25-73A8-444A-A3FF-6BD7BFFFC7DE}" type="presOf" srcId="{9139DA72-E96D-4ED4-9682-92A655004BD5}" destId="{13629594-F497-45CD-9255-214C0F2BA743}" srcOrd="0" destOrd="0" presId="urn:microsoft.com/office/officeart/2005/8/layout/vList5"/>
    <dgm:cxn modelId="{8C78490E-15FC-45A2-A2C1-F73DD4087D1D}" type="presOf" srcId="{FE6E0EA2-45E2-4417-B556-9A6A35AD94A2}" destId="{8DF9BDFC-BEFC-47F5-A26C-FAAA1114F06D}" srcOrd="0" destOrd="0" presId="urn:microsoft.com/office/officeart/2005/8/layout/vList5"/>
    <dgm:cxn modelId="{8C67AD1D-4C33-4AB6-B252-D533C1E8FC71}" srcId="{BEE2DAB9-7E6F-46D7-8FB9-DBDE8E0E9D10}" destId="{7D991463-1029-40A9-919B-F91418652316}" srcOrd="0" destOrd="0" parTransId="{078D62F7-3978-488C-A859-E304301D7DA1}" sibTransId="{7BD7CF30-5966-45F6-BDE8-85F433119F47}"/>
    <dgm:cxn modelId="{4446E310-B1B4-44C3-9779-47E1D4C27D62}" srcId="{2F74F11A-D17D-4675-AC55-8F61CC95CF71}" destId="{A5519EF6-312B-491A-B6C0-E46FFE1881DE}" srcOrd="0" destOrd="0" parTransId="{7118B5F1-379C-43A3-A11C-B16A6EB874DC}" sibTransId="{C20A5A35-89B6-4337-951A-43C921291F37}"/>
    <dgm:cxn modelId="{833AB6C1-8599-43C8-B6A0-FA9ACCF9BC12}" type="presOf" srcId="{7D991463-1029-40A9-919B-F91418652316}" destId="{6C650E9B-05EF-4461-911B-AD25F69BB7E9}" srcOrd="0" destOrd="0" presId="urn:microsoft.com/office/officeart/2005/8/layout/vList5"/>
    <dgm:cxn modelId="{E41C3FCA-C58F-458F-9B0C-09C14A583C39}" type="presOf" srcId="{BEE2DAB9-7E6F-46D7-8FB9-DBDE8E0E9D10}" destId="{9D503789-D2F6-4360-A8A8-ED1418E44B0E}" srcOrd="0" destOrd="0" presId="urn:microsoft.com/office/officeart/2005/8/layout/vList5"/>
    <dgm:cxn modelId="{7ABB3916-8FE2-4A2F-A8AF-DE15432F734E}" srcId="{FE6E0EA2-45E2-4417-B556-9A6A35AD94A2}" destId="{9139DA72-E96D-4ED4-9682-92A655004BD5}" srcOrd="0" destOrd="0" parTransId="{52856C05-1DBE-40ED-9CAB-0CA95CEBFE0D}" sibTransId="{2EA2CD40-3E86-49D8-A712-2D3198353E99}"/>
    <dgm:cxn modelId="{CBCAE81B-E98D-4AFA-ADF4-C9CBED0D5052}" type="presOf" srcId="{2F74F11A-D17D-4675-AC55-8F61CC95CF71}" destId="{19420AA9-DF60-4815-B793-39DB0C6CABBD}" srcOrd="0" destOrd="0" presId="urn:microsoft.com/office/officeart/2005/8/layout/vList5"/>
    <dgm:cxn modelId="{6FFE8557-C868-4164-995E-FB78C4BE2F15}" srcId="{BEE2DAB9-7E6F-46D7-8FB9-DBDE8E0E9D10}" destId="{6DDAC253-CFE0-43FE-9035-70ADAF9FB84E}" srcOrd="1" destOrd="0" parTransId="{40B81A4E-7215-4E7D-B1CE-4AA512F9FFB0}" sibTransId="{6C678718-935D-4011-8877-34E8131A17DA}"/>
    <dgm:cxn modelId="{01177C24-80DA-4002-A569-383DEB6176D5}" type="presParOf" srcId="{17E71E08-3CB4-459D-BAC7-C38B5C945AF1}" destId="{36117A0D-65AF-47BC-9560-33AF57B86848}" srcOrd="0" destOrd="0" presId="urn:microsoft.com/office/officeart/2005/8/layout/vList5"/>
    <dgm:cxn modelId="{F6CA4590-C702-4503-837C-6D0C03766925}" type="presParOf" srcId="{36117A0D-65AF-47BC-9560-33AF57B86848}" destId="{19420AA9-DF60-4815-B793-39DB0C6CABBD}" srcOrd="0" destOrd="0" presId="urn:microsoft.com/office/officeart/2005/8/layout/vList5"/>
    <dgm:cxn modelId="{BB947A52-D2DA-48A1-BA88-89485E9620F3}" type="presParOf" srcId="{36117A0D-65AF-47BC-9560-33AF57B86848}" destId="{F22F8A85-F5E1-4BD8-9899-5842ED35FB07}" srcOrd="1" destOrd="0" presId="urn:microsoft.com/office/officeart/2005/8/layout/vList5"/>
    <dgm:cxn modelId="{590037BB-4737-4124-B6C9-35D4C55DFDA3}" type="presParOf" srcId="{17E71E08-3CB4-459D-BAC7-C38B5C945AF1}" destId="{237904CE-5E2E-4EA7-8A56-6BEE64B28172}" srcOrd="1" destOrd="0" presId="urn:microsoft.com/office/officeart/2005/8/layout/vList5"/>
    <dgm:cxn modelId="{A70C0B39-9609-4F0E-AB4B-DA347E8686D0}" type="presParOf" srcId="{17E71E08-3CB4-459D-BAC7-C38B5C945AF1}" destId="{2C42FB8C-8289-44E4-BBB3-3D18C0B3B4B1}" srcOrd="2" destOrd="0" presId="urn:microsoft.com/office/officeart/2005/8/layout/vList5"/>
    <dgm:cxn modelId="{A08E4D96-808E-400A-87BE-B27E6F33D624}" type="presParOf" srcId="{2C42FB8C-8289-44E4-BBB3-3D18C0B3B4B1}" destId="{9D503789-D2F6-4360-A8A8-ED1418E44B0E}" srcOrd="0" destOrd="0" presId="urn:microsoft.com/office/officeart/2005/8/layout/vList5"/>
    <dgm:cxn modelId="{2FD35800-1451-4561-8CB1-C8B5DB512EB5}" type="presParOf" srcId="{2C42FB8C-8289-44E4-BBB3-3D18C0B3B4B1}" destId="{6C650E9B-05EF-4461-911B-AD25F69BB7E9}" srcOrd="1" destOrd="0" presId="urn:microsoft.com/office/officeart/2005/8/layout/vList5"/>
    <dgm:cxn modelId="{5C462CD4-5396-4673-92E1-7208122A9D61}" type="presParOf" srcId="{17E71E08-3CB4-459D-BAC7-C38B5C945AF1}" destId="{D6BB9774-F901-4A3D-B3B9-5BB0324E5E99}" srcOrd="3" destOrd="0" presId="urn:microsoft.com/office/officeart/2005/8/layout/vList5"/>
    <dgm:cxn modelId="{5F469384-2687-4498-BE88-77E9F80E4E2D}" type="presParOf" srcId="{17E71E08-3CB4-459D-BAC7-C38B5C945AF1}" destId="{F2E751F4-9CBE-482D-A039-F670D9136A1D}" srcOrd="4" destOrd="0" presId="urn:microsoft.com/office/officeart/2005/8/layout/vList5"/>
    <dgm:cxn modelId="{7EBFF529-0EEF-4640-A34D-633798929AF1}" type="presParOf" srcId="{F2E751F4-9CBE-482D-A039-F670D9136A1D}" destId="{8DF9BDFC-BEFC-47F5-A26C-FAAA1114F06D}" srcOrd="0" destOrd="0" presId="urn:microsoft.com/office/officeart/2005/8/layout/vList5"/>
    <dgm:cxn modelId="{762DC445-91C7-4080-9C86-D73514127278}" type="presParOf" srcId="{F2E751F4-9CBE-482D-A039-F670D9136A1D}" destId="{13629594-F497-45CD-9255-214C0F2BA743}"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0E7DDC-BFE4-4067-87C7-8BE1AE29F43C}"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zh-CN" altLang="en-US"/>
        </a:p>
      </dgm:t>
    </dgm:pt>
    <dgm:pt modelId="{DE0A0A51-C721-4D87-B338-08849F9E3850}">
      <dgm:prSet phldrT="[文本]" phldr="1"/>
      <dgm:spPr/>
      <dgm:t>
        <a:bodyPr/>
        <a:lstStyle/>
        <a:p>
          <a:endParaRPr lang="zh-CN" altLang="en-US" dirty="0"/>
        </a:p>
      </dgm:t>
    </dgm:pt>
    <dgm:pt modelId="{F5FC5483-0B7C-4976-A1AC-2C06F254D02D}" type="parTrans" cxnId="{8EDA09FC-C14A-4907-8665-4B762CC057B1}">
      <dgm:prSet/>
      <dgm:spPr/>
      <dgm:t>
        <a:bodyPr/>
        <a:lstStyle/>
        <a:p>
          <a:endParaRPr lang="zh-CN" altLang="en-US"/>
        </a:p>
      </dgm:t>
    </dgm:pt>
    <dgm:pt modelId="{90F8E0F9-FC7B-4BBD-875C-D62EA099CC07}" type="sibTrans" cxnId="{8EDA09FC-C14A-4907-8665-4B762CC057B1}">
      <dgm:prSet/>
      <dgm:spPr/>
      <dgm:t>
        <a:bodyPr/>
        <a:lstStyle/>
        <a:p>
          <a:endParaRPr lang="zh-CN" altLang="en-US"/>
        </a:p>
      </dgm:t>
    </dgm:pt>
    <dgm:pt modelId="{0F59BDFC-95AE-4776-BD8E-F854BD04ADA1}">
      <dgm:prSet phldrT="[文本]"/>
      <dgm:spPr/>
      <dgm:t>
        <a:bodyPr/>
        <a:lstStyle/>
        <a:p>
          <a:r>
            <a:rPr lang="zh-CN" altLang="en-US" dirty="0" smtClean="0"/>
            <a:t>伦理角度</a:t>
          </a:r>
          <a:endParaRPr lang="zh-CN" altLang="en-US" dirty="0"/>
        </a:p>
      </dgm:t>
    </dgm:pt>
    <dgm:pt modelId="{4F00D6AB-1764-4CB8-BE36-9E9C07255467}" type="parTrans" cxnId="{48B8A068-D3BD-45E4-9B1E-7ABF99482198}">
      <dgm:prSet/>
      <dgm:spPr/>
      <dgm:t>
        <a:bodyPr/>
        <a:lstStyle/>
        <a:p>
          <a:endParaRPr lang="zh-CN" altLang="en-US"/>
        </a:p>
      </dgm:t>
    </dgm:pt>
    <dgm:pt modelId="{405687C4-8B03-4581-8B9D-F62D832F558D}" type="sibTrans" cxnId="{48B8A068-D3BD-45E4-9B1E-7ABF99482198}">
      <dgm:prSet/>
      <dgm:spPr/>
      <dgm:t>
        <a:bodyPr/>
        <a:lstStyle/>
        <a:p>
          <a:endParaRPr lang="zh-CN" altLang="en-US"/>
        </a:p>
      </dgm:t>
    </dgm:pt>
    <dgm:pt modelId="{0D72CFE9-A37D-4292-93B2-C1FF76DEA037}">
      <dgm:prSet phldrT="[文本]"/>
      <dgm:spPr/>
      <dgm:t>
        <a:bodyPr/>
        <a:lstStyle/>
        <a:p>
          <a:r>
            <a:rPr lang="zh-CN" altLang="en-US" dirty="0" smtClean="0"/>
            <a:t>功利论</a:t>
          </a:r>
          <a:endParaRPr lang="zh-CN" altLang="en-US" dirty="0"/>
        </a:p>
      </dgm:t>
    </dgm:pt>
    <dgm:pt modelId="{9196C1CC-6F3F-4A0F-86B6-2454A60E3302}" type="parTrans" cxnId="{FD7295E2-910D-40C2-A78C-64369A42BE14}">
      <dgm:prSet/>
      <dgm:spPr/>
      <dgm:t>
        <a:bodyPr/>
        <a:lstStyle/>
        <a:p>
          <a:endParaRPr lang="zh-CN" altLang="en-US"/>
        </a:p>
      </dgm:t>
    </dgm:pt>
    <dgm:pt modelId="{9755FD20-DF46-4D16-9670-9C605C26E208}" type="sibTrans" cxnId="{FD7295E2-910D-40C2-A78C-64369A42BE14}">
      <dgm:prSet/>
      <dgm:spPr/>
      <dgm:t>
        <a:bodyPr/>
        <a:lstStyle/>
        <a:p>
          <a:endParaRPr lang="zh-CN" altLang="en-US"/>
        </a:p>
      </dgm:t>
    </dgm:pt>
    <dgm:pt modelId="{3044C10D-CD1D-46B4-B833-AA847725ED70}">
      <dgm:prSet phldrT="[文本]"/>
      <dgm:spPr/>
      <dgm:t>
        <a:bodyPr/>
        <a:lstStyle/>
        <a:p>
          <a:r>
            <a:rPr lang="zh-CN" altLang="en-US" dirty="0" smtClean="0"/>
            <a:t>道义论</a:t>
          </a:r>
          <a:endParaRPr lang="zh-CN" altLang="en-US" dirty="0"/>
        </a:p>
      </dgm:t>
    </dgm:pt>
    <dgm:pt modelId="{54697676-B594-4449-A4C8-E20399A071AA}" type="parTrans" cxnId="{48639730-8F89-4C0B-B722-09A5B5EA5B26}">
      <dgm:prSet/>
      <dgm:spPr/>
      <dgm:t>
        <a:bodyPr/>
        <a:lstStyle/>
        <a:p>
          <a:endParaRPr lang="zh-CN" altLang="en-US"/>
        </a:p>
      </dgm:t>
    </dgm:pt>
    <dgm:pt modelId="{035062F0-B6B2-49CD-B7C2-423933343E02}" type="sibTrans" cxnId="{48639730-8F89-4C0B-B722-09A5B5EA5B26}">
      <dgm:prSet/>
      <dgm:spPr/>
      <dgm:t>
        <a:bodyPr/>
        <a:lstStyle/>
        <a:p>
          <a:endParaRPr lang="zh-CN" altLang="en-US"/>
        </a:p>
      </dgm:t>
    </dgm:pt>
    <dgm:pt modelId="{7918505B-1E49-4B61-89F6-95B4A87CE3FB}" type="pres">
      <dgm:prSet presAssocID="{650E7DDC-BFE4-4067-87C7-8BE1AE29F43C}" presName="Name0" presStyleCnt="0">
        <dgm:presLayoutVars>
          <dgm:chMax val="1"/>
          <dgm:chPref val="1"/>
          <dgm:dir/>
          <dgm:animOne val="branch"/>
          <dgm:animLvl val="lvl"/>
        </dgm:presLayoutVars>
      </dgm:prSet>
      <dgm:spPr/>
      <dgm:t>
        <a:bodyPr/>
        <a:lstStyle/>
        <a:p>
          <a:endParaRPr lang="zh-CN" altLang="en-US"/>
        </a:p>
      </dgm:t>
    </dgm:pt>
    <dgm:pt modelId="{D516DDA3-15B0-4EDB-B3F4-84CF8A41D09C}" type="pres">
      <dgm:prSet presAssocID="{DE0A0A51-C721-4D87-B338-08849F9E3850}" presName="singleCycle" presStyleCnt="0"/>
      <dgm:spPr/>
    </dgm:pt>
    <dgm:pt modelId="{77EF378F-4BCC-4BE0-84BC-16B66603C6AC}" type="pres">
      <dgm:prSet presAssocID="{DE0A0A51-C721-4D87-B338-08849F9E3850}" presName="singleCenter" presStyleLbl="node1" presStyleIdx="0" presStyleCnt="4" custFlipHor="1" custScaleX="3882" custScaleY="8537">
        <dgm:presLayoutVars>
          <dgm:chMax val="7"/>
          <dgm:chPref val="7"/>
        </dgm:presLayoutVars>
      </dgm:prSet>
      <dgm:spPr/>
      <dgm:t>
        <a:bodyPr/>
        <a:lstStyle/>
        <a:p>
          <a:endParaRPr lang="zh-CN" altLang="en-US"/>
        </a:p>
      </dgm:t>
    </dgm:pt>
    <dgm:pt modelId="{7A12AF58-6168-47D2-B954-06D766D9269A}" type="pres">
      <dgm:prSet presAssocID="{4F00D6AB-1764-4CB8-BE36-9E9C07255467}" presName="Name56" presStyleLbl="parChTrans1D2" presStyleIdx="0" presStyleCnt="3"/>
      <dgm:spPr/>
      <dgm:t>
        <a:bodyPr/>
        <a:lstStyle/>
        <a:p>
          <a:endParaRPr lang="zh-CN" altLang="en-US"/>
        </a:p>
      </dgm:t>
    </dgm:pt>
    <dgm:pt modelId="{6BC72975-A9D2-418F-9CAC-89A80549EF85}" type="pres">
      <dgm:prSet presAssocID="{0F59BDFC-95AE-4776-BD8E-F854BD04ADA1}" presName="text0" presStyleLbl="node1" presStyleIdx="1" presStyleCnt="4" custScaleX="264076" custScaleY="117598" custRadScaleRad="81989" custRadScaleInc="-2287">
        <dgm:presLayoutVars>
          <dgm:bulletEnabled val="1"/>
        </dgm:presLayoutVars>
      </dgm:prSet>
      <dgm:spPr/>
      <dgm:t>
        <a:bodyPr/>
        <a:lstStyle/>
        <a:p>
          <a:endParaRPr lang="zh-CN" altLang="en-US"/>
        </a:p>
      </dgm:t>
    </dgm:pt>
    <dgm:pt modelId="{81CE1D42-3332-4B53-A2BC-52FF864232F9}" type="pres">
      <dgm:prSet presAssocID="{9196C1CC-6F3F-4A0F-86B6-2454A60E3302}" presName="Name56" presStyleLbl="parChTrans1D2" presStyleIdx="1" presStyleCnt="3"/>
      <dgm:spPr/>
      <dgm:t>
        <a:bodyPr/>
        <a:lstStyle/>
        <a:p>
          <a:endParaRPr lang="zh-CN" altLang="en-US"/>
        </a:p>
      </dgm:t>
    </dgm:pt>
    <dgm:pt modelId="{C0DF826B-BD92-4ED9-8CAA-5B7D394FA667}" type="pres">
      <dgm:prSet presAssocID="{0D72CFE9-A37D-4292-93B2-C1FF76DEA037}" presName="text0" presStyleLbl="node1" presStyleIdx="2" presStyleCnt="4" custScaleX="146200" custScaleY="125319">
        <dgm:presLayoutVars>
          <dgm:bulletEnabled val="1"/>
        </dgm:presLayoutVars>
      </dgm:prSet>
      <dgm:spPr/>
      <dgm:t>
        <a:bodyPr/>
        <a:lstStyle/>
        <a:p>
          <a:endParaRPr lang="zh-CN" altLang="en-US"/>
        </a:p>
      </dgm:t>
    </dgm:pt>
    <dgm:pt modelId="{7830A694-8D8B-4D3C-AFBB-0C630B787E06}" type="pres">
      <dgm:prSet presAssocID="{54697676-B594-4449-A4C8-E20399A071AA}" presName="Name56" presStyleLbl="parChTrans1D2" presStyleIdx="2" presStyleCnt="3"/>
      <dgm:spPr/>
      <dgm:t>
        <a:bodyPr/>
        <a:lstStyle/>
        <a:p>
          <a:endParaRPr lang="zh-CN" altLang="en-US"/>
        </a:p>
      </dgm:t>
    </dgm:pt>
    <dgm:pt modelId="{510975A9-080F-41EE-B0F5-8231949CD9C9}" type="pres">
      <dgm:prSet presAssocID="{3044C10D-CD1D-46B4-B833-AA847725ED70}" presName="text0" presStyleLbl="node1" presStyleIdx="3" presStyleCnt="4" custScaleX="157157" custScaleY="116801">
        <dgm:presLayoutVars>
          <dgm:bulletEnabled val="1"/>
        </dgm:presLayoutVars>
      </dgm:prSet>
      <dgm:spPr/>
      <dgm:t>
        <a:bodyPr/>
        <a:lstStyle/>
        <a:p>
          <a:endParaRPr lang="zh-CN" altLang="en-US"/>
        </a:p>
      </dgm:t>
    </dgm:pt>
  </dgm:ptLst>
  <dgm:cxnLst>
    <dgm:cxn modelId="{48639730-8F89-4C0B-B722-09A5B5EA5B26}" srcId="{DE0A0A51-C721-4D87-B338-08849F9E3850}" destId="{3044C10D-CD1D-46B4-B833-AA847725ED70}" srcOrd="2" destOrd="0" parTransId="{54697676-B594-4449-A4C8-E20399A071AA}" sibTransId="{035062F0-B6B2-49CD-B7C2-423933343E02}"/>
    <dgm:cxn modelId="{8EDA09FC-C14A-4907-8665-4B762CC057B1}" srcId="{650E7DDC-BFE4-4067-87C7-8BE1AE29F43C}" destId="{DE0A0A51-C721-4D87-B338-08849F9E3850}" srcOrd="0" destOrd="0" parTransId="{F5FC5483-0B7C-4976-A1AC-2C06F254D02D}" sibTransId="{90F8E0F9-FC7B-4BBD-875C-D62EA099CC07}"/>
    <dgm:cxn modelId="{7E3B738E-62FB-4E93-8D97-59E8182E9E09}" type="presOf" srcId="{DE0A0A51-C721-4D87-B338-08849F9E3850}" destId="{77EF378F-4BCC-4BE0-84BC-16B66603C6AC}" srcOrd="0" destOrd="0" presId="urn:microsoft.com/office/officeart/2008/layout/RadialCluster"/>
    <dgm:cxn modelId="{467BAE4A-A819-4C31-9781-45C7CBC36B58}" type="presOf" srcId="{650E7DDC-BFE4-4067-87C7-8BE1AE29F43C}" destId="{7918505B-1E49-4B61-89F6-95B4A87CE3FB}" srcOrd="0" destOrd="0" presId="urn:microsoft.com/office/officeart/2008/layout/RadialCluster"/>
    <dgm:cxn modelId="{9D089032-A89D-4E6D-AF9D-493416B36681}" type="presOf" srcId="{54697676-B594-4449-A4C8-E20399A071AA}" destId="{7830A694-8D8B-4D3C-AFBB-0C630B787E06}" srcOrd="0" destOrd="0" presId="urn:microsoft.com/office/officeart/2008/layout/RadialCluster"/>
    <dgm:cxn modelId="{AFABD8B7-9335-4912-9428-11660653ABF0}" type="presOf" srcId="{0F59BDFC-95AE-4776-BD8E-F854BD04ADA1}" destId="{6BC72975-A9D2-418F-9CAC-89A80549EF85}" srcOrd="0" destOrd="0" presId="urn:microsoft.com/office/officeart/2008/layout/RadialCluster"/>
    <dgm:cxn modelId="{CE2B580A-BA4C-4D71-AA2E-0C35C29B7312}" type="presOf" srcId="{4F00D6AB-1764-4CB8-BE36-9E9C07255467}" destId="{7A12AF58-6168-47D2-B954-06D766D9269A}" srcOrd="0" destOrd="0" presId="urn:microsoft.com/office/officeart/2008/layout/RadialCluster"/>
    <dgm:cxn modelId="{B49E14FA-E243-42D0-9A44-EDB76189DA52}" type="presOf" srcId="{3044C10D-CD1D-46B4-B833-AA847725ED70}" destId="{510975A9-080F-41EE-B0F5-8231949CD9C9}" srcOrd="0" destOrd="0" presId="urn:microsoft.com/office/officeart/2008/layout/RadialCluster"/>
    <dgm:cxn modelId="{62367910-F274-4922-A321-A114E985F1C1}" type="presOf" srcId="{0D72CFE9-A37D-4292-93B2-C1FF76DEA037}" destId="{C0DF826B-BD92-4ED9-8CAA-5B7D394FA667}" srcOrd="0" destOrd="0" presId="urn:microsoft.com/office/officeart/2008/layout/RadialCluster"/>
    <dgm:cxn modelId="{FD7295E2-910D-40C2-A78C-64369A42BE14}" srcId="{DE0A0A51-C721-4D87-B338-08849F9E3850}" destId="{0D72CFE9-A37D-4292-93B2-C1FF76DEA037}" srcOrd="1" destOrd="0" parTransId="{9196C1CC-6F3F-4A0F-86B6-2454A60E3302}" sibTransId="{9755FD20-DF46-4D16-9670-9C605C26E208}"/>
    <dgm:cxn modelId="{B2546993-D7AB-4926-921E-3BE1DEF93D6F}" type="presOf" srcId="{9196C1CC-6F3F-4A0F-86B6-2454A60E3302}" destId="{81CE1D42-3332-4B53-A2BC-52FF864232F9}" srcOrd="0" destOrd="0" presId="urn:microsoft.com/office/officeart/2008/layout/RadialCluster"/>
    <dgm:cxn modelId="{48B8A068-D3BD-45E4-9B1E-7ABF99482198}" srcId="{DE0A0A51-C721-4D87-B338-08849F9E3850}" destId="{0F59BDFC-95AE-4776-BD8E-F854BD04ADA1}" srcOrd="0" destOrd="0" parTransId="{4F00D6AB-1764-4CB8-BE36-9E9C07255467}" sibTransId="{405687C4-8B03-4581-8B9D-F62D832F558D}"/>
    <dgm:cxn modelId="{EF563B08-39B4-4F42-9920-9866E481BB47}" type="presParOf" srcId="{7918505B-1E49-4B61-89F6-95B4A87CE3FB}" destId="{D516DDA3-15B0-4EDB-B3F4-84CF8A41D09C}" srcOrd="0" destOrd="0" presId="urn:microsoft.com/office/officeart/2008/layout/RadialCluster"/>
    <dgm:cxn modelId="{067403C5-D6FA-4589-A004-8F1D061243FF}" type="presParOf" srcId="{D516DDA3-15B0-4EDB-B3F4-84CF8A41D09C}" destId="{77EF378F-4BCC-4BE0-84BC-16B66603C6AC}" srcOrd="0" destOrd="0" presId="urn:microsoft.com/office/officeart/2008/layout/RadialCluster"/>
    <dgm:cxn modelId="{91D283D3-2A64-4243-9AFF-A4D1CF2B842A}" type="presParOf" srcId="{D516DDA3-15B0-4EDB-B3F4-84CF8A41D09C}" destId="{7A12AF58-6168-47D2-B954-06D766D9269A}" srcOrd="1" destOrd="0" presId="urn:microsoft.com/office/officeart/2008/layout/RadialCluster"/>
    <dgm:cxn modelId="{6D6153D1-AE7D-4C80-9B55-0630DCCE3FA9}" type="presParOf" srcId="{D516DDA3-15B0-4EDB-B3F4-84CF8A41D09C}" destId="{6BC72975-A9D2-418F-9CAC-89A80549EF85}" srcOrd="2" destOrd="0" presId="urn:microsoft.com/office/officeart/2008/layout/RadialCluster"/>
    <dgm:cxn modelId="{BD1E3124-9B59-4435-BC00-729B14E18B02}" type="presParOf" srcId="{D516DDA3-15B0-4EDB-B3F4-84CF8A41D09C}" destId="{81CE1D42-3332-4B53-A2BC-52FF864232F9}" srcOrd="3" destOrd="0" presId="urn:microsoft.com/office/officeart/2008/layout/RadialCluster"/>
    <dgm:cxn modelId="{03D13E3B-5F13-4468-9083-67D428A16AF1}" type="presParOf" srcId="{D516DDA3-15B0-4EDB-B3F4-84CF8A41D09C}" destId="{C0DF826B-BD92-4ED9-8CAA-5B7D394FA667}" srcOrd="4" destOrd="0" presId="urn:microsoft.com/office/officeart/2008/layout/RadialCluster"/>
    <dgm:cxn modelId="{C4CD41DC-EB7F-4972-A5B7-FACEDDF4923C}" type="presParOf" srcId="{D516DDA3-15B0-4EDB-B3F4-84CF8A41D09C}" destId="{7830A694-8D8B-4D3C-AFBB-0C630B787E06}" srcOrd="5" destOrd="0" presId="urn:microsoft.com/office/officeart/2008/layout/RadialCluster"/>
    <dgm:cxn modelId="{8D21A937-B9BA-4CB3-84D6-885A1FCEF02C}" type="presParOf" srcId="{D516DDA3-15B0-4EDB-B3F4-84CF8A41D09C}" destId="{510975A9-080F-41EE-B0F5-8231949CD9C9}" srcOrd="6"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2B766E-56EC-414C-89F8-D4B6529F28F3}" type="doc">
      <dgm:prSet loTypeId="urn:diagrams.loki3.com/BracketList+Icon" loCatId="list" qsTypeId="urn:microsoft.com/office/officeart/2005/8/quickstyle/simple1" qsCatId="simple" csTypeId="urn:microsoft.com/office/officeart/2005/8/colors/accent1_2" csCatId="accent1" phldr="1"/>
      <dgm:spPr/>
      <dgm:t>
        <a:bodyPr/>
        <a:lstStyle/>
        <a:p>
          <a:endParaRPr lang="zh-CN" altLang="en-US"/>
        </a:p>
      </dgm:t>
    </dgm:pt>
    <dgm:pt modelId="{ACEC2AFA-8E41-400F-97AC-920DFE9B91C7}">
      <dgm:prSet phldrT="[文本]" custT="1"/>
      <dgm:spPr/>
      <dgm:t>
        <a:bodyPr/>
        <a:lstStyle/>
        <a:p>
          <a:r>
            <a:rPr lang="zh-CN" altLang="en-US" sz="3200" dirty="0" smtClean="0"/>
            <a:t>道义论</a:t>
          </a:r>
          <a:endParaRPr lang="zh-CN" altLang="en-US" sz="3200" dirty="0"/>
        </a:p>
      </dgm:t>
    </dgm:pt>
    <dgm:pt modelId="{A396B2FA-0013-4DA3-BCF7-41903661A772}" type="parTrans" cxnId="{3AA2AE78-10D9-4429-BA45-C2F341E6E6C1}">
      <dgm:prSet/>
      <dgm:spPr/>
      <dgm:t>
        <a:bodyPr/>
        <a:lstStyle/>
        <a:p>
          <a:endParaRPr lang="zh-CN" altLang="en-US"/>
        </a:p>
      </dgm:t>
    </dgm:pt>
    <dgm:pt modelId="{2015FFFA-06DE-47E0-BA08-312ABBFC19CE}" type="sibTrans" cxnId="{3AA2AE78-10D9-4429-BA45-C2F341E6E6C1}">
      <dgm:prSet/>
      <dgm:spPr/>
      <dgm:t>
        <a:bodyPr/>
        <a:lstStyle/>
        <a:p>
          <a:endParaRPr lang="zh-CN" altLang="en-US"/>
        </a:p>
      </dgm:t>
    </dgm:pt>
    <dgm:pt modelId="{31313972-F034-4B87-9F56-7C9C94D74611}">
      <dgm:prSet phldrT="[文本]"/>
      <dgm:spPr/>
      <dgm:t>
        <a:bodyPr/>
        <a:lstStyle/>
        <a:p>
          <a:r>
            <a:rPr lang="zh-CN" altLang="en-US" dirty="0" smtClean="0"/>
            <a:t>在西方现代伦理学中，指人的行为必须遵照某种道德原则或正当性去行为的道德理论，该理论体系侧重的是道德行为动机，不注重行为的后果，而诉诸一定的行为规则、规范及标准，其理论的核心是义务和责任。</a:t>
          </a:r>
          <a:endParaRPr lang="zh-CN" altLang="en-US" dirty="0"/>
        </a:p>
      </dgm:t>
    </dgm:pt>
    <dgm:pt modelId="{B10EBED9-CDB4-493C-B438-4DC994D74AD6}" type="parTrans" cxnId="{6E5E3A3A-5C3A-4BC9-828A-A07EABF8F13A}">
      <dgm:prSet/>
      <dgm:spPr/>
      <dgm:t>
        <a:bodyPr/>
        <a:lstStyle/>
        <a:p>
          <a:endParaRPr lang="zh-CN" altLang="en-US"/>
        </a:p>
      </dgm:t>
    </dgm:pt>
    <dgm:pt modelId="{1F804F97-338E-4BA0-9727-5B96D39C88A8}" type="sibTrans" cxnId="{6E5E3A3A-5C3A-4BC9-828A-A07EABF8F13A}">
      <dgm:prSet/>
      <dgm:spPr/>
      <dgm:t>
        <a:bodyPr/>
        <a:lstStyle/>
        <a:p>
          <a:endParaRPr lang="zh-CN" altLang="en-US"/>
        </a:p>
      </dgm:t>
    </dgm:pt>
    <dgm:pt modelId="{7C09098A-5EFC-4895-95DA-66E63AA3A6D6}">
      <dgm:prSet phldrT="[文本]" custT="1"/>
      <dgm:spPr/>
      <dgm:t>
        <a:bodyPr/>
        <a:lstStyle/>
        <a:p>
          <a:r>
            <a:rPr lang="zh-CN" altLang="en-US" sz="3200" dirty="0" smtClean="0"/>
            <a:t>功利论</a:t>
          </a:r>
          <a:endParaRPr lang="zh-CN" altLang="en-US" sz="3200" dirty="0"/>
        </a:p>
      </dgm:t>
    </dgm:pt>
    <dgm:pt modelId="{FA699565-595C-4B89-9564-391AEAD6329A}" type="parTrans" cxnId="{9FD0B717-06F4-408D-8757-5EE854833367}">
      <dgm:prSet/>
      <dgm:spPr/>
      <dgm:t>
        <a:bodyPr/>
        <a:lstStyle/>
        <a:p>
          <a:endParaRPr lang="zh-CN" altLang="en-US"/>
        </a:p>
      </dgm:t>
    </dgm:pt>
    <dgm:pt modelId="{85484B7F-555A-4348-91CD-E8E33007EB35}" type="sibTrans" cxnId="{9FD0B717-06F4-408D-8757-5EE854833367}">
      <dgm:prSet/>
      <dgm:spPr/>
      <dgm:t>
        <a:bodyPr/>
        <a:lstStyle/>
        <a:p>
          <a:endParaRPr lang="zh-CN" altLang="en-US"/>
        </a:p>
      </dgm:t>
    </dgm:pt>
    <dgm:pt modelId="{4F08B456-25D0-48E0-AAB3-E0FA25C72C01}">
      <dgm:prSet phldrT="[文本]"/>
      <dgm:spPr/>
      <dgm:t>
        <a:bodyPr/>
        <a:lstStyle/>
        <a:p>
          <a:endParaRPr lang="zh-CN" altLang="en-US" dirty="0"/>
        </a:p>
      </dgm:t>
    </dgm:pt>
    <dgm:pt modelId="{A445F318-9C91-437A-A4CA-93010DFB35CF}" type="parTrans" cxnId="{7909C7E0-2AB2-40B3-A640-559365D38F14}">
      <dgm:prSet/>
      <dgm:spPr/>
      <dgm:t>
        <a:bodyPr/>
        <a:lstStyle/>
        <a:p>
          <a:endParaRPr lang="zh-CN" altLang="en-US"/>
        </a:p>
      </dgm:t>
    </dgm:pt>
    <dgm:pt modelId="{5617EE19-27E4-4C2B-A95B-B05ABDDE6370}" type="sibTrans" cxnId="{7909C7E0-2AB2-40B3-A640-559365D38F14}">
      <dgm:prSet/>
      <dgm:spPr/>
      <dgm:t>
        <a:bodyPr/>
        <a:lstStyle/>
        <a:p>
          <a:endParaRPr lang="zh-CN" altLang="en-US"/>
        </a:p>
      </dgm:t>
    </dgm:pt>
    <dgm:pt modelId="{6D110DD6-39C7-4577-9DC3-ED25ABB53688}">
      <dgm:prSet/>
      <dgm:spPr/>
      <dgm:t>
        <a:bodyPr/>
        <a:lstStyle/>
        <a:p>
          <a:r>
            <a:rPr lang="zh-CN" altLang="en-US" dirty="0" smtClean="0"/>
            <a:t>功利论（</a:t>
          </a:r>
          <a:r>
            <a:rPr lang="en-US" altLang="zh-CN" dirty="0" smtClean="0"/>
            <a:t>Utilitarianism</a:t>
          </a:r>
          <a:r>
            <a:rPr lang="zh-CN" altLang="en-US" dirty="0" smtClean="0"/>
            <a:t>）认为人应该做出能“达到最大善”的行为，所谓最大善的计算则必须依靠此行为所涉及的每个个体之苦乐感觉的总和，其中每个个体都被视为具相同份量，且快乐与痛苦是能够换算的，痛苦仅是“负的快乐”。</a:t>
          </a:r>
          <a:endParaRPr lang="zh-CN" altLang="en-US" dirty="0"/>
        </a:p>
      </dgm:t>
    </dgm:pt>
    <dgm:pt modelId="{531913B7-98AA-4896-A788-E695F972C39F}" type="parTrans" cxnId="{7BD3F610-BAB3-40B6-A235-EC81B8C399EB}">
      <dgm:prSet/>
      <dgm:spPr/>
      <dgm:t>
        <a:bodyPr/>
        <a:lstStyle/>
        <a:p>
          <a:endParaRPr lang="zh-CN" altLang="en-US"/>
        </a:p>
      </dgm:t>
    </dgm:pt>
    <dgm:pt modelId="{59CF691A-BC0D-4DA5-B5E5-F10FEE14F127}" type="sibTrans" cxnId="{7BD3F610-BAB3-40B6-A235-EC81B8C399EB}">
      <dgm:prSet/>
      <dgm:spPr/>
      <dgm:t>
        <a:bodyPr/>
        <a:lstStyle/>
        <a:p>
          <a:endParaRPr lang="zh-CN" altLang="en-US"/>
        </a:p>
      </dgm:t>
    </dgm:pt>
    <dgm:pt modelId="{143BCFC9-B2D9-4A88-BF06-56155CBF7FFC}" type="pres">
      <dgm:prSet presAssocID="{CA2B766E-56EC-414C-89F8-D4B6529F28F3}" presName="Name0" presStyleCnt="0">
        <dgm:presLayoutVars>
          <dgm:dir/>
          <dgm:animLvl val="lvl"/>
          <dgm:resizeHandles val="exact"/>
        </dgm:presLayoutVars>
      </dgm:prSet>
      <dgm:spPr/>
      <dgm:t>
        <a:bodyPr/>
        <a:lstStyle/>
        <a:p>
          <a:endParaRPr lang="zh-CN" altLang="en-US"/>
        </a:p>
      </dgm:t>
    </dgm:pt>
    <dgm:pt modelId="{836316AA-77F9-4AE1-B730-3AFE38F59785}" type="pres">
      <dgm:prSet presAssocID="{ACEC2AFA-8E41-400F-97AC-920DFE9B91C7}" presName="linNode" presStyleCnt="0"/>
      <dgm:spPr/>
    </dgm:pt>
    <dgm:pt modelId="{FED2B108-45E0-47B6-AAE4-DEC9F51FAA20}" type="pres">
      <dgm:prSet presAssocID="{ACEC2AFA-8E41-400F-97AC-920DFE9B91C7}" presName="parTx" presStyleLbl="revTx" presStyleIdx="0" presStyleCnt="2" custScaleY="296322">
        <dgm:presLayoutVars>
          <dgm:chMax val="1"/>
          <dgm:bulletEnabled val="1"/>
        </dgm:presLayoutVars>
      </dgm:prSet>
      <dgm:spPr/>
      <dgm:t>
        <a:bodyPr/>
        <a:lstStyle/>
        <a:p>
          <a:endParaRPr lang="zh-CN" altLang="en-US"/>
        </a:p>
      </dgm:t>
    </dgm:pt>
    <dgm:pt modelId="{6115B5FC-36FD-453C-9D3F-A272326AAAA1}" type="pres">
      <dgm:prSet presAssocID="{ACEC2AFA-8E41-400F-97AC-920DFE9B91C7}" presName="bracket" presStyleLbl="parChTrans1D1" presStyleIdx="0" presStyleCnt="2"/>
      <dgm:spPr/>
    </dgm:pt>
    <dgm:pt modelId="{C2BF4AA3-0AAA-4B2C-A183-E13F1651105D}" type="pres">
      <dgm:prSet presAssocID="{ACEC2AFA-8E41-400F-97AC-920DFE9B91C7}" presName="spH" presStyleCnt="0"/>
      <dgm:spPr/>
    </dgm:pt>
    <dgm:pt modelId="{CD0DC63B-EC0C-4031-AEAE-79E2441C8628}" type="pres">
      <dgm:prSet presAssocID="{ACEC2AFA-8E41-400F-97AC-920DFE9B91C7}" presName="desTx" presStyleLbl="node1" presStyleIdx="0" presStyleCnt="2">
        <dgm:presLayoutVars>
          <dgm:bulletEnabled val="1"/>
        </dgm:presLayoutVars>
      </dgm:prSet>
      <dgm:spPr/>
      <dgm:t>
        <a:bodyPr/>
        <a:lstStyle/>
        <a:p>
          <a:endParaRPr lang="zh-CN" altLang="en-US"/>
        </a:p>
      </dgm:t>
    </dgm:pt>
    <dgm:pt modelId="{AB79A1EC-70C6-4A19-9315-65A09DD45867}" type="pres">
      <dgm:prSet presAssocID="{2015FFFA-06DE-47E0-BA08-312ABBFC19CE}" presName="spV" presStyleCnt="0"/>
      <dgm:spPr/>
    </dgm:pt>
    <dgm:pt modelId="{AB83317D-A748-4138-9A3A-7D77FFA99ED2}" type="pres">
      <dgm:prSet presAssocID="{7C09098A-5EFC-4895-95DA-66E63AA3A6D6}" presName="linNode" presStyleCnt="0"/>
      <dgm:spPr/>
    </dgm:pt>
    <dgm:pt modelId="{FC2DA2AE-5126-4F42-BC6F-A5907087740A}" type="pres">
      <dgm:prSet presAssocID="{7C09098A-5EFC-4895-95DA-66E63AA3A6D6}" presName="parTx" presStyleLbl="revTx" presStyleIdx="1" presStyleCnt="2">
        <dgm:presLayoutVars>
          <dgm:chMax val="1"/>
          <dgm:bulletEnabled val="1"/>
        </dgm:presLayoutVars>
      </dgm:prSet>
      <dgm:spPr/>
      <dgm:t>
        <a:bodyPr/>
        <a:lstStyle/>
        <a:p>
          <a:endParaRPr lang="zh-CN" altLang="en-US"/>
        </a:p>
      </dgm:t>
    </dgm:pt>
    <dgm:pt modelId="{9BE3EDA7-8EEB-4405-80C9-6E4376223223}" type="pres">
      <dgm:prSet presAssocID="{7C09098A-5EFC-4895-95DA-66E63AA3A6D6}" presName="bracket" presStyleLbl="parChTrans1D1" presStyleIdx="1" presStyleCnt="2"/>
      <dgm:spPr/>
    </dgm:pt>
    <dgm:pt modelId="{23BBDE3D-E981-4A2F-BF4F-59331BEE190E}" type="pres">
      <dgm:prSet presAssocID="{7C09098A-5EFC-4895-95DA-66E63AA3A6D6}" presName="spH" presStyleCnt="0"/>
      <dgm:spPr/>
    </dgm:pt>
    <dgm:pt modelId="{D4EE8D97-C9EC-4A1B-AF97-2635EF757572}" type="pres">
      <dgm:prSet presAssocID="{7C09098A-5EFC-4895-95DA-66E63AA3A6D6}" presName="desTx" presStyleLbl="node1" presStyleIdx="1" presStyleCnt="2">
        <dgm:presLayoutVars>
          <dgm:bulletEnabled val="1"/>
        </dgm:presLayoutVars>
      </dgm:prSet>
      <dgm:spPr/>
      <dgm:t>
        <a:bodyPr/>
        <a:lstStyle/>
        <a:p>
          <a:endParaRPr lang="zh-CN" altLang="en-US"/>
        </a:p>
      </dgm:t>
    </dgm:pt>
  </dgm:ptLst>
  <dgm:cxnLst>
    <dgm:cxn modelId="{6E5E3A3A-5C3A-4BC9-828A-A07EABF8F13A}" srcId="{ACEC2AFA-8E41-400F-97AC-920DFE9B91C7}" destId="{31313972-F034-4B87-9F56-7C9C94D74611}" srcOrd="0" destOrd="0" parTransId="{B10EBED9-CDB4-493C-B438-4DC994D74AD6}" sibTransId="{1F804F97-338E-4BA0-9727-5B96D39C88A8}"/>
    <dgm:cxn modelId="{C566E44A-4885-4B88-AEBF-229332EBCC06}" type="presOf" srcId="{31313972-F034-4B87-9F56-7C9C94D74611}" destId="{CD0DC63B-EC0C-4031-AEAE-79E2441C8628}" srcOrd="0" destOrd="0" presId="urn:diagrams.loki3.com/BracketList+Icon"/>
    <dgm:cxn modelId="{1AE74C94-170A-47CC-854F-9B786C493FFC}" type="presOf" srcId="{4F08B456-25D0-48E0-AAB3-E0FA25C72C01}" destId="{D4EE8D97-C9EC-4A1B-AF97-2635EF757572}" srcOrd="0" destOrd="0" presId="urn:diagrams.loki3.com/BracketList+Icon"/>
    <dgm:cxn modelId="{7909C7E0-2AB2-40B3-A640-559365D38F14}" srcId="{7C09098A-5EFC-4895-95DA-66E63AA3A6D6}" destId="{4F08B456-25D0-48E0-AAB3-E0FA25C72C01}" srcOrd="0" destOrd="0" parTransId="{A445F318-9C91-437A-A4CA-93010DFB35CF}" sibTransId="{5617EE19-27E4-4C2B-A95B-B05ABDDE6370}"/>
    <dgm:cxn modelId="{1847D9BA-3F1B-4DAF-ACD3-18EA2EA2BB0C}" type="presOf" srcId="{7C09098A-5EFC-4895-95DA-66E63AA3A6D6}" destId="{FC2DA2AE-5126-4F42-BC6F-A5907087740A}" srcOrd="0" destOrd="0" presId="urn:diagrams.loki3.com/BracketList+Icon"/>
    <dgm:cxn modelId="{3AA2AE78-10D9-4429-BA45-C2F341E6E6C1}" srcId="{CA2B766E-56EC-414C-89F8-D4B6529F28F3}" destId="{ACEC2AFA-8E41-400F-97AC-920DFE9B91C7}" srcOrd="0" destOrd="0" parTransId="{A396B2FA-0013-4DA3-BCF7-41903661A772}" sibTransId="{2015FFFA-06DE-47E0-BA08-312ABBFC19CE}"/>
    <dgm:cxn modelId="{26828484-53AF-4D46-987D-32DB17680CDA}" type="presOf" srcId="{ACEC2AFA-8E41-400F-97AC-920DFE9B91C7}" destId="{FED2B108-45E0-47B6-AAE4-DEC9F51FAA20}" srcOrd="0" destOrd="0" presId="urn:diagrams.loki3.com/BracketList+Icon"/>
    <dgm:cxn modelId="{328FA635-22E1-4D2B-A09E-155ED5D373D2}" type="presOf" srcId="{CA2B766E-56EC-414C-89F8-D4B6529F28F3}" destId="{143BCFC9-B2D9-4A88-BF06-56155CBF7FFC}" srcOrd="0" destOrd="0" presId="urn:diagrams.loki3.com/BracketList+Icon"/>
    <dgm:cxn modelId="{7BD3F610-BAB3-40B6-A235-EC81B8C399EB}" srcId="{7C09098A-5EFC-4895-95DA-66E63AA3A6D6}" destId="{6D110DD6-39C7-4577-9DC3-ED25ABB53688}" srcOrd="1" destOrd="0" parTransId="{531913B7-98AA-4896-A788-E695F972C39F}" sibTransId="{59CF691A-BC0D-4DA5-B5E5-F10FEE14F127}"/>
    <dgm:cxn modelId="{9FD0B717-06F4-408D-8757-5EE854833367}" srcId="{CA2B766E-56EC-414C-89F8-D4B6529F28F3}" destId="{7C09098A-5EFC-4895-95DA-66E63AA3A6D6}" srcOrd="1" destOrd="0" parTransId="{FA699565-595C-4B89-9564-391AEAD6329A}" sibTransId="{85484B7F-555A-4348-91CD-E8E33007EB35}"/>
    <dgm:cxn modelId="{6A44044D-0538-466F-BC20-784E0DCE2A08}" type="presOf" srcId="{6D110DD6-39C7-4577-9DC3-ED25ABB53688}" destId="{D4EE8D97-C9EC-4A1B-AF97-2635EF757572}" srcOrd="0" destOrd="1" presId="urn:diagrams.loki3.com/BracketList+Icon"/>
    <dgm:cxn modelId="{67BD82BD-F082-4A74-8A41-625142073971}" type="presParOf" srcId="{143BCFC9-B2D9-4A88-BF06-56155CBF7FFC}" destId="{836316AA-77F9-4AE1-B730-3AFE38F59785}" srcOrd="0" destOrd="0" presId="urn:diagrams.loki3.com/BracketList+Icon"/>
    <dgm:cxn modelId="{6A264BDA-432D-4E56-AF74-E0AF98D85639}" type="presParOf" srcId="{836316AA-77F9-4AE1-B730-3AFE38F59785}" destId="{FED2B108-45E0-47B6-AAE4-DEC9F51FAA20}" srcOrd="0" destOrd="0" presId="urn:diagrams.loki3.com/BracketList+Icon"/>
    <dgm:cxn modelId="{D937EF13-E3E2-45D6-B62B-A0671F339E90}" type="presParOf" srcId="{836316AA-77F9-4AE1-B730-3AFE38F59785}" destId="{6115B5FC-36FD-453C-9D3F-A272326AAAA1}" srcOrd="1" destOrd="0" presId="urn:diagrams.loki3.com/BracketList+Icon"/>
    <dgm:cxn modelId="{F8E071AC-EF5C-4A5F-936B-FCEEC2033E93}" type="presParOf" srcId="{836316AA-77F9-4AE1-B730-3AFE38F59785}" destId="{C2BF4AA3-0AAA-4B2C-A183-E13F1651105D}" srcOrd="2" destOrd="0" presId="urn:diagrams.loki3.com/BracketList+Icon"/>
    <dgm:cxn modelId="{D057E300-81C5-47E9-B6E2-F16C51DCA578}" type="presParOf" srcId="{836316AA-77F9-4AE1-B730-3AFE38F59785}" destId="{CD0DC63B-EC0C-4031-AEAE-79E2441C8628}" srcOrd="3" destOrd="0" presId="urn:diagrams.loki3.com/BracketList+Icon"/>
    <dgm:cxn modelId="{F2D31E54-5219-4777-ADB3-4BA1489CA34F}" type="presParOf" srcId="{143BCFC9-B2D9-4A88-BF06-56155CBF7FFC}" destId="{AB79A1EC-70C6-4A19-9315-65A09DD45867}" srcOrd="1" destOrd="0" presId="urn:diagrams.loki3.com/BracketList+Icon"/>
    <dgm:cxn modelId="{E027C934-4B89-4624-BF12-EF14431F78A9}" type="presParOf" srcId="{143BCFC9-B2D9-4A88-BF06-56155CBF7FFC}" destId="{AB83317D-A748-4138-9A3A-7D77FFA99ED2}" srcOrd="2" destOrd="0" presId="urn:diagrams.loki3.com/BracketList+Icon"/>
    <dgm:cxn modelId="{CBA79AFA-08C9-487A-9653-69F660A6349A}" type="presParOf" srcId="{AB83317D-A748-4138-9A3A-7D77FFA99ED2}" destId="{FC2DA2AE-5126-4F42-BC6F-A5907087740A}" srcOrd="0" destOrd="0" presId="urn:diagrams.loki3.com/BracketList+Icon"/>
    <dgm:cxn modelId="{E668B7F6-4714-4351-9831-3D667161F562}" type="presParOf" srcId="{AB83317D-A748-4138-9A3A-7D77FFA99ED2}" destId="{9BE3EDA7-8EEB-4405-80C9-6E4376223223}" srcOrd="1" destOrd="0" presId="urn:diagrams.loki3.com/BracketList+Icon"/>
    <dgm:cxn modelId="{A73EF898-6316-4CAA-A243-6BCF7D64D1E8}" type="presParOf" srcId="{AB83317D-A748-4138-9A3A-7D77FFA99ED2}" destId="{23BBDE3D-E981-4A2F-BF4F-59331BEE190E}" srcOrd="2" destOrd="0" presId="urn:diagrams.loki3.com/BracketList+Icon"/>
    <dgm:cxn modelId="{4203B52D-FC12-41AA-86A2-BC11F3CC0C11}" type="presParOf" srcId="{AB83317D-A748-4138-9A3A-7D77FFA99ED2}" destId="{D4EE8D97-C9EC-4A1B-AF97-2635EF757572}" srcOrd="3" destOrd="0" presId="urn:diagrams.loki3.com/BracketList+Icon"/>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B1805D-4785-4605-BC20-05D5D207EA41}" type="doc">
      <dgm:prSet loTypeId="urn:microsoft.com/office/officeart/2005/8/layout/vList3#1" loCatId="list" qsTypeId="urn:microsoft.com/office/officeart/2005/8/quickstyle/simple1" qsCatId="simple" csTypeId="urn:microsoft.com/office/officeart/2005/8/colors/colorful1#1" csCatId="colorful" phldr="1"/>
      <dgm:spPr/>
    </dgm:pt>
    <dgm:pt modelId="{322351C9-1D85-4095-A5BF-5F6CE3667F79}">
      <dgm:prSet phldrT="[文本]"/>
      <dgm:spPr/>
      <dgm:t>
        <a:bodyPr/>
        <a:lstStyle/>
        <a:p>
          <a:r>
            <a:rPr lang="zh-CN" altLang="zh-CN" dirty="0" smtClean="0"/>
            <a:t>促进了人们对于规则的信仰，这种规则的信仰不是对规则的对与错的信仰，而是对于规则本身这个存在的信仰</a:t>
          </a:r>
          <a:endParaRPr lang="zh-CN" altLang="en-US" dirty="0"/>
        </a:p>
      </dgm:t>
    </dgm:pt>
    <dgm:pt modelId="{FB629621-4B99-4B40-BEB8-00475661C730}" type="parTrans" cxnId="{0CBA8019-ECBD-4C2C-A181-4CDC4A8303D6}">
      <dgm:prSet/>
      <dgm:spPr/>
      <dgm:t>
        <a:bodyPr/>
        <a:lstStyle/>
        <a:p>
          <a:endParaRPr lang="zh-CN" altLang="en-US"/>
        </a:p>
      </dgm:t>
    </dgm:pt>
    <dgm:pt modelId="{B7BB16D8-632A-4C10-A8AA-FDA1C2E3BDD6}" type="sibTrans" cxnId="{0CBA8019-ECBD-4C2C-A181-4CDC4A8303D6}">
      <dgm:prSet/>
      <dgm:spPr/>
      <dgm:t>
        <a:bodyPr/>
        <a:lstStyle/>
        <a:p>
          <a:endParaRPr lang="zh-CN" altLang="en-US"/>
        </a:p>
      </dgm:t>
    </dgm:pt>
    <dgm:pt modelId="{D809BEB1-06CD-44C6-9E23-2E6353EB2052}">
      <dgm:prSet phldrT="[文本]"/>
      <dgm:spPr/>
      <dgm:t>
        <a:bodyPr/>
        <a:lstStyle/>
        <a:p>
          <a:r>
            <a:rPr lang="zh-CN" altLang="zh-CN" dirty="0" smtClean="0"/>
            <a:t>程序正义在这个程序的</a:t>
          </a:r>
          <a:r>
            <a:rPr lang="zh-CN" altLang="en-US" dirty="0" smtClean="0"/>
            <a:t>执</a:t>
          </a:r>
          <a:r>
            <a:rPr lang="zh-CN" altLang="zh-CN" dirty="0" smtClean="0"/>
            <a:t>行过程中，宣扬了某些价值观，这些所传达的价值我</a:t>
          </a:r>
          <a:r>
            <a:rPr lang="zh-CN" altLang="en-US" dirty="0" smtClean="0"/>
            <a:t>们</a:t>
          </a:r>
          <a:r>
            <a:rPr lang="zh-CN" altLang="zh-CN" dirty="0" smtClean="0"/>
            <a:t>认为是要比程序本身更重要的。</a:t>
          </a:r>
          <a:endParaRPr lang="zh-CN" altLang="en-US" dirty="0"/>
        </a:p>
      </dgm:t>
    </dgm:pt>
    <dgm:pt modelId="{01FE5E76-FB1F-4713-B1A5-E6AF1DA07B2E}" type="parTrans" cxnId="{454852FD-4C60-45E4-B1D8-31ACC7A2016B}">
      <dgm:prSet/>
      <dgm:spPr/>
      <dgm:t>
        <a:bodyPr/>
        <a:lstStyle/>
        <a:p>
          <a:endParaRPr lang="zh-CN" altLang="en-US"/>
        </a:p>
      </dgm:t>
    </dgm:pt>
    <dgm:pt modelId="{71A73BCC-2FBA-4B2F-B7B6-A647514757C2}" type="sibTrans" cxnId="{454852FD-4C60-45E4-B1D8-31ACC7A2016B}">
      <dgm:prSet/>
      <dgm:spPr/>
      <dgm:t>
        <a:bodyPr/>
        <a:lstStyle/>
        <a:p>
          <a:endParaRPr lang="zh-CN" altLang="en-US"/>
        </a:p>
      </dgm:t>
    </dgm:pt>
    <dgm:pt modelId="{4ECCBD3E-964F-4B69-9F67-17351AA26C35}">
      <dgm:prSet phldrT="[文本]"/>
      <dgm:spPr/>
      <dgm:t>
        <a:bodyPr/>
        <a:lstStyle/>
        <a:p>
          <a:r>
            <a:rPr lang="zh-CN" altLang="zh-CN" dirty="0" smtClean="0"/>
            <a:t>行为的可预测性所导致的社会的稳定性</a:t>
          </a:r>
          <a:endParaRPr lang="zh-CN" altLang="en-US" dirty="0"/>
        </a:p>
      </dgm:t>
    </dgm:pt>
    <dgm:pt modelId="{3FF75A21-D146-49BD-847B-6AD88099ACA2}" type="parTrans" cxnId="{7C74CC1F-10CB-4654-A7EF-83F6177998D6}">
      <dgm:prSet/>
      <dgm:spPr/>
      <dgm:t>
        <a:bodyPr/>
        <a:lstStyle/>
        <a:p>
          <a:endParaRPr lang="zh-CN" altLang="en-US"/>
        </a:p>
      </dgm:t>
    </dgm:pt>
    <dgm:pt modelId="{88ABC14F-DBD3-448C-B1B9-FD1449475B3F}" type="sibTrans" cxnId="{7C74CC1F-10CB-4654-A7EF-83F6177998D6}">
      <dgm:prSet/>
      <dgm:spPr/>
      <dgm:t>
        <a:bodyPr/>
        <a:lstStyle/>
        <a:p>
          <a:endParaRPr lang="zh-CN" altLang="en-US"/>
        </a:p>
      </dgm:t>
    </dgm:pt>
    <dgm:pt modelId="{515C53E6-FD46-4FED-ADA2-C3E72EB2DD73}" type="pres">
      <dgm:prSet presAssocID="{12B1805D-4785-4605-BC20-05D5D207EA41}" presName="linearFlow" presStyleCnt="0">
        <dgm:presLayoutVars>
          <dgm:dir/>
          <dgm:resizeHandles val="exact"/>
        </dgm:presLayoutVars>
      </dgm:prSet>
      <dgm:spPr/>
    </dgm:pt>
    <dgm:pt modelId="{6674C01B-11DC-479F-B43C-AE161612FBF8}" type="pres">
      <dgm:prSet presAssocID="{322351C9-1D85-4095-A5BF-5F6CE3667F79}" presName="composite" presStyleCnt="0"/>
      <dgm:spPr/>
    </dgm:pt>
    <dgm:pt modelId="{DE7C2AAD-A7E6-4B20-850C-B93CCEDE246F}" type="pres">
      <dgm:prSet presAssocID="{322351C9-1D85-4095-A5BF-5F6CE3667F79}" presName="imgShp" presStyleLbl="fgImgPlace1" presStyleIdx="0" presStyleCnt="3"/>
      <dgm:spPr/>
    </dgm:pt>
    <dgm:pt modelId="{C75C168F-0FEF-48B5-B222-688FF6688A59}" type="pres">
      <dgm:prSet presAssocID="{322351C9-1D85-4095-A5BF-5F6CE3667F79}" presName="txShp" presStyleLbl="node1" presStyleIdx="0" presStyleCnt="3">
        <dgm:presLayoutVars>
          <dgm:bulletEnabled val="1"/>
        </dgm:presLayoutVars>
      </dgm:prSet>
      <dgm:spPr/>
      <dgm:t>
        <a:bodyPr/>
        <a:lstStyle/>
        <a:p>
          <a:endParaRPr lang="zh-CN" altLang="en-US"/>
        </a:p>
      </dgm:t>
    </dgm:pt>
    <dgm:pt modelId="{4927091B-953B-4132-B26A-852CAA856083}" type="pres">
      <dgm:prSet presAssocID="{B7BB16D8-632A-4C10-A8AA-FDA1C2E3BDD6}" presName="spacing" presStyleCnt="0"/>
      <dgm:spPr/>
    </dgm:pt>
    <dgm:pt modelId="{DE198686-B50E-4468-BD10-175392677B77}" type="pres">
      <dgm:prSet presAssocID="{D809BEB1-06CD-44C6-9E23-2E6353EB2052}" presName="composite" presStyleCnt="0"/>
      <dgm:spPr/>
    </dgm:pt>
    <dgm:pt modelId="{E4BAE959-6503-420F-9683-A30223F390C3}" type="pres">
      <dgm:prSet presAssocID="{D809BEB1-06CD-44C6-9E23-2E6353EB2052}" presName="imgShp" presStyleLbl="fgImgPlace1" presStyleIdx="1" presStyleCnt="3"/>
      <dgm:spPr/>
    </dgm:pt>
    <dgm:pt modelId="{96B5CAFB-33C1-4426-BBDC-CEDF426F1060}" type="pres">
      <dgm:prSet presAssocID="{D809BEB1-06CD-44C6-9E23-2E6353EB2052}" presName="txShp" presStyleLbl="node1" presStyleIdx="1" presStyleCnt="3">
        <dgm:presLayoutVars>
          <dgm:bulletEnabled val="1"/>
        </dgm:presLayoutVars>
      </dgm:prSet>
      <dgm:spPr/>
      <dgm:t>
        <a:bodyPr/>
        <a:lstStyle/>
        <a:p>
          <a:endParaRPr lang="zh-CN" altLang="en-US"/>
        </a:p>
      </dgm:t>
    </dgm:pt>
    <dgm:pt modelId="{8D6FEF8F-C62A-49D9-ADAE-F217AF305DEF}" type="pres">
      <dgm:prSet presAssocID="{71A73BCC-2FBA-4B2F-B7B6-A647514757C2}" presName="spacing" presStyleCnt="0"/>
      <dgm:spPr/>
    </dgm:pt>
    <dgm:pt modelId="{712A8730-D94B-4AF4-A855-5D0A2442147A}" type="pres">
      <dgm:prSet presAssocID="{4ECCBD3E-964F-4B69-9F67-17351AA26C35}" presName="composite" presStyleCnt="0"/>
      <dgm:spPr/>
    </dgm:pt>
    <dgm:pt modelId="{758D5CCD-EB7E-44EF-914D-8A16413C7CAD}" type="pres">
      <dgm:prSet presAssocID="{4ECCBD3E-964F-4B69-9F67-17351AA26C35}" presName="imgShp" presStyleLbl="fgImgPlace1" presStyleIdx="2" presStyleCnt="3"/>
      <dgm:spPr/>
    </dgm:pt>
    <dgm:pt modelId="{2531A5F2-C870-402B-82C9-46DA314E69EC}" type="pres">
      <dgm:prSet presAssocID="{4ECCBD3E-964F-4B69-9F67-17351AA26C35}" presName="txShp" presStyleLbl="node1" presStyleIdx="2" presStyleCnt="3">
        <dgm:presLayoutVars>
          <dgm:bulletEnabled val="1"/>
        </dgm:presLayoutVars>
      </dgm:prSet>
      <dgm:spPr/>
      <dgm:t>
        <a:bodyPr/>
        <a:lstStyle/>
        <a:p>
          <a:endParaRPr lang="zh-CN" altLang="en-US"/>
        </a:p>
      </dgm:t>
    </dgm:pt>
  </dgm:ptLst>
  <dgm:cxnLst>
    <dgm:cxn modelId="{04D23A29-3153-456C-A842-2E963371EB99}" type="presOf" srcId="{4ECCBD3E-964F-4B69-9F67-17351AA26C35}" destId="{2531A5F2-C870-402B-82C9-46DA314E69EC}" srcOrd="0" destOrd="0" presId="urn:microsoft.com/office/officeart/2005/8/layout/vList3#1"/>
    <dgm:cxn modelId="{0D4E923A-069B-46AF-B4C3-421E2EB9A7F8}" type="presOf" srcId="{12B1805D-4785-4605-BC20-05D5D207EA41}" destId="{515C53E6-FD46-4FED-ADA2-C3E72EB2DD73}" srcOrd="0" destOrd="0" presId="urn:microsoft.com/office/officeart/2005/8/layout/vList3#1"/>
    <dgm:cxn modelId="{D1A12E05-2955-436A-913A-52DECC1F0326}" type="presOf" srcId="{322351C9-1D85-4095-A5BF-5F6CE3667F79}" destId="{C75C168F-0FEF-48B5-B222-688FF6688A59}" srcOrd="0" destOrd="0" presId="urn:microsoft.com/office/officeart/2005/8/layout/vList3#1"/>
    <dgm:cxn modelId="{0CBA8019-ECBD-4C2C-A181-4CDC4A8303D6}" srcId="{12B1805D-4785-4605-BC20-05D5D207EA41}" destId="{322351C9-1D85-4095-A5BF-5F6CE3667F79}" srcOrd="0" destOrd="0" parTransId="{FB629621-4B99-4B40-BEB8-00475661C730}" sibTransId="{B7BB16D8-632A-4C10-A8AA-FDA1C2E3BDD6}"/>
    <dgm:cxn modelId="{454852FD-4C60-45E4-B1D8-31ACC7A2016B}" srcId="{12B1805D-4785-4605-BC20-05D5D207EA41}" destId="{D809BEB1-06CD-44C6-9E23-2E6353EB2052}" srcOrd="1" destOrd="0" parTransId="{01FE5E76-FB1F-4713-B1A5-E6AF1DA07B2E}" sibTransId="{71A73BCC-2FBA-4B2F-B7B6-A647514757C2}"/>
    <dgm:cxn modelId="{0367EDE9-8C88-49C7-B67F-17A63EE25754}" type="presOf" srcId="{D809BEB1-06CD-44C6-9E23-2E6353EB2052}" destId="{96B5CAFB-33C1-4426-BBDC-CEDF426F1060}" srcOrd="0" destOrd="0" presId="urn:microsoft.com/office/officeart/2005/8/layout/vList3#1"/>
    <dgm:cxn modelId="{7C74CC1F-10CB-4654-A7EF-83F6177998D6}" srcId="{12B1805D-4785-4605-BC20-05D5D207EA41}" destId="{4ECCBD3E-964F-4B69-9F67-17351AA26C35}" srcOrd="2" destOrd="0" parTransId="{3FF75A21-D146-49BD-847B-6AD88099ACA2}" sibTransId="{88ABC14F-DBD3-448C-B1B9-FD1449475B3F}"/>
    <dgm:cxn modelId="{6A9E65EC-B62C-443A-ABA1-BB51F6737B15}" type="presParOf" srcId="{515C53E6-FD46-4FED-ADA2-C3E72EB2DD73}" destId="{6674C01B-11DC-479F-B43C-AE161612FBF8}" srcOrd="0" destOrd="0" presId="urn:microsoft.com/office/officeart/2005/8/layout/vList3#1"/>
    <dgm:cxn modelId="{98BE4BFF-399F-4AA2-AAF1-35CA7851B963}" type="presParOf" srcId="{6674C01B-11DC-479F-B43C-AE161612FBF8}" destId="{DE7C2AAD-A7E6-4B20-850C-B93CCEDE246F}" srcOrd="0" destOrd="0" presId="urn:microsoft.com/office/officeart/2005/8/layout/vList3#1"/>
    <dgm:cxn modelId="{A5289A81-B36E-4B0F-A593-70AF63EEFF59}" type="presParOf" srcId="{6674C01B-11DC-479F-B43C-AE161612FBF8}" destId="{C75C168F-0FEF-48B5-B222-688FF6688A59}" srcOrd="1" destOrd="0" presId="urn:microsoft.com/office/officeart/2005/8/layout/vList3#1"/>
    <dgm:cxn modelId="{C3EEDCA2-C049-4D01-9D73-59000140D35B}" type="presParOf" srcId="{515C53E6-FD46-4FED-ADA2-C3E72EB2DD73}" destId="{4927091B-953B-4132-B26A-852CAA856083}" srcOrd="1" destOrd="0" presId="urn:microsoft.com/office/officeart/2005/8/layout/vList3#1"/>
    <dgm:cxn modelId="{8BE31CFF-5283-4529-A7CE-BE09772199F3}" type="presParOf" srcId="{515C53E6-FD46-4FED-ADA2-C3E72EB2DD73}" destId="{DE198686-B50E-4468-BD10-175392677B77}" srcOrd="2" destOrd="0" presId="urn:microsoft.com/office/officeart/2005/8/layout/vList3#1"/>
    <dgm:cxn modelId="{206097EF-8059-453D-B4A4-6DD3D916299B}" type="presParOf" srcId="{DE198686-B50E-4468-BD10-175392677B77}" destId="{E4BAE959-6503-420F-9683-A30223F390C3}" srcOrd="0" destOrd="0" presId="urn:microsoft.com/office/officeart/2005/8/layout/vList3#1"/>
    <dgm:cxn modelId="{9A769B2B-14BE-4D3D-AD45-ADFD87893F0D}" type="presParOf" srcId="{DE198686-B50E-4468-BD10-175392677B77}" destId="{96B5CAFB-33C1-4426-BBDC-CEDF426F1060}" srcOrd="1" destOrd="0" presId="urn:microsoft.com/office/officeart/2005/8/layout/vList3#1"/>
    <dgm:cxn modelId="{906EFD33-7BC8-4A05-B0D7-32A1891F0276}" type="presParOf" srcId="{515C53E6-FD46-4FED-ADA2-C3E72EB2DD73}" destId="{8D6FEF8F-C62A-49D9-ADAE-F217AF305DEF}" srcOrd="3" destOrd="0" presId="urn:microsoft.com/office/officeart/2005/8/layout/vList3#1"/>
    <dgm:cxn modelId="{9DC85704-7619-47AD-9AEF-5832217405B7}" type="presParOf" srcId="{515C53E6-FD46-4FED-ADA2-C3E72EB2DD73}" destId="{712A8730-D94B-4AF4-A855-5D0A2442147A}" srcOrd="4" destOrd="0" presId="urn:microsoft.com/office/officeart/2005/8/layout/vList3#1"/>
    <dgm:cxn modelId="{25FE1309-D741-4B6A-8682-39B93623CA22}" type="presParOf" srcId="{712A8730-D94B-4AF4-A855-5D0A2442147A}" destId="{758D5CCD-EB7E-44EF-914D-8A16413C7CAD}" srcOrd="0" destOrd="0" presId="urn:microsoft.com/office/officeart/2005/8/layout/vList3#1"/>
    <dgm:cxn modelId="{0C901FF8-1A1F-4071-84A0-CB2033F3A64D}" type="presParOf" srcId="{712A8730-D94B-4AF4-A855-5D0A2442147A}" destId="{2531A5F2-C870-402B-82C9-46DA314E69EC}"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26F4D6-1A0B-4B65-BC5B-B0D50DB1EBDD}"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zh-CN" altLang="en-US"/>
        </a:p>
      </dgm:t>
    </dgm:pt>
    <dgm:pt modelId="{FA79A58B-EB99-474D-BBA7-C568A89051B6}">
      <dgm:prSet phldrT="[文本]"/>
      <dgm:spPr/>
      <dgm:t>
        <a:bodyPr/>
        <a:lstStyle/>
        <a:p>
          <a:r>
            <a:rPr lang="zh-CN" altLang="zh-CN" dirty="0" smtClean="0"/>
            <a:t>所达到的结果是正当的道德的，</a:t>
          </a:r>
          <a:r>
            <a:rPr lang="zh-CN" altLang="en-US" dirty="0" smtClean="0"/>
            <a:t>有时</a:t>
          </a:r>
          <a:r>
            <a:rPr lang="zh-CN" altLang="zh-CN" dirty="0" smtClean="0"/>
            <a:t>却不是正义的。</a:t>
          </a:r>
          <a:endParaRPr lang="zh-CN" altLang="en-US" dirty="0"/>
        </a:p>
      </dgm:t>
    </dgm:pt>
    <dgm:pt modelId="{305816B5-05AA-492E-AA49-04A6805B6B52}" type="parTrans" cxnId="{EEE3E909-6551-42E1-BB7D-162B6F362603}">
      <dgm:prSet/>
      <dgm:spPr/>
      <dgm:t>
        <a:bodyPr/>
        <a:lstStyle/>
        <a:p>
          <a:endParaRPr lang="zh-CN" altLang="en-US"/>
        </a:p>
      </dgm:t>
    </dgm:pt>
    <dgm:pt modelId="{7295D149-FF65-4144-BBE9-EAC1CEC1DF46}" type="sibTrans" cxnId="{EEE3E909-6551-42E1-BB7D-162B6F362603}">
      <dgm:prSet/>
      <dgm:spPr/>
      <dgm:t>
        <a:bodyPr/>
        <a:lstStyle/>
        <a:p>
          <a:endParaRPr lang="zh-CN" altLang="en-US"/>
        </a:p>
      </dgm:t>
    </dgm:pt>
    <dgm:pt modelId="{D0C00FB9-E33E-4D4D-A3F2-B2388AA1B43C}">
      <dgm:prSet phldrT="[文本]"/>
      <dgm:spPr/>
      <dgm:t>
        <a:bodyPr/>
        <a:lstStyle/>
        <a:p>
          <a:r>
            <a:rPr lang="zh-CN" altLang="zh-CN" dirty="0" smtClean="0"/>
            <a:t>程序的相对死板性无法适应具体情况的多样性。</a:t>
          </a:r>
          <a:endParaRPr lang="zh-CN" altLang="en-US" dirty="0"/>
        </a:p>
      </dgm:t>
    </dgm:pt>
    <dgm:pt modelId="{0F6EC1DD-3104-4CEC-90A0-0CB8D4A7F053}" type="parTrans" cxnId="{9F5957DD-7C28-4D55-9CF5-6345140AA7BE}">
      <dgm:prSet/>
      <dgm:spPr/>
      <dgm:t>
        <a:bodyPr/>
        <a:lstStyle/>
        <a:p>
          <a:endParaRPr lang="zh-CN" altLang="en-US"/>
        </a:p>
      </dgm:t>
    </dgm:pt>
    <dgm:pt modelId="{765520FC-FF21-4433-82DD-7894659430AB}" type="sibTrans" cxnId="{9F5957DD-7C28-4D55-9CF5-6345140AA7BE}">
      <dgm:prSet/>
      <dgm:spPr/>
      <dgm:t>
        <a:bodyPr/>
        <a:lstStyle/>
        <a:p>
          <a:endParaRPr lang="zh-CN" altLang="en-US"/>
        </a:p>
      </dgm:t>
    </dgm:pt>
    <dgm:pt modelId="{157CC40E-32E8-4A0F-A90B-2260EAD46983}">
      <dgm:prSet phldrT="[文本]"/>
      <dgm:spPr/>
      <dgm:t>
        <a:bodyPr/>
        <a:lstStyle/>
        <a:p>
          <a:r>
            <a:rPr lang="zh-CN" altLang="zh-CN" dirty="0" smtClean="0"/>
            <a:t>程序的滞后性和不完美性。</a:t>
          </a:r>
          <a:endParaRPr lang="zh-CN" altLang="en-US" dirty="0"/>
        </a:p>
      </dgm:t>
    </dgm:pt>
    <dgm:pt modelId="{3165661E-0525-4EEC-B342-27374F1F299F}" type="parTrans" cxnId="{81690FF2-4521-4475-922D-CC6821099695}">
      <dgm:prSet/>
      <dgm:spPr/>
      <dgm:t>
        <a:bodyPr/>
        <a:lstStyle/>
        <a:p>
          <a:endParaRPr lang="zh-CN" altLang="en-US"/>
        </a:p>
      </dgm:t>
    </dgm:pt>
    <dgm:pt modelId="{B818FED6-EB8F-4C25-B890-3C602F2A9387}" type="sibTrans" cxnId="{81690FF2-4521-4475-922D-CC6821099695}">
      <dgm:prSet/>
      <dgm:spPr/>
      <dgm:t>
        <a:bodyPr/>
        <a:lstStyle/>
        <a:p>
          <a:endParaRPr lang="zh-CN" altLang="en-US"/>
        </a:p>
      </dgm:t>
    </dgm:pt>
    <dgm:pt modelId="{A3F534C2-AAD7-4E8F-97E9-5FCB80F0E42B}">
      <dgm:prSet phldrT="[文本]"/>
      <dgm:spPr/>
      <dgm:t>
        <a:bodyPr/>
        <a:lstStyle/>
        <a:p>
          <a:r>
            <a:rPr lang="zh-CN" altLang="zh-CN" dirty="0" smtClean="0"/>
            <a:t>程序</a:t>
          </a:r>
          <a:r>
            <a:rPr lang="zh-CN" altLang="en-US" dirty="0" smtClean="0"/>
            <a:t>正义</a:t>
          </a:r>
          <a:r>
            <a:rPr lang="zh-CN" altLang="zh-CN" dirty="0" smtClean="0"/>
            <a:t>中的规则是对大多数人来说是正义的，但是可能少数人才掌握着真理和真知灼见。</a:t>
          </a:r>
          <a:endParaRPr lang="zh-CN" altLang="en-US" dirty="0"/>
        </a:p>
      </dgm:t>
    </dgm:pt>
    <dgm:pt modelId="{66C4B861-AA21-474A-9C1A-DD781D356129}" type="parTrans" cxnId="{45D05834-C024-4E26-981A-30354B4F8FE0}">
      <dgm:prSet/>
      <dgm:spPr/>
      <dgm:t>
        <a:bodyPr/>
        <a:lstStyle/>
        <a:p>
          <a:endParaRPr lang="zh-CN" altLang="en-US"/>
        </a:p>
      </dgm:t>
    </dgm:pt>
    <dgm:pt modelId="{9787129A-DDDF-492F-9193-BA4AF4AEF1C0}" type="sibTrans" cxnId="{45D05834-C024-4E26-981A-30354B4F8FE0}">
      <dgm:prSet/>
      <dgm:spPr/>
      <dgm:t>
        <a:bodyPr/>
        <a:lstStyle/>
        <a:p>
          <a:endParaRPr lang="zh-CN" altLang="en-US"/>
        </a:p>
      </dgm:t>
    </dgm:pt>
    <dgm:pt modelId="{B9A49B0C-7832-4C7D-9EC8-03CD6AAEC944}" type="pres">
      <dgm:prSet presAssocID="{D126F4D6-1A0B-4B65-BC5B-B0D50DB1EBDD}" presName="matrix" presStyleCnt="0">
        <dgm:presLayoutVars>
          <dgm:chMax val="1"/>
          <dgm:dir/>
          <dgm:resizeHandles val="exact"/>
        </dgm:presLayoutVars>
      </dgm:prSet>
      <dgm:spPr/>
      <dgm:t>
        <a:bodyPr/>
        <a:lstStyle/>
        <a:p>
          <a:endParaRPr lang="zh-CN" altLang="en-US"/>
        </a:p>
      </dgm:t>
    </dgm:pt>
    <dgm:pt modelId="{D871B3DE-0431-40A6-9417-E9D58F128BD0}" type="pres">
      <dgm:prSet presAssocID="{D126F4D6-1A0B-4B65-BC5B-B0D50DB1EBDD}" presName="diamond" presStyleLbl="bgShp" presStyleIdx="0" presStyleCnt="1"/>
      <dgm:spPr/>
    </dgm:pt>
    <dgm:pt modelId="{7BB21D9C-334C-4DA6-9975-66598AB39EAF}" type="pres">
      <dgm:prSet presAssocID="{D126F4D6-1A0B-4B65-BC5B-B0D50DB1EBDD}" presName="quad1" presStyleLbl="node1" presStyleIdx="0" presStyleCnt="4">
        <dgm:presLayoutVars>
          <dgm:chMax val="0"/>
          <dgm:chPref val="0"/>
          <dgm:bulletEnabled val="1"/>
        </dgm:presLayoutVars>
      </dgm:prSet>
      <dgm:spPr/>
      <dgm:t>
        <a:bodyPr/>
        <a:lstStyle/>
        <a:p>
          <a:endParaRPr lang="zh-CN" altLang="en-US"/>
        </a:p>
      </dgm:t>
    </dgm:pt>
    <dgm:pt modelId="{FA1E0528-DA0E-4C6D-934A-59ADCCA40A83}" type="pres">
      <dgm:prSet presAssocID="{D126F4D6-1A0B-4B65-BC5B-B0D50DB1EBDD}" presName="quad2" presStyleLbl="node1" presStyleIdx="1" presStyleCnt="4">
        <dgm:presLayoutVars>
          <dgm:chMax val="0"/>
          <dgm:chPref val="0"/>
          <dgm:bulletEnabled val="1"/>
        </dgm:presLayoutVars>
      </dgm:prSet>
      <dgm:spPr/>
      <dgm:t>
        <a:bodyPr/>
        <a:lstStyle/>
        <a:p>
          <a:endParaRPr lang="zh-CN" altLang="en-US"/>
        </a:p>
      </dgm:t>
    </dgm:pt>
    <dgm:pt modelId="{51A609D2-2112-4D91-B5BE-5DA63C45EB55}" type="pres">
      <dgm:prSet presAssocID="{D126F4D6-1A0B-4B65-BC5B-B0D50DB1EBDD}" presName="quad3" presStyleLbl="node1" presStyleIdx="2" presStyleCnt="4">
        <dgm:presLayoutVars>
          <dgm:chMax val="0"/>
          <dgm:chPref val="0"/>
          <dgm:bulletEnabled val="1"/>
        </dgm:presLayoutVars>
      </dgm:prSet>
      <dgm:spPr/>
      <dgm:t>
        <a:bodyPr/>
        <a:lstStyle/>
        <a:p>
          <a:endParaRPr lang="zh-CN" altLang="en-US"/>
        </a:p>
      </dgm:t>
    </dgm:pt>
    <dgm:pt modelId="{87F5363F-210D-4272-9E6F-0B08005D9A7A}" type="pres">
      <dgm:prSet presAssocID="{D126F4D6-1A0B-4B65-BC5B-B0D50DB1EBDD}" presName="quad4" presStyleLbl="node1" presStyleIdx="3" presStyleCnt="4">
        <dgm:presLayoutVars>
          <dgm:chMax val="0"/>
          <dgm:chPref val="0"/>
          <dgm:bulletEnabled val="1"/>
        </dgm:presLayoutVars>
      </dgm:prSet>
      <dgm:spPr/>
      <dgm:t>
        <a:bodyPr/>
        <a:lstStyle/>
        <a:p>
          <a:endParaRPr lang="zh-CN" altLang="en-US"/>
        </a:p>
      </dgm:t>
    </dgm:pt>
  </dgm:ptLst>
  <dgm:cxnLst>
    <dgm:cxn modelId="{EEE3E909-6551-42E1-BB7D-162B6F362603}" srcId="{D126F4D6-1A0B-4B65-BC5B-B0D50DB1EBDD}" destId="{FA79A58B-EB99-474D-BBA7-C568A89051B6}" srcOrd="0" destOrd="0" parTransId="{305816B5-05AA-492E-AA49-04A6805B6B52}" sibTransId="{7295D149-FF65-4144-BBE9-EAC1CEC1DF46}"/>
    <dgm:cxn modelId="{81690FF2-4521-4475-922D-CC6821099695}" srcId="{D126F4D6-1A0B-4B65-BC5B-B0D50DB1EBDD}" destId="{157CC40E-32E8-4A0F-A90B-2260EAD46983}" srcOrd="2" destOrd="0" parTransId="{3165661E-0525-4EEC-B342-27374F1F299F}" sibTransId="{B818FED6-EB8F-4C25-B890-3C602F2A9387}"/>
    <dgm:cxn modelId="{A821E9DC-B49F-465E-A91F-E9A8810F26EA}" type="presOf" srcId="{D0C00FB9-E33E-4D4D-A3F2-B2388AA1B43C}" destId="{FA1E0528-DA0E-4C6D-934A-59ADCCA40A83}" srcOrd="0" destOrd="0" presId="urn:microsoft.com/office/officeart/2005/8/layout/matrix3"/>
    <dgm:cxn modelId="{45D05834-C024-4E26-981A-30354B4F8FE0}" srcId="{D126F4D6-1A0B-4B65-BC5B-B0D50DB1EBDD}" destId="{A3F534C2-AAD7-4E8F-97E9-5FCB80F0E42B}" srcOrd="3" destOrd="0" parTransId="{66C4B861-AA21-474A-9C1A-DD781D356129}" sibTransId="{9787129A-DDDF-492F-9193-BA4AF4AEF1C0}"/>
    <dgm:cxn modelId="{BEA608E8-B637-4D6C-95D6-76E6972E1DA6}" type="presOf" srcId="{157CC40E-32E8-4A0F-A90B-2260EAD46983}" destId="{51A609D2-2112-4D91-B5BE-5DA63C45EB55}" srcOrd="0" destOrd="0" presId="urn:microsoft.com/office/officeart/2005/8/layout/matrix3"/>
    <dgm:cxn modelId="{679D63A1-8FAB-4203-9A4B-7C6C4767F914}" type="presOf" srcId="{A3F534C2-AAD7-4E8F-97E9-5FCB80F0E42B}" destId="{87F5363F-210D-4272-9E6F-0B08005D9A7A}" srcOrd="0" destOrd="0" presId="urn:microsoft.com/office/officeart/2005/8/layout/matrix3"/>
    <dgm:cxn modelId="{EF79693F-A274-4E2B-924C-37515179945F}" type="presOf" srcId="{FA79A58B-EB99-474D-BBA7-C568A89051B6}" destId="{7BB21D9C-334C-4DA6-9975-66598AB39EAF}" srcOrd="0" destOrd="0" presId="urn:microsoft.com/office/officeart/2005/8/layout/matrix3"/>
    <dgm:cxn modelId="{9F5957DD-7C28-4D55-9CF5-6345140AA7BE}" srcId="{D126F4D6-1A0B-4B65-BC5B-B0D50DB1EBDD}" destId="{D0C00FB9-E33E-4D4D-A3F2-B2388AA1B43C}" srcOrd="1" destOrd="0" parTransId="{0F6EC1DD-3104-4CEC-90A0-0CB8D4A7F053}" sibTransId="{765520FC-FF21-4433-82DD-7894659430AB}"/>
    <dgm:cxn modelId="{097D5CA5-3D52-49E3-A34D-6F65F600BCAC}" type="presOf" srcId="{D126F4D6-1A0B-4B65-BC5B-B0D50DB1EBDD}" destId="{B9A49B0C-7832-4C7D-9EC8-03CD6AAEC944}" srcOrd="0" destOrd="0" presId="urn:microsoft.com/office/officeart/2005/8/layout/matrix3"/>
    <dgm:cxn modelId="{49E0DF4D-0AE8-48C6-95C5-552BC7C8DFD8}" type="presParOf" srcId="{B9A49B0C-7832-4C7D-9EC8-03CD6AAEC944}" destId="{D871B3DE-0431-40A6-9417-E9D58F128BD0}" srcOrd="0" destOrd="0" presId="urn:microsoft.com/office/officeart/2005/8/layout/matrix3"/>
    <dgm:cxn modelId="{44D64783-F6B8-4F3B-B460-641DC84D51BF}" type="presParOf" srcId="{B9A49B0C-7832-4C7D-9EC8-03CD6AAEC944}" destId="{7BB21D9C-334C-4DA6-9975-66598AB39EAF}" srcOrd="1" destOrd="0" presId="urn:microsoft.com/office/officeart/2005/8/layout/matrix3"/>
    <dgm:cxn modelId="{56927B15-9267-427F-BACC-BAE4F2EE85D2}" type="presParOf" srcId="{B9A49B0C-7832-4C7D-9EC8-03CD6AAEC944}" destId="{FA1E0528-DA0E-4C6D-934A-59ADCCA40A83}" srcOrd="2" destOrd="0" presId="urn:microsoft.com/office/officeart/2005/8/layout/matrix3"/>
    <dgm:cxn modelId="{73F932CC-D73D-4F6C-BFF1-560CDAF032BA}" type="presParOf" srcId="{B9A49B0C-7832-4C7D-9EC8-03CD6AAEC944}" destId="{51A609D2-2112-4D91-B5BE-5DA63C45EB55}" srcOrd="3" destOrd="0" presId="urn:microsoft.com/office/officeart/2005/8/layout/matrix3"/>
    <dgm:cxn modelId="{C014DC62-8550-4DC5-99A2-DB322D66247A}" type="presParOf" srcId="{B9A49B0C-7832-4C7D-9EC8-03CD6AAEC944}" destId="{87F5363F-210D-4272-9E6F-0B08005D9A7A}"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A37769-0849-4ECD-9B23-7AE66456110B}" type="doc">
      <dgm:prSet loTypeId="urn:microsoft.com/office/officeart/2005/8/layout/vList3#2" loCatId="list" qsTypeId="urn:microsoft.com/office/officeart/2005/8/quickstyle/simple1" qsCatId="simple" csTypeId="urn:microsoft.com/office/officeart/2005/8/colors/colorful2" csCatId="colorful" phldr="1"/>
      <dgm:spPr/>
    </dgm:pt>
    <dgm:pt modelId="{F333B3D9-C375-46DD-B471-141F3E77ED88}">
      <dgm:prSet phldrT="[文本]"/>
      <dgm:spPr/>
      <dgm:t>
        <a:bodyPr/>
        <a:lstStyle/>
        <a:p>
          <a:r>
            <a:rPr lang="zh-CN" altLang="en-US" dirty="0" smtClean="0"/>
            <a:t>如果</a:t>
          </a:r>
          <a:r>
            <a:rPr lang="zh-CN" altLang="zh-CN" dirty="0" smtClean="0"/>
            <a:t>在总体上将</a:t>
          </a:r>
          <a:r>
            <a:rPr lang="zh-CN" altLang="en-US" dirty="0" smtClean="0"/>
            <a:t>幸福感</a:t>
          </a:r>
          <a:r>
            <a:rPr lang="zh-CN" altLang="zh-CN" dirty="0" smtClean="0"/>
            <a:t>量化，</a:t>
          </a:r>
          <a:r>
            <a:rPr lang="zh-CN" altLang="en-US" dirty="0" smtClean="0"/>
            <a:t>将促进</a:t>
          </a:r>
          <a:r>
            <a:rPr lang="zh-CN" altLang="zh-CN" dirty="0" smtClean="0"/>
            <a:t>社会幸福感的总体的提升。</a:t>
          </a:r>
          <a:endParaRPr lang="zh-CN" altLang="en-US" dirty="0"/>
        </a:p>
      </dgm:t>
    </dgm:pt>
    <dgm:pt modelId="{A16BE262-F175-488F-89A3-FE6918C26BCF}" type="parTrans" cxnId="{17D54D37-77DC-4DB8-A10B-FA584BF011A3}">
      <dgm:prSet/>
      <dgm:spPr/>
      <dgm:t>
        <a:bodyPr/>
        <a:lstStyle/>
        <a:p>
          <a:endParaRPr lang="zh-CN" altLang="en-US"/>
        </a:p>
      </dgm:t>
    </dgm:pt>
    <dgm:pt modelId="{B62E9CAA-7BCF-4C5B-9DC4-CAD8E95339E3}" type="sibTrans" cxnId="{17D54D37-77DC-4DB8-A10B-FA584BF011A3}">
      <dgm:prSet/>
      <dgm:spPr/>
      <dgm:t>
        <a:bodyPr/>
        <a:lstStyle/>
        <a:p>
          <a:endParaRPr lang="zh-CN" altLang="en-US"/>
        </a:p>
      </dgm:t>
    </dgm:pt>
    <dgm:pt modelId="{86480149-B83A-4BC3-81C5-7347FB645401}">
      <dgm:prSet phldrT="[文本]"/>
      <dgm:spPr/>
      <dgm:t>
        <a:bodyPr/>
        <a:lstStyle/>
        <a:p>
          <a:r>
            <a:rPr lang="zh-CN" altLang="zh-CN" dirty="0" smtClean="0"/>
            <a:t>亚里士多德</a:t>
          </a:r>
          <a:r>
            <a:rPr lang="zh-CN" altLang="en-US" dirty="0" smtClean="0"/>
            <a:t>的公正理论</a:t>
          </a:r>
          <a:r>
            <a:rPr lang="zh-CN" altLang="zh-CN" dirty="0" smtClean="0"/>
            <a:t>认为，公正是目的性的，对于权力的</a:t>
          </a:r>
          <a:r>
            <a:rPr lang="zh-CN" altLang="en-US" dirty="0" smtClean="0"/>
            <a:t>界定</a:t>
          </a:r>
          <a:r>
            <a:rPr lang="zh-CN" altLang="zh-CN" dirty="0" smtClean="0"/>
            <a:t>要求我们弄明白所讨论的社会行为的目的。公正是荣誉性的，为了推理一种行为的目的，或者讨论之，就至少要部分的推理或讨论他应当尊敬或奖励什么样的德性。亚里士多德认为，为了决定某一种物品的正当分配方式，我们需要研究被分配之物的目的和意图。</a:t>
          </a:r>
          <a:endParaRPr lang="zh-CN" altLang="en-US" dirty="0"/>
        </a:p>
      </dgm:t>
    </dgm:pt>
    <dgm:pt modelId="{4F6F40CD-173A-472D-B81E-271CF97F2C2A}" type="parTrans" cxnId="{35CA1BAA-4B5D-4B6E-ADDE-6EBDEF230C9D}">
      <dgm:prSet/>
      <dgm:spPr/>
      <dgm:t>
        <a:bodyPr/>
        <a:lstStyle/>
        <a:p>
          <a:endParaRPr lang="zh-CN" altLang="en-US"/>
        </a:p>
      </dgm:t>
    </dgm:pt>
    <dgm:pt modelId="{AF7B7D9E-73B1-4EDB-8867-E4B63C4E4448}" type="sibTrans" cxnId="{35CA1BAA-4B5D-4B6E-ADDE-6EBDEF230C9D}">
      <dgm:prSet/>
      <dgm:spPr/>
      <dgm:t>
        <a:bodyPr/>
        <a:lstStyle/>
        <a:p>
          <a:endParaRPr lang="zh-CN" altLang="en-US"/>
        </a:p>
      </dgm:t>
    </dgm:pt>
    <dgm:pt modelId="{E96B0C99-7874-4315-9833-28231BCA2B68}" type="pres">
      <dgm:prSet presAssocID="{01A37769-0849-4ECD-9B23-7AE66456110B}" presName="linearFlow" presStyleCnt="0">
        <dgm:presLayoutVars>
          <dgm:dir/>
          <dgm:resizeHandles val="exact"/>
        </dgm:presLayoutVars>
      </dgm:prSet>
      <dgm:spPr/>
    </dgm:pt>
    <dgm:pt modelId="{B0A7F49C-BED9-4F1D-BBC9-0C7FA71BCD0C}" type="pres">
      <dgm:prSet presAssocID="{F333B3D9-C375-46DD-B471-141F3E77ED88}" presName="composite" presStyleCnt="0"/>
      <dgm:spPr/>
    </dgm:pt>
    <dgm:pt modelId="{472E18B8-5437-4B8A-9883-8AF448C6AD13}" type="pres">
      <dgm:prSet presAssocID="{F333B3D9-C375-46DD-B471-141F3E77ED88}" presName="imgShp" presStyleLbl="fgImgPlace1" presStyleIdx="0" presStyleCnt="2"/>
      <dgm:spPr/>
    </dgm:pt>
    <dgm:pt modelId="{CE5D5288-69DE-406B-8D82-6DF0746FD797}" type="pres">
      <dgm:prSet presAssocID="{F333B3D9-C375-46DD-B471-141F3E77ED88}" presName="txShp" presStyleLbl="node1" presStyleIdx="0" presStyleCnt="2" custLinFactNeighborX="2264" custLinFactNeighborY="-114">
        <dgm:presLayoutVars>
          <dgm:bulletEnabled val="1"/>
        </dgm:presLayoutVars>
      </dgm:prSet>
      <dgm:spPr/>
      <dgm:t>
        <a:bodyPr/>
        <a:lstStyle/>
        <a:p>
          <a:endParaRPr lang="zh-CN" altLang="en-US"/>
        </a:p>
      </dgm:t>
    </dgm:pt>
    <dgm:pt modelId="{DC578000-0B09-4BAA-A75C-A6F0B63C53A0}" type="pres">
      <dgm:prSet presAssocID="{B62E9CAA-7BCF-4C5B-9DC4-CAD8E95339E3}" presName="spacing" presStyleCnt="0"/>
      <dgm:spPr/>
    </dgm:pt>
    <dgm:pt modelId="{F0A3FD9D-1FD2-4BE2-8C38-9C5848E1573A}" type="pres">
      <dgm:prSet presAssocID="{86480149-B83A-4BC3-81C5-7347FB645401}" presName="composite" presStyleCnt="0"/>
      <dgm:spPr/>
    </dgm:pt>
    <dgm:pt modelId="{08DCCF51-7462-4B3D-8EE6-BB4194C2563B}" type="pres">
      <dgm:prSet presAssocID="{86480149-B83A-4BC3-81C5-7347FB645401}" presName="imgShp" presStyleLbl="fgImgPlace1" presStyleIdx="1" presStyleCnt="2"/>
      <dgm:spPr/>
    </dgm:pt>
    <dgm:pt modelId="{19E87EF7-EF41-4BE0-B24D-74ABEF4E0370}" type="pres">
      <dgm:prSet presAssocID="{86480149-B83A-4BC3-81C5-7347FB645401}" presName="txShp" presStyleLbl="node1" presStyleIdx="1" presStyleCnt="2">
        <dgm:presLayoutVars>
          <dgm:bulletEnabled val="1"/>
        </dgm:presLayoutVars>
      </dgm:prSet>
      <dgm:spPr/>
      <dgm:t>
        <a:bodyPr/>
        <a:lstStyle/>
        <a:p>
          <a:endParaRPr lang="zh-CN" altLang="en-US"/>
        </a:p>
      </dgm:t>
    </dgm:pt>
  </dgm:ptLst>
  <dgm:cxnLst>
    <dgm:cxn modelId="{35CA1BAA-4B5D-4B6E-ADDE-6EBDEF230C9D}" srcId="{01A37769-0849-4ECD-9B23-7AE66456110B}" destId="{86480149-B83A-4BC3-81C5-7347FB645401}" srcOrd="1" destOrd="0" parTransId="{4F6F40CD-173A-472D-B81E-271CF97F2C2A}" sibTransId="{AF7B7D9E-73B1-4EDB-8867-E4B63C4E4448}"/>
    <dgm:cxn modelId="{D7E819CD-8520-4202-B700-8A85C4D8AB85}" type="presOf" srcId="{01A37769-0849-4ECD-9B23-7AE66456110B}" destId="{E96B0C99-7874-4315-9833-28231BCA2B68}" srcOrd="0" destOrd="0" presId="urn:microsoft.com/office/officeart/2005/8/layout/vList3#2"/>
    <dgm:cxn modelId="{8E8CBDD7-BB30-4422-AA55-467EBAD56DE1}" type="presOf" srcId="{86480149-B83A-4BC3-81C5-7347FB645401}" destId="{19E87EF7-EF41-4BE0-B24D-74ABEF4E0370}" srcOrd="0" destOrd="0" presId="urn:microsoft.com/office/officeart/2005/8/layout/vList3#2"/>
    <dgm:cxn modelId="{17D54D37-77DC-4DB8-A10B-FA584BF011A3}" srcId="{01A37769-0849-4ECD-9B23-7AE66456110B}" destId="{F333B3D9-C375-46DD-B471-141F3E77ED88}" srcOrd="0" destOrd="0" parTransId="{A16BE262-F175-488F-89A3-FE6918C26BCF}" sibTransId="{B62E9CAA-7BCF-4C5B-9DC4-CAD8E95339E3}"/>
    <dgm:cxn modelId="{7FC1FFFF-D64E-40E4-BAFD-D7B360405E5F}" type="presOf" srcId="{F333B3D9-C375-46DD-B471-141F3E77ED88}" destId="{CE5D5288-69DE-406B-8D82-6DF0746FD797}" srcOrd="0" destOrd="0" presId="urn:microsoft.com/office/officeart/2005/8/layout/vList3#2"/>
    <dgm:cxn modelId="{72C134ED-C0FC-41EF-B3FA-538CF93AB3A3}" type="presParOf" srcId="{E96B0C99-7874-4315-9833-28231BCA2B68}" destId="{B0A7F49C-BED9-4F1D-BBC9-0C7FA71BCD0C}" srcOrd="0" destOrd="0" presId="urn:microsoft.com/office/officeart/2005/8/layout/vList3#2"/>
    <dgm:cxn modelId="{29557BBA-80A9-40C6-B348-52A58ED10728}" type="presParOf" srcId="{B0A7F49C-BED9-4F1D-BBC9-0C7FA71BCD0C}" destId="{472E18B8-5437-4B8A-9883-8AF448C6AD13}" srcOrd="0" destOrd="0" presId="urn:microsoft.com/office/officeart/2005/8/layout/vList3#2"/>
    <dgm:cxn modelId="{2D43EC59-97C6-47A9-B136-29A7056B0C98}" type="presParOf" srcId="{B0A7F49C-BED9-4F1D-BBC9-0C7FA71BCD0C}" destId="{CE5D5288-69DE-406B-8D82-6DF0746FD797}" srcOrd="1" destOrd="0" presId="urn:microsoft.com/office/officeart/2005/8/layout/vList3#2"/>
    <dgm:cxn modelId="{98BE14C0-A4C3-462F-84BA-FF7A02FD29DD}" type="presParOf" srcId="{E96B0C99-7874-4315-9833-28231BCA2B68}" destId="{DC578000-0B09-4BAA-A75C-A6F0B63C53A0}" srcOrd="1" destOrd="0" presId="urn:microsoft.com/office/officeart/2005/8/layout/vList3#2"/>
    <dgm:cxn modelId="{CD08E717-4640-4878-9BA0-9E5705A2FB37}" type="presParOf" srcId="{E96B0C99-7874-4315-9833-28231BCA2B68}" destId="{F0A3FD9D-1FD2-4BE2-8C38-9C5848E1573A}" srcOrd="2" destOrd="0" presId="urn:microsoft.com/office/officeart/2005/8/layout/vList3#2"/>
    <dgm:cxn modelId="{2C3DD178-9B66-4569-ADF4-0CF2AC9F33F3}" type="presParOf" srcId="{F0A3FD9D-1FD2-4BE2-8C38-9C5848E1573A}" destId="{08DCCF51-7462-4B3D-8EE6-BB4194C2563B}" srcOrd="0" destOrd="0" presId="urn:microsoft.com/office/officeart/2005/8/layout/vList3#2"/>
    <dgm:cxn modelId="{3E02EB23-D981-4349-906E-060A86292249}" type="presParOf" srcId="{F0A3FD9D-1FD2-4BE2-8C38-9C5848E1573A}" destId="{19E87EF7-EF41-4BE0-B24D-74ABEF4E0370}" srcOrd="1" destOrd="0" presId="urn:microsoft.com/office/officeart/2005/8/layout/vList3#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E047BF5-2B03-4B4D-8850-16F14304B823}" type="doc">
      <dgm:prSet loTypeId="urn:microsoft.com/office/officeart/2005/8/layout/default#1" loCatId="list" qsTypeId="urn:microsoft.com/office/officeart/2005/8/quickstyle/simple1" qsCatId="simple" csTypeId="urn:microsoft.com/office/officeart/2005/8/colors/colorful1#2" csCatId="colorful" phldr="1"/>
      <dgm:spPr/>
      <dgm:t>
        <a:bodyPr/>
        <a:lstStyle/>
        <a:p>
          <a:endParaRPr lang="zh-CN" altLang="en-US"/>
        </a:p>
      </dgm:t>
    </dgm:pt>
    <dgm:pt modelId="{62B3958F-B83E-44AE-85AC-D77F4ABCABAF}">
      <dgm:prSet phldrT="[文本]"/>
      <dgm:spPr/>
      <dgm:t>
        <a:bodyPr/>
        <a:lstStyle/>
        <a:p>
          <a:r>
            <a:rPr lang="zh-CN" altLang="zh-CN" dirty="0" smtClean="0"/>
            <a:t>践踏了个人的权利。</a:t>
          </a:r>
          <a:endParaRPr lang="zh-CN" altLang="en-US" dirty="0"/>
        </a:p>
      </dgm:t>
    </dgm:pt>
    <dgm:pt modelId="{27F1898B-B8F4-47C1-86B8-90B181BB6272}" type="parTrans" cxnId="{94B3B26E-7CF2-4891-9F73-923238C736AC}">
      <dgm:prSet/>
      <dgm:spPr/>
      <dgm:t>
        <a:bodyPr/>
        <a:lstStyle/>
        <a:p>
          <a:endParaRPr lang="zh-CN" altLang="en-US"/>
        </a:p>
      </dgm:t>
    </dgm:pt>
    <dgm:pt modelId="{273504EC-C56F-4466-A598-84055A60B833}" type="sibTrans" cxnId="{94B3B26E-7CF2-4891-9F73-923238C736AC}">
      <dgm:prSet/>
      <dgm:spPr/>
      <dgm:t>
        <a:bodyPr/>
        <a:lstStyle/>
        <a:p>
          <a:endParaRPr lang="zh-CN" altLang="en-US"/>
        </a:p>
      </dgm:t>
    </dgm:pt>
    <dgm:pt modelId="{C8804487-1B53-4E0D-945F-CB8A5A0853EE}">
      <dgm:prSet phldrT="[文本]"/>
      <dgm:spPr/>
      <dgm:t>
        <a:bodyPr/>
        <a:lstStyle/>
        <a:p>
          <a:r>
            <a:rPr lang="zh-CN" altLang="zh-CN" dirty="0" smtClean="0"/>
            <a:t>在一定意义上将快乐和痛苦变成了我们唯一的主人，这是对人的尊严与价值的一种亵渎。</a:t>
          </a:r>
          <a:endParaRPr lang="zh-CN" altLang="en-US" dirty="0"/>
        </a:p>
      </dgm:t>
    </dgm:pt>
    <dgm:pt modelId="{570072C0-F74B-43DB-9B2D-BB1FC738A837}" type="parTrans" cxnId="{604F509D-9CAF-4923-95AB-C407EFEE7686}">
      <dgm:prSet/>
      <dgm:spPr/>
      <dgm:t>
        <a:bodyPr/>
        <a:lstStyle/>
        <a:p>
          <a:endParaRPr lang="zh-CN" altLang="en-US"/>
        </a:p>
      </dgm:t>
    </dgm:pt>
    <dgm:pt modelId="{C9BAA0DB-3164-4775-A79B-3F4417C1E0E1}" type="sibTrans" cxnId="{604F509D-9CAF-4923-95AB-C407EFEE7686}">
      <dgm:prSet/>
      <dgm:spPr/>
      <dgm:t>
        <a:bodyPr/>
        <a:lstStyle/>
        <a:p>
          <a:endParaRPr lang="zh-CN" altLang="en-US"/>
        </a:p>
      </dgm:t>
    </dgm:pt>
    <dgm:pt modelId="{58062285-6EA7-4BF2-93EC-F966108CE99E}">
      <dgm:prSet phldrT="[文本]"/>
      <dgm:spPr/>
      <dgm:t>
        <a:bodyPr/>
        <a:lstStyle/>
        <a:p>
          <a:r>
            <a:rPr lang="zh-CN" altLang="zh-CN" dirty="0" smtClean="0"/>
            <a:t>为了计算各种偏好，我们需要衡量他们的一种通用的货币，但是我们不能将所有道德的善都转变为一种单一的货币价值，而在此过程中不丧失某些东西</a:t>
          </a:r>
          <a:endParaRPr lang="zh-CN" altLang="en-US" dirty="0"/>
        </a:p>
      </dgm:t>
    </dgm:pt>
    <dgm:pt modelId="{67BD13E1-3384-4D86-A58A-6D0A7E03454A}" type="parTrans" cxnId="{4607E810-4A70-429B-A59E-D01F04631C88}">
      <dgm:prSet/>
      <dgm:spPr/>
      <dgm:t>
        <a:bodyPr/>
        <a:lstStyle/>
        <a:p>
          <a:endParaRPr lang="zh-CN" altLang="en-US"/>
        </a:p>
      </dgm:t>
    </dgm:pt>
    <dgm:pt modelId="{03CE9B3E-0980-41BA-94D9-92C185E43996}" type="sibTrans" cxnId="{4607E810-4A70-429B-A59E-D01F04631C88}">
      <dgm:prSet/>
      <dgm:spPr/>
      <dgm:t>
        <a:bodyPr/>
        <a:lstStyle/>
        <a:p>
          <a:endParaRPr lang="zh-CN" altLang="en-US"/>
        </a:p>
      </dgm:t>
    </dgm:pt>
    <dgm:pt modelId="{557CFAB9-F8BF-4BAD-986F-7FFCA39A1456}">
      <dgm:prSet phldrT="[文本]"/>
      <dgm:spPr/>
      <dgm:t>
        <a:bodyPr/>
        <a:lstStyle/>
        <a:p>
          <a:r>
            <a:rPr lang="zh-CN" altLang="zh-CN" dirty="0" smtClean="0"/>
            <a:t>我们目前所认为的是能够增加幸福感的那种结果在长远看来可能是错误的，反而是增加痛苦感。我们不知道什么是正义，什么是评判过程和结果是否正确的标准</a:t>
          </a:r>
          <a:endParaRPr lang="zh-CN" altLang="en-US" dirty="0"/>
        </a:p>
      </dgm:t>
    </dgm:pt>
    <dgm:pt modelId="{6C3D3495-844E-4463-8980-91A0891ECE8B}" type="parTrans" cxnId="{207112E1-129C-4EF0-BA5F-7D1E6050B69F}">
      <dgm:prSet/>
      <dgm:spPr/>
      <dgm:t>
        <a:bodyPr/>
        <a:lstStyle/>
        <a:p>
          <a:endParaRPr lang="zh-CN" altLang="en-US"/>
        </a:p>
      </dgm:t>
    </dgm:pt>
    <dgm:pt modelId="{9D390869-9A3E-4923-84D7-D713F2A7A9F0}" type="sibTrans" cxnId="{207112E1-129C-4EF0-BA5F-7D1E6050B69F}">
      <dgm:prSet/>
      <dgm:spPr/>
      <dgm:t>
        <a:bodyPr/>
        <a:lstStyle/>
        <a:p>
          <a:endParaRPr lang="zh-CN" altLang="en-US"/>
        </a:p>
      </dgm:t>
    </dgm:pt>
    <dgm:pt modelId="{086D99B4-F7D6-4CCC-8C3F-F18127E83BC2}">
      <dgm:prSet phldrT="[文本]"/>
      <dgm:spPr/>
      <dgm:t>
        <a:bodyPr/>
        <a:lstStyle/>
        <a:p>
          <a:r>
            <a:rPr lang="zh-CN" altLang="zh-CN" dirty="0" smtClean="0"/>
            <a:t>康德认为那种试图从我们恰好具有的各种欲望来得出道德原则，是一种错误的思考道德的方式。这对于确立德行和使一个人变好毫无用处。</a:t>
          </a:r>
          <a:endParaRPr lang="zh-CN" altLang="en-US" dirty="0"/>
        </a:p>
      </dgm:t>
    </dgm:pt>
    <dgm:pt modelId="{4EB41D58-25EC-4E6F-B4CB-32A6F4CA788E}" type="parTrans" cxnId="{EE884ACC-21CC-41A8-9144-0DB092F6CE0F}">
      <dgm:prSet/>
      <dgm:spPr/>
      <dgm:t>
        <a:bodyPr/>
        <a:lstStyle/>
        <a:p>
          <a:endParaRPr lang="zh-CN" altLang="en-US"/>
        </a:p>
      </dgm:t>
    </dgm:pt>
    <dgm:pt modelId="{4A52B83C-419F-4C28-B973-9BB52FB7B9C4}" type="sibTrans" cxnId="{EE884ACC-21CC-41A8-9144-0DB092F6CE0F}">
      <dgm:prSet/>
      <dgm:spPr/>
      <dgm:t>
        <a:bodyPr/>
        <a:lstStyle/>
        <a:p>
          <a:endParaRPr lang="zh-CN" altLang="en-US"/>
        </a:p>
      </dgm:t>
    </dgm:pt>
    <dgm:pt modelId="{E7627BDF-0B8C-4931-AD17-A5EDA4F1E2F2}" type="pres">
      <dgm:prSet presAssocID="{CE047BF5-2B03-4B4D-8850-16F14304B823}" presName="diagram" presStyleCnt="0">
        <dgm:presLayoutVars>
          <dgm:dir/>
          <dgm:resizeHandles val="exact"/>
        </dgm:presLayoutVars>
      </dgm:prSet>
      <dgm:spPr/>
      <dgm:t>
        <a:bodyPr/>
        <a:lstStyle/>
        <a:p>
          <a:endParaRPr lang="zh-CN" altLang="en-US"/>
        </a:p>
      </dgm:t>
    </dgm:pt>
    <dgm:pt modelId="{E6B32517-EFC4-40E1-8B55-191DEA57F76C}" type="pres">
      <dgm:prSet presAssocID="{62B3958F-B83E-44AE-85AC-D77F4ABCABAF}" presName="node" presStyleLbl="node1" presStyleIdx="0" presStyleCnt="5">
        <dgm:presLayoutVars>
          <dgm:bulletEnabled val="1"/>
        </dgm:presLayoutVars>
      </dgm:prSet>
      <dgm:spPr/>
      <dgm:t>
        <a:bodyPr/>
        <a:lstStyle/>
        <a:p>
          <a:endParaRPr lang="zh-CN" altLang="en-US"/>
        </a:p>
      </dgm:t>
    </dgm:pt>
    <dgm:pt modelId="{8B071A0F-DF5B-4718-84B5-C5316A575638}" type="pres">
      <dgm:prSet presAssocID="{273504EC-C56F-4466-A598-84055A60B833}" presName="sibTrans" presStyleCnt="0"/>
      <dgm:spPr/>
    </dgm:pt>
    <dgm:pt modelId="{3D8E2806-F02C-4F26-A815-BDCF590A3840}" type="pres">
      <dgm:prSet presAssocID="{C8804487-1B53-4E0D-945F-CB8A5A0853EE}" presName="node" presStyleLbl="node1" presStyleIdx="1" presStyleCnt="5">
        <dgm:presLayoutVars>
          <dgm:bulletEnabled val="1"/>
        </dgm:presLayoutVars>
      </dgm:prSet>
      <dgm:spPr/>
      <dgm:t>
        <a:bodyPr/>
        <a:lstStyle/>
        <a:p>
          <a:endParaRPr lang="zh-CN" altLang="en-US"/>
        </a:p>
      </dgm:t>
    </dgm:pt>
    <dgm:pt modelId="{FA1C769A-C898-49E1-8F6D-D0F24765EDA5}" type="pres">
      <dgm:prSet presAssocID="{C9BAA0DB-3164-4775-A79B-3F4417C1E0E1}" presName="sibTrans" presStyleCnt="0"/>
      <dgm:spPr/>
    </dgm:pt>
    <dgm:pt modelId="{23301A13-8A9E-42DD-8227-6067AEE1DE4F}" type="pres">
      <dgm:prSet presAssocID="{58062285-6EA7-4BF2-93EC-F966108CE99E}" presName="node" presStyleLbl="node1" presStyleIdx="2" presStyleCnt="5">
        <dgm:presLayoutVars>
          <dgm:bulletEnabled val="1"/>
        </dgm:presLayoutVars>
      </dgm:prSet>
      <dgm:spPr/>
      <dgm:t>
        <a:bodyPr/>
        <a:lstStyle/>
        <a:p>
          <a:endParaRPr lang="zh-CN" altLang="en-US"/>
        </a:p>
      </dgm:t>
    </dgm:pt>
    <dgm:pt modelId="{352BD5FA-24E4-4301-A651-6AA0C652BFB8}" type="pres">
      <dgm:prSet presAssocID="{03CE9B3E-0980-41BA-94D9-92C185E43996}" presName="sibTrans" presStyleCnt="0"/>
      <dgm:spPr/>
    </dgm:pt>
    <dgm:pt modelId="{F1E35CDB-169A-4DF1-9494-90844C149E98}" type="pres">
      <dgm:prSet presAssocID="{557CFAB9-F8BF-4BAD-986F-7FFCA39A1456}" presName="node" presStyleLbl="node1" presStyleIdx="3" presStyleCnt="5">
        <dgm:presLayoutVars>
          <dgm:bulletEnabled val="1"/>
        </dgm:presLayoutVars>
      </dgm:prSet>
      <dgm:spPr/>
      <dgm:t>
        <a:bodyPr/>
        <a:lstStyle/>
        <a:p>
          <a:endParaRPr lang="zh-CN" altLang="en-US"/>
        </a:p>
      </dgm:t>
    </dgm:pt>
    <dgm:pt modelId="{34063CF1-C456-44D9-B618-0FF8508D56A5}" type="pres">
      <dgm:prSet presAssocID="{9D390869-9A3E-4923-84D7-D713F2A7A9F0}" presName="sibTrans" presStyleCnt="0"/>
      <dgm:spPr/>
    </dgm:pt>
    <dgm:pt modelId="{29B9DF6E-6E1D-4D70-AA32-08A3A58FF824}" type="pres">
      <dgm:prSet presAssocID="{086D99B4-F7D6-4CCC-8C3F-F18127E83BC2}" presName="node" presStyleLbl="node1" presStyleIdx="4" presStyleCnt="5">
        <dgm:presLayoutVars>
          <dgm:bulletEnabled val="1"/>
        </dgm:presLayoutVars>
      </dgm:prSet>
      <dgm:spPr/>
      <dgm:t>
        <a:bodyPr/>
        <a:lstStyle/>
        <a:p>
          <a:endParaRPr lang="zh-CN" altLang="en-US"/>
        </a:p>
      </dgm:t>
    </dgm:pt>
  </dgm:ptLst>
  <dgm:cxnLst>
    <dgm:cxn modelId="{78819A3D-9326-434C-8B64-AC7A596AECC8}" type="presOf" srcId="{086D99B4-F7D6-4CCC-8C3F-F18127E83BC2}" destId="{29B9DF6E-6E1D-4D70-AA32-08A3A58FF824}" srcOrd="0" destOrd="0" presId="urn:microsoft.com/office/officeart/2005/8/layout/default#1"/>
    <dgm:cxn modelId="{EE884ACC-21CC-41A8-9144-0DB092F6CE0F}" srcId="{CE047BF5-2B03-4B4D-8850-16F14304B823}" destId="{086D99B4-F7D6-4CCC-8C3F-F18127E83BC2}" srcOrd="4" destOrd="0" parTransId="{4EB41D58-25EC-4E6F-B4CB-32A6F4CA788E}" sibTransId="{4A52B83C-419F-4C28-B973-9BB52FB7B9C4}"/>
    <dgm:cxn modelId="{1C02F078-1F62-4E15-BDBE-D42863A0EBF3}" type="presOf" srcId="{58062285-6EA7-4BF2-93EC-F966108CE99E}" destId="{23301A13-8A9E-42DD-8227-6067AEE1DE4F}" srcOrd="0" destOrd="0" presId="urn:microsoft.com/office/officeart/2005/8/layout/default#1"/>
    <dgm:cxn modelId="{104EAC41-19F7-4420-87E7-286C5C86F436}" type="presOf" srcId="{557CFAB9-F8BF-4BAD-986F-7FFCA39A1456}" destId="{F1E35CDB-169A-4DF1-9494-90844C149E98}" srcOrd="0" destOrd="0" presId="urn:microsoft.com/office/officeart/2005/8/layout/default#1"/>
    <dgm:cxn modelId="{1A4CF1E8-0117-4A48-B8C6-C767865FFCE4}" type="presOf" srcId="{CE047BF5-2B03-4B4D-8850-16F14304B823}" destId="{E7627BDF-0B8C-4931-AD17-A5EDA4F1E2F2}" srcOrd="0" destOrd="0" presId="urn:microsoft.com/office/officeart/2005/8/layout/default#1"/>
    <dgm:cxn modelId="{31B37AA8-E9D3-42F2-9FFA-7C1A7E6E84A1}" type="presOf" srcId="{C8804487-1B53-4E0D-945F-CB8A5A0853EE}" destId="{3D8E2806-F02C-4F26-A815-BDCF590A3840}" srcOrd="0" destOrd="0" presId="urn:microsoft.com/office/officeart/2005/8/layout/default#1"/>
    <dgm:cxn modelId="{94B3B26E-7CF2-4891-9F73-923238C736AC}" srcId="{CE047BF5-2B03-4B4D-8850-16F14304B823}" destId="{62B3958F-B83E-44AE-85AC-D77F4ABCABAF}" srcOrd="0" destOrd="0" parTransId="{27F1898B-B8F4-47C1-86B8-90B181BB6272}" sibTransId="{273504EC-C56F-4466-A598-84055A60B833}"/>
    <dgm:cxn modelId="{604F509D-9CAF-4923-95AB-C407EFEE7686}" srcId="{CE047BF5-2B03-4B4D-8850-16F14304B823}" destId="{C8804487-1B53-4E0D-945F-CB8A5A0853EE}" srcOrd="1" destOrd="0" parTransId="{570072C0-F74B-43DB-9B2D-BB1FC738A837}" sibTransId="{C9BAA0DB-3164-4775-A79B-3F4417C1E0E1}"/>
    <dgm:cxn modelId="{4607E810-4A70-429B-A59E-D01F04631C88}" srcId="{CE047BF5-2B03-4B4D-8850-16F14304B823}" destId="{58062285-6EA7-4BF2-93EC-F966108CE99E}" srcOrd="2" destOrd="0" parTransId="{67BD13E1-3384-4D86-A58A-6D0A7E03454A}" sibTransId="{03CE9B3E-0980-41BA-94D9-92C185E43996}"/>
    <dgm:cxn modelId="{207112E1-129C-4EF0-BA5F-7D1E6050B69F}" srcId="{CE047BF5-2B03-4B4D-8850-16F14304B823}" destId="{557CFAB9-F8BF-4BAD-986F-7FFCA39A1456}" srcOrd="3" destOrd="0" parTransId="{6C3D3495-844E-4463-8980-91A0891ECE8B}" sibTransId="{9D390869-9A3E-4923-84D7-D713F2A7A9F0}"/>
    <dgm:cxn modelId="{5EB8E345-5ED2-498D-B903-D21489B170C9}" type="presOf" srcId="{62B3958F-B83E-44AE-85AC-D77F4ABCABAF}" destId="{E6B32517-EFC4-40E1-8B55-191DEA57F76C}" srcOrd="0" destOrd="0" presId="urn:microsoft.com/office/officeart/2005/8/layout/default#1"/>
    <dgm:cxn modelId="{71EDE44A-1C01-437A-84EB-041AABFCB7F6}" type="presParOf" srcId="{E7627BDF-0B8C-4931-AD17-A5EDA4F1E2F2}" destId="{E6B32517-EFC4-40E1-8B55-191DEA57F76C}" srcOrd="0" destOrd="0" presId="urn:microsoft.com/office/officeart/2005/8/layout/default#1"/>
    <dgm:cxn modelId="{90F74EFB-0CA7-4B64-AB54-D7EE852863C0}" type="presParOf" srcId="{E7627BDF-0B8C-4931-AD17-A5EDA4F1E2F2}" destId="{8B071A0F-DF5B-4718-84B5-C5316A575638}" srcOrd="1" destOrd="0" presId="urn:microsoft.com/office/officeart/2005/8/layout/default#1"/>
    <dgm:cxn modelId="{91D4FC93-9CEF-4673-B18D-F17AEB1C80C1}" type="presParOf" srcId="{E7627BDF-0B8C-4931-AD17-A5EDA4F1E2F2}" destId="{3D8E2806-F02C-4F26-A815-BDCF590A3840}" srcOrd="2" destOrd="0" presId="urn:microsoft.com/office/officeart/2005/8/layout/default#1"/>
    <dgm:cxn modelId="{672C0A84-A760-48F7-B831-641845BDD7A2}" type="presParOf" srcId="{E7627BDF-0B8C-4931-AD17-A5EDA4F1E2F2}" destId="{FA1C769A-C898-49E1-8F6D-D0F24765EDA5}" srcOrd="3" destOrd="0" presId="urn:microsoft.com/office/officeart/2005/8/layout/default#1"/>
    <dgm:cxn modelId="{9B89762A-DC9E-4948-883A-0DFB6339237F}" type="presParOf" srcId="{E7627BDF-0B8C-4931-AD17-A5EDA4F1E2F2}" destId="{23301A13-8A9E-42DD-8227-6067AEE1DE4F}" srcOrd="4" destOrd="0" presId="urn:microsoft.com/office/officeart/2005/8/layout/default#1"/>
    <dgm:cxn modelId="{8F97E09C-4A3E-4148-9318-10BFFFB52012}" type="presParOf" srcId="{E7627BDF-0B8C-4931-AD17-A5EDA4F1E2F2}" destId="{352BD5FA-24E4-4301-A651-6AA0C652BFB8}" srcOrd="5" destOrd="0" presId="urn:microsoft.com/office/officeart/2005/8/layout/default#1"/>
    <dgm:cxn modelId="{0B165BC3-88A0-4E59-82E3-213C4B8854A3}" type="presParOf" srcId="{E7627BDF-0B8C-4931-AD17-A5EDA4F1E2F2}" destId="{F1E35CDB-169A-4DF1-9494-90844C149E98}" srcOrd="6" destOrd="0" presId="urn:microsoft.com/office/officeart/2005/8/layout/default#1"/>
    <dgm:cxn modelId="{44776BE7-FC84-41B9-87F6-37066FCD6000}" type="presParOf" srcId="{E7627BDF-0B8C-4931-AD17-A5EDA4F1E2F2}" destId="{34063CF1-C456-44D9-B618-0FF8508D56A5}" srcOrd="7" destOrd="0" presId="urn:microsoft.com/office/officeart/2005/8/layout/default#1"/>
    <dgm:cxn modelId="{77A31FB6-8ABA-49F9-8C1E-5CCAA837F7D4}" type="presParOf" srcId="{E7627BDF-0B8C-4931-AD17-A5EDA4F1E2F2}" destId="{29B9DF6E-6E1D-4D70-AA32-08A3A58FF824}"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470093E-8557-416B-8E1E-C480E2F7EADB}"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zh-CN" altLang="en-US"/>
        </a:p>
      </dgm:t>
    </dgm:pt>
    <dgm:pt modelId="{036F34F9-2C97-434B-9B5F-59D66186E96C}">
      <dgm:prSet phldrT="[文本]"/>
      <dgm:spPr/>
      <dgm:t>
        <a:bodyPr/>
        <a:lstStyle/>
        <a:p>
          <a:r>
            <a:rPr lang="zh-CN" altLang="en-US" dirty="0" smtClean="0"/>
            <a:t>法律角度</a:t>
          </a:r>
          <a:endParaRPr lang="zh-CN" altLang="en-US" dirty="0"/>
        </a:p>
      </dgm:t>
    </dgm:pt>
    <dgm:pt modelId="{AD8B0C8B-1309-4242-ABBF-33C4A987A848}" type="parTrans" cxnId="{B4B97862-35E0-48E3-B845-7E51AA1F5283}">
      <dgm:prSet/>
      <dgm:spPr/>
      <dgm:t>
        <a:bodyPr/>
        <a:lstStyle/>
        <a:p>
          <a:endParaRPr lang="zh-CN" altLang="en-US"/>
        </a:p>
      </dgm:t>
    </dgm:pt>
    <dgm:pt modelId="{3D072B30-BDA7-401A-92FA-C3562AB0FCDD}" type="sibTrans" cxnId="{B4B97862-35E0-48E3-B845-7E51AA1F5283}">
      <dgm:prSet/>
      <dgm:spPr/>
      <dgm:t>
        <a:bodyPr/>
        <a:lstStyle/>
        <a:p>
          <a:endParaRPr lang="zh-CN" altLang="en-US"/>
        </a:p>
      </dgm:t>
    </dgm:pt>
    <dgm:pt modelId="{9F4E14CC-E701-4C50-9694-F93E7610F98C}">
      <dgm:prSet phldrT="[文本]"/>
      <dgm:spPr/>
      <dgm:t>
        <a:bodyPr/>
        <a:lstStyle/>
        <a:p>
          <a:r>
            <a:rPr lang="zh-CN" altLang="en-US" dirty="0" smtClean="0"/>
            <a:t>实体正义</a:t>
          </a:r>
          <a:endParaRPr lang="zh-CN" altLang="en-US" dirty="0"/>
        </a:p>
      </dgm:t>
    </dgm:pt>
    <dgm:pt modelId="{FC294C4D-D46F-4066-BB43-99ABDE07A5D6}" type="parTrans" cxnId="{FAFE59EB-8B90-4DF8-A40C-846F2E650ED2}">
      <dgm:prSet/>
      <dgm:spPr/>
      <dgm:t>
        <a:bodyPr/>
        <a:lstStyle/>
        <a:p>
          <a:endParaRPr lang="zh-CN" altLang="en-US"/>
        </a:p>
      </dgm:t>
    </dgm:pt>
    <dgm:pt modelId="{0E4B7CFE-5EAA-4399-8F2E-BE206C587726}" type="sibTrans" cxnId="{FAFE59EB-8B90-4DF8-A40C-846F2E650ED2}">
      <dgm:prSet/>
      <dgm:spPr/>
      <dgm:t>
        <a:bodyPr/>
        <a:lstStyle/>
        <a:p>
          <a:endParaRPr lang="zh-CN" altLang="en-US"/>
        </a:p>
      </dgm:t>
    </dgm:pt>
    <dgm:pt modelId="{67F64612-3D5F-4B03-A672-D49C2B102E76}">
      <dgm:prSet phldrT="[文本]"/>
      <dgm:spPr/>
      <dgm:t>
        <a:bodyPr/>
        <a:lstStyle/>
        <a:p>
          <a:r>
            <a:rPr lang="zh-CN" altLang="en-US" dirty="0" smtClean="0"/>
            <a:t>程序正义</a:t>
          </a:r>
          <a:endParaRPr lang="zh-CN" altLang="en-US" dirty="0"/>
        </a:p>
      </dgm:t>
    </dgm:pt>
    <dgm:pt modelId="{5CCCAE21-15ED-427F-84C8-32D30364009F}" type="parTrans" cxnId="{18B2E77F-8D0A-4B6C-B8C7-C108D9A8B00A}">
      <dgm:prSet/>
      <dgm:spPr/>
      <dgm:t>
        <a:bodyPr/>
        <a:lstStyle/>
        <a:p>
          <a:endParaRPr lang="zh-CN" altLang="en-US"/>
        </a:p>
      </dgm:t>
    </dgm:pt>
    <dgm:pt modelId="{799F10B6-9D1E-4D3B-A883-AE6DE142A429}" type="sibTrans" cxnId="{18B2E77F-8D0A-4B6C-B8C7-C108D9A8B00A}">
      <dgm:prSet/>
      <dgm:spPr/>
      <dgm:t>
        <a:bodyPr/>
        <a:lstStyle/>
        <a:p>
          <a:endParaRPr lang="zh-CN" altLang="en-US"/>
        </a:p>
      </dgm:t>
    </dgm:pt>
    <dgm:pt modelId="{8FD5E330-BA9E-49A5-9EEB-2FB3E1EC10ED}">
      <dgm:prSet phldrT="[文本]"/>
      <dgm:spPr/>
      <dgm:t>
        <a:bodyPr/>
        <a:lstStyle/>
        <a:p>
          <a:endParaRPr lang="zh-CN" altLang="en-US" dirty="0"/>
        </a:p>
      </dgm:t>
    </dgm:pt>
    <dgm:pt modelId="{BB610066-CF78-4D15-95BA-6BFE5D58B10D}" type="sibTrans" cxnId="{3462243F-9833-44A7-B496-3760E7947ECF}">
      <dgm:prSet/>
      <dgm:spPr/>
      <dgm:t>
        <a:bodyPr/>
        <a:lstStyle/>
        <a:p>
          <a:endParaRPr lang="zh-CN" altLang="en-US"/>
        </a:p>
      </dgm:t>
    </dgm:pt>
    <dgm:pt modelId="{DA914B82-0692-4427-8114-B7A2F420E29F}" type="parTrans" cxnId="{3462243F-9833-44A7-B496-3760E7947ECF}">
      <dgm:prSet/>
      <dgm:spPr/>
      <dgm:t>
        <a:bodyPr/>
        <a:lstStyle/>
        <a:p>
          <a:endParaRPr lang="zh-CN" altLang="en-US"/>
        </a:p>
      </dgm:t>
    </dgm:pt>
    <dgm:pt modelId="{95D3D57E-C6F6-445C-9624-50C112287777}" type="pres">
      <dgm:prSet presAssocID="{0470093E-8557-416B-8E1E-C480E2F7EADB}" presName="Name0" presStyleCnt="0">
        <dgm:presLayoutVars>
          <dgm:chMax val="1"/>
          <dgm:chPref val="1"/>
          <dgm:dir/>
          <dgm:animOne val="branch"/>
          <dgm:animLvl val="lvl"/>
        </dgm:presLayoutVars>
      </dgm:prSet>
      <dgm:spPr/>
      <dgm:t>
        <a:bodyPr/>
        <a:lstStyle/>
        <a:p>
          <a:endParaRPr lang="zh-CN" altLang="en-US"/>
        </a:p>
      </dgm:t>
    </dgm:pt>
    <dgm:pt modelId="{68202844-DD25-40D6-A42A-019055698A24}" type="pres">
      <dgm:prSet presAssocID="{8FD5E330-BA9E-49A5-9EEB-2FB3E1EC10ED}" presName="singleCycle" presStyleCnt="0"/>
      <dgm:spPr/>
    </dgm:pt>
    <dgm:pt modelId="{8B789FDE-33CC-4F49-A83B-C547965A44D9}" type="pres">
      <dgm:prSet presAssocID="{8FD5E330-BA9E-49A5-9EEB-2FB3E1EC10ED}" presName="singleCenter" presStyleLbl="node1" presStyleIdx="0" presStyleCnt="4" custFlipHor="1" custScaleX="4558" custScaleY="6884" custLinFactNeighborX="232" custLinFactNeighborY="1468">
        <dgm:presLayoutVars>
          <dgm:chMax val="7"/>
          <dgm:chPref val="7"/>
        </dgm:presLayoutVars>
      </dgm:prSet>
      <dgm:spPr/>
      <dgm:t>
        <a:bodyPr/>
        <a:lstStyle/>
        <a:p>
          <a:endParaRPr lang="zh-CN" altLang="en-US"/>
        </a:p>
      </dgm:t>
    </dgm:pt>
    <dgm:pt modelId="{C9925128-5D12-420D-B8F2-0DC50286569C}" type="pres">
      <dgm:prSet presAssocID="{AD8B0C8B-1309-4242-ABBF-33C4A987A848}" presName="Name56" presStyleLbl="parChTrans1D2" presStyleIdx="0" presStyleCnt="3"/>
      <dgm:spPr/>
      <dgm:t>
        <a:bodyPr/>
        <a:lstStyle/>
        <a:p>
          <a:endParaRPr lang="zh-CN" altLang="en-US"/>
        </a:p>
      </dgm:t>
    </dgm:pt>
    <dgm:pt modelId="{F28811F8-3A3E-4B08-9C72-B8DFB74A0335}" type="pres">
      <dgm:prSet presAssocID="{036F34F9-2C97-434B-9B5F-59D66186E96C}" presName="text0" presStyleLbl="node1" presStyleIdx="1" presStyleCnt="4" custScaleX="312517" custScaleY="128372" custRadScaleRad="96969" custRadScaleInc="3507">
        <dgm:presLayoutVars>
          <dgm:bulletEnabled val="1"/>
        </dgm:presLayoutVars>
      </dgm:prSet>
      <dgm:spPr/>
      <dgm:t>
        <a:bodyPr/>
        <a:lstStyle/>
        <a:p>
          <a:endParaRPr lang="zh-CN" altLang="en-US"/>
        </a:p>
      </dgm:t>
    </dgm:pt>
    <dgm:pt modelId="{1A43E4C3-83D6-4FA9-8647-A1CC2425B251}" type="pres">
      <dgm:prSet presAssocID="{FC294C4D-D46F-4066-BB43-99ABDE07A5D6}" presName="Name56" presStyleLbl="parChTrans1D2" presStyleIdx="1" presStyleCnt="3"/>
      <dgm:spPr/>
      <dgm:t>
        <a:bodyPr/>
        <a:lstStyle/>
        <a:p>
          <a:endParaRPr lang="zh-CN" altLang="en-US"/>
        </a:p>
      </dgm:t>
    </dgm:pt>
    <dgm:pt modelId="{B6A670EB-6354-4CE9-8B8D-93AAAA2DDF2C}" type="pres">
      <dgm:prSet presAssocID="{9F4E14CC-E701-4C50-9694-F93E7610F98C}" presName="text0" presStyleLbl="node1" presStyleIdx="2" presStyleCnt="4" custScaleX="159346" custScaleY="144352">
        <dgm:presLayoutVars>
          <dgm:bulletEnabled val="1"/>
        </dgm:presLayoutVars>
      </dgm:prSet>
      <dgm:spPr/>
      <dgm:t>
        <a:bodyPr/>
        <a:lstStyle/>
        <a:p>
          <a:endParaRPr lang="zh-CN" altLang="en-US"/>
        </a:p>
      </dgm:t>
    </dgm:pt>
    <dgm:pt modelId="{2D335A32-F1BB-4DC1-9106-87386F2DC674}" type="pres">
      <dgm:prSet presAssocID="{5CCCAE21-15ED-427F-84C8-32D30364009F}" presName="Name56" presStyleLbl="parChTrans1D2" presStyleIdx="2" presStyleCnt="3"/>
      <dgm:spPr/>
      <dgm:t>
        <a:bodyPr/>
        <a:lstStyle/>
        <a:p>
          <a:endParaRPr lang="zh-CN" altLang="en-US"/>
        </a:p>
      </dgm:t>
    </dgm:pt>
    <dgm:pt modelId="{1B7B6D27-333D-4048-AE65-27AEFD6B16EC}" type="pres">
      <dgm:prSet presAssocID="{67F64612-3D5F-4B03-A672-D49C2B102E76}" presName="text0" presStyleLbl="node1" presStyleIdx="3" presStyleCnt="4" custScaleX="150206" custScaleY="138250">
        <dgm:presLayoutVars>
          <dgm:bulletEnabled val="1"/>
        </dgm:presLayoutVars>
      </dgm:prSet>
      <dgm:spPr/>
      <dgm:t>
        <a:bodyPr/>
        <a:lstStyle/>
        <a:p>
          <a:endParaRPr lang="zh-CN" altLang="en-US"/>
        </a:p>
      </dgm:t>
    </dgm:pt>
  </dgm:ptLst>
  <dgm:cxnLst>
    <dgm:cxn modelId="{888B43A7-BBF1-471F-8790-48C3EE2AC5F8}" type="presOf" srcId="{67F64612-3D5F-4B03-A672-D49C2B102E76}" destId="{1B7B6D27-333D-4048-AE65-27AEFD6B16EC}" srcOrd="0" destOrd="0" presId="urn:microsoft.com/office/officeart/2008/layout/RadialCluster"/>
    <dgm:cxn modelId="{D88283AF-ED57-4277-BC1B-A4E70DB4A10D}" type="presOf" srcId="{5CCCAE21-15ED-427F-84C8-32D30364009F}" destId="{2D335A32-F1BB-4DC1-9106-87386F2DC674}" srcOrd="0" destOrd="0" presId="urn:microsoft.com/office/officeart/2008/layout/RadialCluster"/>
    <dgm:cxn modelId="{FCC18453-E679-4C9D-B8F3-B05FA197BA12}" type="presOf" srcId="{FC294C4D-D46F-4066-BB43-99ABDE07A5D6}" destId="{1A43E4C3-83D6-4FA9-8647-A1CC2425B251}" srcOrd="0" destOrd="0" presId="urn:microsoft.com/office/officeart/2008/layout/RadialCluster"/>
    <dgm:cxn modelId="{18B2E77F-8D0A-4B6C-B8C7-C108D9A8B00A}" srcId="{8FD5E330-BA9E-49A5-9EEB-2FB3E1EC10ED}" destId="{67F64612-3D5F-4B03-A672-D49C2B102E76}" srcOrd="2" destOrd="0" parTransId="{5CCCAE21-15ED-427F-84C8-32D30364009F}" sibTransId="{799F10B6-9D1E-4D3B-A883-AE6DE142A429}"/>
    <dgm:cxn modelId="{5A7DF292-65CB-4664-A932-7E51607CE6E8}" type="presOf" srcId="{0470093E-8557-416B-8E1E-C480E2F7EADB}" destId="{95D3D57E-C6F6-445C-9624-50C112287777}" srcOrd="0" destOrd="0" presId="urn:microsoft.com/office/officeart/2008/layout/RadialCluster"/>
    <dgm:cxn modelId="{B4D27279-E6E7-4219-81AC-725F098A883C}" type="presOf" srcId="{8FD5E330-BA9E-49A5-9EEB-2FB3E1EC10ED}" destId="{8B789FDE-33CC-4F49-A83B-C547965A44D9}" srcOrd="0" destOrd="0" presId="urn:microsoft.com/office/officeart/2008/layout/RadialCluster"/>
    <dgm:cxn modelId="{5EE847EB-87CB-4B74-9FD1-01D529CF3AAF}" type="presOf" srcId="{036F34F9-2C97-434B-9B5F-59D66186E96C}" destId="{F28811F8-3A3E-4B08-9C72-B8DFB74A0335}" srcOrd="0" destOrd="0" presId="urn:microsoft.com/office/officeart/2008/layout/RadialCluster"/>
    <dgm:cxn modelId="{B4B97862-35E0-48E3-B845-7E51AA1F5283}" srcId="{8FD5E330-BA9E-49A5-9EEB-2FB3E1EC10ED}" destId="{036F34F9-2C97-434B-9B5F-59D66186E96C}" srcOrd="0" destOrd="0" parTransId="{AD8B0C8B-1309-4242-ABBF-33C4A987A848}" sibTransId="{3D072B30-BDA7-401A-92FA-C3562AB0FCDD}"/>
    <dgm:cxn modelId="{E470B67E-CD9D-4972-AE7B-4B82FFE34AF2}" type="presOf" srcId="{AD8B0C8B-1309-4242-ABBF-33C4A987A848}" destId="{C9925128-5D12-420D-B8F2-0DC50286569C}" srcOrd="0" destOrd="0" presId="urn:microsoft.com/office/officeart/2008/layout/RadialCluster"/>
    <dgm:cxn modelId="{FAFE59EB-8B90-4DF8-A40C-846F2E650ED2}" srcId="{8FD5E330-BA9E-49A5-9EEB-2FB3E1EC10ED}" destId="{9F4E14CC-E701-4C50-9694-F93E7610F98C}" srcOrd="1" destOrd="0" parTransId="{FC294C4D-D46F-4066-BB43-99ABDE07A5D6}" sibTransId="{0E4B7CFE-5EAA-4399-8F2E-BE206C587726}"/>
    <dgm:cxn modelId="{191D4C1B-AB25-4934-9761-F80DC45DA282}" type="presOf" srcId="{9F4E14CC-E701-4C50-9694-F93E7610F98C}" destId="{B6A670EB-6354-4CE9-8B8D-93AAAA2DDF2C}" srcOrd="0" destOrd="0" presId="urn:microsoft.com/office/officeart/2008/layout/RadialCluster"/>
    <dgm:cxn modelId="{3462243F-9833-44A7-B496-3760E7947ECF}" srcId="{0470093E-8557-416B-8E1E-C480E2F7EADB}" destId="{8FD5E330-BA9E-49A5-9EEB-2FB3E1EC10ED}" srcOrd="0" destOrd="0" parTransId="{DA914B82-0692-4427-8114-B7A2F420E29F}" sibTransId="{BB610066-CF78-4D15-95BA-6BFE5D58B10D}"/>
    <dgm:cxn modelId="{4502EBAC-12F2-4EA9-89A4-D790E3D019A0}" type="presParOf" srcId="{95D3D57E-C6F6-445C-9624-50C112287777}" destId="{68202844-DD25-40D6-A42A-019055698A24}" srcOrd="0" destOrd="0" presId="urn:microsoft.com/office/officeart/2008/layout/RadialCluster"/>
    <dgm:cxn modelId="{2D89A8B9-0C07-4488-955D-6A9A23FCBC79}" type="presParOf" srcId="{68202844-DD25-40D6-A42A-019055698A24}" destId="{8B789FDE-33CC-4F49-A83B-C547965A44D9}" srcOrd="0" destOrd="0" presId="urn:microsoft.com/office/officeart/2008/layout/RadialCluster"/>
    <dgm:cxn modelId="{DFD409EB-B158-40AE-9876-C904883CAB04}" type="presParOf" srcId="{68202844-DD25-40D6-A42A-019055698A24}" destId="{C9925128-5D12-420D-B8F2-0DC50286569C}" srcOrd="1" destOrd="0" presId="urn:microsoft.com/office/officeart/2008/layout/RadialCluster"/>
    <dgm:cxn modelId="{5A409292-5EA1-4337-BCD7-45673946D7A5}" type="presParOf" srcId="{68202844-DD25-40D6-A42A-019055698A24}" destId="{F28811F8-3A3E-4B08-9C72-B8DFB74A0335}" srcOrd="2" destOrd="0" presId="urn:microsoft.com/office/officeart/2008/layout/RadialCluster"/>
    <dgm:cxn modelId="{9A5413AF-D929-4A35-9E47-26F39B27F57D}" type="presParOf" srcId="{68202844-DD25-40D6-A42A-019055698A24}" destId="{1A43E4C3-83D6-4FA9-8647-A1CC2425B251}" srcOrd="3" destOrd="0" presId="urn:microsoft.com/office/officeart/2008/layout/RadialCluster"/>
    <dgm:cxn modelId="{6DDD7828-743D-4914-B0C3-1BB2284F3785}" type="presParOf" srcId="{68202844-DD25-40D6-A42A-019055698A24}" destId="{B6A670EB-6354-4CE9-8B8D-93AAAA2DDF2C}" srcOrd="4" destOrd="0" presId="urn:microsoft.com/office/officeart/2008/layout/RadialCluster"/>
    <dgm:cxn modelId="{9518AF75-E385-426B-85A1-6EF4FA55C0F4}" type="presParOf" srcId="{68202844-DD25-40D6-A42A-019055698A24}" destId="{2D335A32-F1BB-4DC1-9106-87386F2DC674}" srcOrd="5" destOrd="0" presId="urn:microsoft.com/office/officeart/2008/layout/RadialCluster"/>
    <dgm:cxn modelId="{E4D0E560-3D17-405C-93F6-0BE9FB0A9962}" type="presParOf" srcId="{68202844-DD25-40D6-A42A-019055698A24}" destId="{1B7B6D27-333D-4048-AE65-27AEFD6B16EC}" srcOrd="6"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0A9BD-7916-40E7-8892-2B192F278B8E}">
      <dsp:nvSpPr>
        <dsp:cNvPr id="0" name=""/>
        <dsp:cNvSpPr/>
      </dsp:nvSpPr>
      <dsp:spPr>
        <a:xfrm>
          <a:off x="0" y="0"/>
          <a:ext cx="7560840" cy="2084940"/>
        </a:xfrm>
        <a:prstGeom prst="roundRect">
          <a:avLst/>
        </a:prstGeom>
        <a:solidFill>
          <a:schemeClr val="accent2">
            <a:lumMod val="75000"/>
          </a:schemeClr>
        </a:solidFill>
        <a:ln w="25400" cap="rnd" cmpd="sng" algn="ct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prstDash val="solid"/>
        </a:ln>
        <a:effectLst>
          <a:glow rad="127000">
            <a:schemeClr val="bg1"/>
          </a:glow>
          <a:outerShdw blurRad="50800" dist="38100" dir="18900000" algn="b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zh-CN" altLang="en-US" sz="4500" b="1" kern="1200" dirty="0" smtClean="0"/>
            <a:t>选择一：</a:t>
          </a:r>
          <a:r>
            <a:rPr lang="zh-CN" altLang="en-US" sz="4500" kern="1200" dirty="0" smtClean="0"/>
            <a:t>等家属来签字，走正常程序，保护医患双方。</a:t>
          </a:r>
          <a:endParaRPr lang="zh-CN" altLang="en-US" sz="4500" kern="1200" dirty="0"/>
        </a:p>
      </dsp:txBody>
      <dsp:txXfrm>
        <a:off x="101778" y="101778"/>
        <a:ext cx="7357284" cy="1881384"/>
      </dsp:txXfrm>
    </dsp:sp>
    <dsp:sp modelId="{9DE68319-4745-4769-8E8E-2D5690DEA4D8}">
      <dsp:nvSpPr>
        <dsp:cNvPr id="0" name=""/>
        <dsp:cNvSpPr/>
      </dsp:nvSpPr>
      <dsp:spPr>
        <a:xfrm>
          <a:off x="0" y="2872903"/>
          <a:ext cx="7560840" cy="1895400"/>
        </a:xfrm>
        <a:prstGeom prst="roundRect">
          <a:avLst/>
        </a:prstGeom>
        <a:solidFill>
          <a:schemeClr val="accent1">
            <a:hueOff val="0"/>
            <a:satOff val="0"/>
            <a:lumOff val="0"/>
            <a:alphaOff val="0"/>
          </a:schemeClr>
        </a:solidFill>
        <a:ln w="25400"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olid"/>
        </a:ln>
        <a:effectLst>
          <a:glow rad="190500">
            <a:schemeClr val="accent1">
              <a:alpha val="40000"/>
            </a:schemeClr>
          </a:glow>
          <a:reflection blurRad="6350" stA="50000" endA="300" endPos="55000" dir="5400000" sy="-100000" algn="bl" rotWithShape="0"/>
          <a:softEdge rad="31750"/>
        </a:effectLst>
        <a:scene3d>
          <a:camera prst="orthographicFront"/>
          <a:lightRig rig="threePt" dir="t"/>
        </a:scene3d>
        <a:sp3d>
          <a:bevelT w="19050"/>
          <a:bevelB w="6350"/>
        </a:sp3d>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zh-CN" altLang="en-US" sz="4500" b="1" kern="1200" dirty="0" smtClean="0"/>
            <a:t>选择二：</a:t>
          </a:r>
          <a:r>
            <a:rPr lang="zh-CN" altLang="en-US" sz="4500" b="0" kern="1200" dirty="0" smtClean="0"/>
            <a:t>先救人，履行医生职责，坚持生命至上。</a:t>
          </a:r>
          <a:endParaRPr lang="zh-CN" altLang="en-US" sz="4500" b="0" kern="1200" dirty="0"/>
        </a:p>
      </dsp:txBody>
      <dsp:txXfrm>
        <a:off x="92526" y="2965429"/>
        <a:ext cx="7375788" cy="17103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874DD-098F-4625-9D27-B9A95FF59F18}">
      <dsp:nvSpPr>
        <dsp:cNvPr id="0" name=""/>
        <dsp:cNvSpPr/>
      </dsp:nvSpPr>
      <dsp:spPr>
        <a:xfrm>
          <a:off x="3379842" y="7904"/>
          <a:ext cx="5045093" cy="3087711"/>
        </a:xfrm>
        <a:prstGeom prst="rightArrow">
          <a:avLst>
            <a:gd name="adj1" fmla="val 75000"/>
            <a:gd name="adj2" fmla="val 5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8415" tIns="18415" rIns="18415" bIns="18415" numCol="1" spcCol="1270" anchor="t" anchorCtr="0">
          <a:noAutofit/>
        </a:bodyPr>
        <a:lstStyle/>
        <a:p>
          <a:pPr marL="285750" lvl="1" indent="-285750" algn="ctr" defTabSz="1289050">
            <a:lnSpc>
              <a:spcPct val="90000"/>
            </a:lnSpc>
            <a:spcBef>
              <a:spcPct val="0"/>
            </a:spcBef>
            <a:spcAft>
              <a:spcPct val="15000"/>
            </a:spcAft>
            <a:buChar char="••"/>
          </a:pPr>
          <a:endParaRPr lang="zh-CN" altLang="en-US" sz="2900" kern="1200" dirty="0"/>
        </a:p>
        <a:p>
          <a:pPr marL="285750" lvl="1" indent="-285750" algn="ctr" defTabSz="1289050">
            <a:lnSpc>
              <a:spcPct val="90000"/>
            </a:lnSpc>
            <a:spcBef>
              <a:spcPct val="0"/>
            </a:spcBef>
            <a:spcAft>
              <a:spcPct val="15000"/>
            </a:spcAft>
            <a:buChar char="••"/>
          </a:pPr>
          <a:endParaRPr lang="zh-CN" altLang="en-US" sz="2900" kern="1200" dirty="0"/>
        </a:p>
        <a:p>
          <a:pPr marL="285750" lvl="1" indent="-285750" algn="ctr" defTabSz="1289050">
            <a:lnSpc>
              <a:spcPct val="90000"/>
            </a:lnSpc>
            <a:spcBef>
              <a:spcPct val="0"/>
            </a:spcBef>
            <a:spcAft>
              <a:spcPct val="15000"/>
            </a:spcAft>
            <a:buChar char="••"/>
          </a:pPr>
          <a:r>
            <a:rPr lang="zh-CN" altLang="en-US" sz="2900" kern="1200" dirty="0" smtClean="0"/>
            <a:t>程序正义实质上就是指裁判过程的公平，法律程序的正义</a:t>
          </a:r>
          <a:endParaRPr lang="zh-CN" altLang="en-US" sz="2900" kern="1200" dirty="0"/>
        </a:p>
      </dsp:txBody>
      <dsp:txXfrm>
        <a:off x="3379842" y="393868"/>
        <a:ext cx="3887201" cy="2315783"/>
      </dsp:txXfrm>
    </dsp:sp>
    <dsp:sp modelId="{680C2B3C-AD45-471B-8307-7422E81938FE}">
      <dsp:nvSpPr>
        <dsp:cNvPr id="0" name=""/>
        <dsp:cNvSpPr/>
      </dsp:nvSpPr>
      <dsp:spPr>
        <a:xfrm>
          <a:off x="8223" y="987397"/>
          <a:ext cx="3363395" cy="1121837"/>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zh-CN" altLang="en-US" sz="5400" kern="1200" dirty="0" smtClean="0"/>
            <a:t>程序正义</a:t>
          </a:r>
          <a:endParaRPr lang="zh-CN" altLang="en-US" sz="5400" kern="1200" dirty="0"/>
        </a:p>
      </dsp:txBody>
      <dsp:txXfrm>
        <a:off x="62987" y="1042161"/>
        <a:ext cx="3253867" cy="1012309"/>
      </dsp:txXfrm>
    </dsp:sp>
    <dsp:sp modelId="{992470E6-7650-449F-8ED6-3691A87EED5B}">
      <dsp:nvSpPr>
        <dsp:cNvPr id="0" name=""/>
        <dsp:cNvSpPr/>
      </dsp:nvSpPr>
      <dsp:spPr>
        <a:xfrm>
          <a:off x="3371619" y="3204355"/>
          <a:ext cx="5045093" cy="3199895"/>
        </a:xfrm>
        <a:prstGeom prst="rightArrow">
          <a:avLst>
            <a:gd name="adj1" fmla="val 75000"/>
            <a:gd name="adj2" fmla="val 50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8415" tIns="18415" rIns="18415" bIns="18415" numCol="1" spcCol="1270" anchor="t" anchorCtr="0">
          <a:noAutofit/>
        </a:bodyPr>
        <a:lstStyle/>
        <a:p>
          <a:pPr marL="285750" lvl="1" indent="-285750" algn="l" defTabSz="1289050">
            <a:lnSpc>
              <a:spcPct val="90000"/>
            </a:lnSpc>
            <a:spcBef>
              <a:spcPct val="0"/>
            </a:spcBef>
            <a:spcAft>
              <a:spcPct val="15000"/>
            </a:spcAft>
            <a:buChar char="••"/>
          </a:pPr>
          <a:endParaRPr lang="zh-CN" altLang="en-US" sz="2900" kern="1200" dirty="0"/>
        </a:p>
        <a:p>
          <a:pPr marL="285750" lvl="1" indent="-285750" algn="l" defTabSz="1289050">
            <a:lnSpc>
              <a:spcPct val="90000"/>
            </a:lnSpc>
            <a:spcBef>
              <a:spcPct val="0"/>
            </a:spcBef>
            <a:spcAft>
              <a:spcPct val="15000"/>
            </a:spcAft>
            <a:buChar char="••"/>
          </a:pPr>
          <a:r>
            <a:rPr lang="zh-CN" altLang="en-US" sz="2900" kern="1200" dirty="0" smtClean="0"/>
            <a:t>实体正义是指通过刑事诉讼过程而实现的结果上的实体公正和结果正义。</a:t>
          </a:r>
          <a:endParaRPr lang="zh-CN" altLang="en-US" sz="2900" kern="1200" dirty="0"/>
        </a:p>
      </dsp:txBody>
      <dsp:txXfrm>
        <a:off x="3371619" y="3604342"/>
        <a:ext cx="3845132" cy="2399921"/>
      </dsp:txXfrm>
    </dsp:sp>
    <dsp:sp modelId="{8C7CA555-95CE-4AF7-9E3A-FB33CEF71D59}">
      <dsp:nvSpPr>
        <dsp:cNvPr id="0" name=""/>
        <dsp:cNvSpPr/>
      </dsp:nvSpPr>
      <dsp:spPr>
        <a:xfrm>
          <a:off x="8223" y="4243385"/>
          <a:ext cx="3363395" cy="1121837"/>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zh-CN" altLang="en-US" sz="5400" kern="1200" dirty="0" smtClean="0"/>
            <a:t>实体正义</a:t>
          </a:r>
          <a:endParaRPr lang="zh-CN" altLang="en-US" sz="5400" kern="1200" dirty="0"/>
        </a:p>
      </dsp:txBody>
      <dsp:txXfrm>
        <a:off x="62987" y="4298149"/>
        <a:ext cx="3253867" cy="10123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5F6CF-D424-45D4-B66F-1B94ADAA887E}">
      <dsp:nvSpPr>
        <dsp:cNvPr id="0" name=""/>
        <dsp:cNvSpPr/>
      </dsp:nvSpPr>
      <dsp:spPr>
        <a:xfrm>
          <a:off x="4680522" y="2088236"/>
          <a:ext cx="1944211" cy="19888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zh-CN" altLang="en-US" sz="3200" b="1" kern="1200" dirty="0" smtClean="0"/>
            <a:t>未达到共识</a:t>
          </a:r>
          <a:endParaRPr lang="zh-CN" altLang="en-US" sz="3200" b="1" kern="1200" dirty="0"/>
        </a:p>
      </dsp:txBody>
      <dsp:txXfrm>
        <a:off x="4965245" y="2379493"/>
        <a:ext cx="1374765" cy="1406316"/>
      </dsp:txXfrm>
    </dsp:sp>
    <dsp:sp modelId="{065E5946-A5C3-4CBF-89B4-D645B22C797E}">
      <dsp:nvSpPr>
        <dsp:cNvPr id="0" name=""/>
        <dsp:cNvSpPr/>
      </dsp:nvSpPr>
      <dsp:spPr>
        <a:xfrm rot="16172757">
          <a:off x="5480878" y="1598470"/>
          <a:ext cx="324140" cy="5255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zh-CN" altLang="en-US" sz="2200" kern="1200"/>
        </a:p>
      </dsp:txBody>
      <dsp:txXfrm rot="10800000">
        <a:off x="5529884" y="1752191"/>
        <a:ext cx="226898" cy="315306"/>
      </dsp:txXfrm>
    </dsp:sp>
    <dsp:sp modelId="{DACBDAF3-C263-4456-98A2-0C5ED6674330}">
      <dsp:nvSpPr>
        <dsp:cNvPr id="0" name=""/>
        <dsp:cNvSpPr/>
      </dsp:nvSpPr>
      <dsp:spPr>
        <a:xfrm>
          <a:off x="4824537" y="1"/>
          <a:ext cx="1620162" cy="16201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kern="1200" dirty="0" smtClean="0"/>
            <a:t>利益冲突</a:t>
          </a:r>
          <a:endParaRPr lang="zh-CN" altLang="en-US" sz="2800" kern="1200" dirty="0"/>
        </a:p>
      </dsp:txBody>
      <dsp:txXfrm>
        <a:off x="5061804" y="237268"/>
        <a:ext cx="1145628" cy="1145628"/>
      </dsp:txXfrm>
    </dsp:sp>
    <dsp:sp modelId="{3AFE7FDE-9508-4185-A425-99FFC175DD1E}">
      <dsp:nvSpPr>
        <dsp:cNvPr id="0" name=""/>
        <dsp:cNvSpPr/>
      </dsp:nvSpPr>
      <dsp:spPr>
        <a:xfrm>
          <a:off x="6731884" y="2807224"/>
          <a:ext cx="258136" cy="5508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CN" altLang="en-US" sz="2300" kern="1200"/>
        </a:p>
      </dsp:txBody>
      <dsp:txXfrm>
        <a:off x="6731884" y="2917395"/>
        <a:ext cx="180695" cy="330513"/>
      </dsp:txXfrm>
    </dsp:sp>
    <dsp:sp modelId="{7C58A83B-21DB-4554-9B8C-AFB45B215C21}">
      <dsp:nvSpPr>
        <dsp:cNvPr id="0" name=""/>
        <dsp:cNvSpPr/>
      </dsp:nvSpPr>
      <dsp:spPr>
        <a:xfrm>
          <a:off x="7111783" y="2272570"/>
          <a:ext cx="1620162" cy="16201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kern="1200" dirty="0" smtClean="0"/>
            <a:t>动机</a:t>
          </a:r>
          <a:endParaRPr lang="zh-CN" altLang="en-US" sz="2800" kern="1200" dirty="0"/>
        </a:p>
      </dsp:txBody>
      <dsp:txXfrm>
        <a:off x="7349050" y="2509837"/>
        <a:ext cx="1145628" cy="1145628"/>
      </dsp:txXfrm>
    </dsp:sp>
    <dsp:sp modelId="{BC67272A-D5F9-41E4-83CB-3E489A1B4325}">
      <dsp:nvSpPr>
        <dsp:cNvPr id="0" name=""/>
        <dsp:cNvSpPr/>
      </dsp:nvSpPr>
      <dsp:spPr>
        <a:xfrm rot="5400000">
          <a:off x="5529471" y="4027038"/>
          <a:ext cx="246312" cy="5508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CN" altLang="en-US" sz="2300" kern="1200"/>
        </a:p>
      </dsp:txBody>
      <dsp:txXfrm>
        <a:off x="5566418" y="4100262"/>
        <a:ext cx="172418" cy="330513"/>
      </dsp:txXfrm>
    </dsp:sp>
    <dsp:sp modelId="{D8599ACE-154A-46B7-A9C9-04062C07EADB}">
      <dsp:nvSpPr>
        <dsp:cNvPr id="0" name=""/>
        <dsp:cNvSpPr/>
      </dsp:nvSpPr>
      <dsp:spPr>
        <a:xfrm>
          <a:off x="4842546" y="4541807"/>
          <a:ext cx="1620162" cy="16201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kern="1200" dirty="0" smtClean="0"/>
            <a:t>程序的不完善</a:t>
          </a:r>
          <a:endParaRPr lang="zh-CN" altLang="en-US" sz="2800" kern="1200" dirty="0"/>
        </a:p>
      </dsp:txBody>
      <dsp:txXfrm>
        <a:off x="5079813" y="4779074"/>
        <a:ext cx="1145628" cy="1145628"/>
      </dsp:txXfrm>
    </dsp:sp>
    <dsp:sp modelId="{E770FB26-3CF4-4191-861F-CB47207B318A}">
      <dsp:nvSpPr>
        <dsp:cNvPr id="0" name=""/>
        <dsp:cNvSpPr/>
      </dsp:nvSpPr>
      <dsp:spPr>
        <a:xfrm rot="10800000">
          <a:off x="4315235" y="2807224"/>
          <a:ext cx="258136" cy="5508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CN" altLang="en-US" sz="2300" kern="1200"/>
        </a:p>
      </dsp:txBody>
      <dsp:txXfrm rot="10800000">
        <a:off x="4392676" y="2917395"/>
        <a:ext cx="180695" cy="330513"/>
      </dsp:txXfrm>
    </dsp:sp>
    <dsp:sp modelId="{E4E2E548-F96D-4D66-A7CA-6CC772C1FD1A}">
      <dsp:nvSpPr>
        <dsp:cNvPr id="0" name=""/>
        <dsp:cNvSpPr/>
      </dsp:nvSpPr>
      <dsp:spPr>
        <a:xfrm>
          <a:off x="2573310" y="2272570"/>
          <a:ext cx="1620162" cy="16201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CN" altLang="en-US" sz="2800" kern="1200" dirty="0" smtClean="0"/>
            <a:t>人类的无知</a:t>
          </a:r>
          <a:endParaRPr lang="zh-CN" altLang="en-US" sz="2800" kern="1200" dirty="0"/>
        </a:p>
      </dsp:txBody>
      <dsp:txXfrm>
        <a:off x="2810577" y="2509837"/>
        <a:ext cx="1145628" cy="1145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F8A85-F5E1-4BD8-9899-5842ED35FB07}">
      <dsp:nvSpPr>
        <dsp:cNvPr id="0" name=""/>
        <dsp:cNvSpPr/>
      </dsp:nvSpPr>
      <dsp:spPr>
        <a:xfrm rot="5400000">
          <a:off x="4145433" y="-2300189"/>
          <a:ext cx="1484878" cy="608639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zh-CN" altLang="en-US" sz="1600" kern="1200" dirty="0" smtClean="0"/>
            <a:t>优秀医生谷超华，在患者家属未到场签字的情况下就进行了手术。结果患者突发心脏病死亡，家属执意打官司，最后谷超华被迫辞职。</a:t>
          </a:r>
          <a:endParaRPr lang="zh-CN" altLang="en-US" sz="1600" kern="1200" dirty="0"/>
        </a:p>
      </dsp:txBody>
      <dsp:txXfrm rot="-5400000">
        <a:off x="1844677" y="73053"/>
        <a:ext cx="6013904" cy="1339906"/>
      </dsp:txXfrm>
    </dsp:sp>
    <dsp:sp modelId="{19420AA9-DF60-4815-B793-39DB0C6CABBD}">
      <dsp:nvSpPr>
        <dsp:cNvPr id="0" name=""/>
        <dsp:cNvSpPr/>
      </dsp:nvSpPr>
      <dsp:spPr>
        <a:xfrm>
          <a:off x="155" y="32454"/>
          <a:ext cx="1844521" cy="1421103"/>
        </a:xfrm>
        <a:prstGeom prst="round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altLang="zh-CN" sz="3600" kern="1200" dirty="0" smtClean="0"/>
            <a:t>《</a:t>
          </a:r>
          <a:r>
            <a:rPr lang="zh-CN" altLang="en-US" sz="3600" kern="1200" dirty="0" smtClean="0"/>
            <a:t>心术</a:t>
          </a:r>
          <a:r>
            <a:rPr lang="en-US" altLang="zh-CN" sz="3600" kern="1200" dirty="0" smtClean="0"/>
            <a:t>》</a:t>
          </a:r>
          <a:endParaRPr lang="zh-CN" altLang="en-US" sz="3600" kern="1200" dirty="0"/>
        </a:p>
      </dsp:txBody>
      <dsp:txXfrm>
        <a:off x="69528" y="101827"/>
        <a:ext cx="1705775" cy="1282357"/>
      </dsp:txXfrm>
    </dsp:sp>
    <dsp:sp modelId="{6C650E9B-05EF-4461-911B-AD25F69BB7E9}">
      <dsp:nvSpPr>
        <dsp:cNvPr id="0" name=""/>
        <dsp:cNvSpPr/>
      </dsp:nvSpPr>
      <dsp:spPr>
        <a:xfrm rot="5400000">
          <a:off x="4143855" y="-718404"/>
          <a:ext cx="1484878" cy="607818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endParaRPr lang="zh-CN" altLang="en-US" sz="1600" kern="1200" dirty="0"/>
        </a:p>
        <a:p>
          <a:pPr marL="171450" lvl="1" indent="-171450" algn="l" defTabSz="711200">
            <a:lnSpc>
              <a:spcPct val="90000"/>
            </a:lnSpc>
            <a:spcBef>
              <a:spcPct val="0"/>
            </a:spcBef>
            <a:spcAft>
              <a:spcPct val="15000"/>
            </a:spcAft>
            <a:buChar char="••"/>
          </a:pPr>
          <a:r>
            <a:rPr lang="zh-CN" altLang="en-US" sz="1600" kern="1200" dirty="0" smtClean="0"/>
            <a:t>李丽云因难产被送进北京朝阳医院京西分院，面对生命垂危的妻子和孩子，身为丈夫的肖志军却拒绝在医院剖腹产手术上面签字，医生与护士束手无策，在抢救了</a:t>
          </a:r>
          <a:r>
            <a:rPr lang="en-US" altLang="en-US" sz="1600" kern="1200" dirty="0" smtClean="0"/>
            <a:t>3</a:t>
          </a:r>
          <a:r>
            <a:rPr lang="zh-CN" altLang="en-US" sz="1600" kern="1200" dirty="0" smtClean="0"/>
            <a:t>个小时后，孕妇因抢救无效死亡。</a:t>
          </a:r>
          <a:endParaRPr lang="zh-CN" altLang="en-US" sz="1600" kern="1200" dirty="0"/>
        </a:p>
      </dsp:txBody>
      <dsp:txXfrm rot="-5400000">
        <a:off x="1847200" y="1650737"/>
        <a:ext cx="6005702" cy="1339906"/>
      </dsp:txXfrm>
    </dsp:sp>
    <dsp:sp modelId="{9D503789-D2F6-4360-A8A8-ED1418E44B0E}">
      <dsp:nvSpPr>
        <dsp:cNvPr id="0" name=""/>
        <dsp:cNvSpPr/>
      </dsp:nvSpPr>
      <dsp:spPr>
        <a:xfrm>
          <a:off x="155" y="1633357"/>
          <a:ext cx="1847044" cy="1374663"/>
        </a:xfrm>
        <a:prstGeom prst="roundRect">
          <a:avLst/>
        </a:prstGeom>
        <a:solidFill>
          <a:schemeClr val="accent1">
            <a:shade val="80000"/>
            <a:hueOff val="153123"/>
            <a:satOff val="-2196"/>
            <a:lumOff val="128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zh-CN" altLang="en-US" sz="2800" b="1" kern="1200" dirty="0" smtClean="0"/>
            <a:t>肖志军案</a:t>
          </a:r>
          <a:endParaRPr lang="zh-CN" altLang="en-US" sz="2800" b="1" kern="1200" dirty="0"/>
        </a:p>
      </dsp:txBody>
      <dsp:txXfrm>
        <a:off x="67261" y="1700463"/>
        <a:ext cx="1712832" cy="1240451"/>
      </dsp:txXfrm>
    </dsp:sp>
    <dsp:sp modelId="{13629594-F497-45CD-9255-214C0F2BA743}">
      <dsp:nvSpPr>
        <dsp:cNvPr id="0" name=""/>
        <dsp:cNvSpPr/>
      </dsp:nvSpPr>
      <dsp:spPr>
        <a:xfrm rot="5400000">
          <a:off x="4145330" y="855782"/>
          <a:ext cx="1484878" cy="608518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zh-CN" altLang="en-US" sz="1600" kern="1200" dirty="0" smtClean="0"/>
            <a:t>美国妇女维嘉分娩后大出血昏迷，危及生命，医生建议输血，但是因为宗教原因，维嘉本人和丈夫均拒绝输血治疗。医院在紧急申请并获得了当地法院命令之后，给予了输血治疗，维嘉被救了，然后他们把医院给告了，因为医院侵犯了她的自由权。最终州最高法院裁定医院败诉。</a:t>
          </a:r>
          <a:endParaRPr lang="zh-CN" altLang="en-US" sz="1600" kern="1200" dirty="0"/>
        </a:p>
      </dsp:txBody>
      <dsp:txXfrm rot="-5400000">
        <a:off x="1845179" y="3228419"/>
        <a:ext cx="6012694" cy="1339906"/>
      </dsp:txXfrm>
    </dsp:sp>
    <dsp:sp modelId="{8DF9BDFC-BEFC-47F5-A26C-FAAA1114F06D}">
      <dsp:nvSpPr>
        <dsp:cNvPr id="0" name=""/>
        <dsp:cNvSpPr/>
      </dsp:nvSpPr>
      <dsp:spPr>
        <a:xfrm>
          <a:off x="155" y="3240358"/>
          <a:ext cx="1845023" cy="1316029"/>
        </a:xfrm>
        <a:prstGeom prst="roundRect">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zh-CN" altLang="en-US" sz="3700" kern="1200" dirty="0" smtClean="0"/>
            <a:t>维嘉案</a:t>
          </a:r>
          <a:endParaRPr lang="zh-CN" altLang="en-US" sz="3700" kern="1200" dirty="0"/>
        </a:p>
      </dsp:txBody>
      <dsp:txXfrm>
        <a:off x="64398" y="3304601"/>
        <a:ext cx="1716537" cy="11875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F378F-4BCC-4BE0-84BC-16B66603C6AC}">
      <dsp:nvSpPr>
        <dsp:cNvPr id="0" name=""/>
        <dsp:cNvSpPr/>
      </dsp:nvSpPr>
      <dsp:spPr>
        <a:xfrm flipH="1">
          <a:off x="4336113" y="3991939"/>
          <a:ext cx="77671" cy="1708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222250">
            <a:lnSpc>
              <a:spcPct val="90000"/>
            </a:lnSpc>
            <a:spcBef>
              <a:spcPct val="0"/>
            </a:spcBef>
            <a:spcAft>
              <a:spcPct val="35000"/>
            </a:spcAft>
          </a:pPr>
          <a:endParaRPr lang="zh-CN" altLang="en-US" sz="500" kern="1200" dirty="0"/>
        </a:p>
      </dsp:txBody>
      <dsp:txXfrm>
        <a:off x="4339905" y="3995731"/>
        <a:ext cx="70087" cy="163224"/>
      </dsp:txXfrm>
    </dsp:sp>
    <dsp:sp modelId="{7A12AF58-6168-47D2-B954-06D766D9269A}">
      <dsp:nvSpPr>
        <dsp:cNvPr id="0" name=""/>
        <dsp:cNvSpPr/>
      </dsp:nvSpPr>
      <dsp:spPr>
        <a:xfrm rot="16117668">
          <a:off x="3529891" y="3168879"/>
          <a:ext cx="1646591" cy="0"/>
        </a:xfrm>
        <a:custGeom>
          <a:avLst/>
          <a:gdLst/>
          <a:ahLst/>
          <a:cxnLst/>
          <a:rect l="0" t="0" r="0" b="0"/>
          <a:pathLst>
            <a:path>
              <a:moveTo>
                <a:pt x="0" y="0"/>
              </a:moveTo>
              <a:lnTo>
                <a:pt x="164659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C72975-A9D2-418F-9CAC-89A80549EF85}">
      <dsp:nvSpPr>
        <dsp:cNvPr id="0" name=""/>
        <dsp:cNvSpPr/>
      </dsp:nvSpPr>
      <dsp:spPr>
        <a:xfrm>
          <a:off x="2544566" y="769370"/>
          <a:ext cx="3540048" cy="15764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zh-CN" altLang="en-US" sz="3400" kern="1200" dirty="0" smtClean="0"/>
            <a:t>伦理角度</a:t>
          </a:r>
          <a:endParaRPr lang="zh-CN" altLang="en-US" sz="3400" kern="1200" dirty="0"/>
        </a:p>
      </dsp:txBody>
      <dsp:txXfrm>
        <a:off x="2621522" y="846326"/>
        <a:ext cx="3386136" cy="1422537"/>
      </dsp:txXfrm>
    </dsp:sp>
    <dsp:sp modelId="{81CE1D42-3332-4B53-A2BC-52FF864232F9}">
      <dsp:nvSpPr>
        <dsp:cNvPr id="0" name=""/>
        <dsp:cNvSpPr/>
      </dsp:nvSpPr>
      <dsp:spPr>
        <a:xfrm rot="1800000">
          <a:off x="4286657" y="4574211"/>
          <a:ext cx="1897782" cy="0"/>
        </a:xfrm>
        <a:custGeom>
          <a:avLst/>
          <a:gdLst/>
          <a:ahLst/>
          <a:cxnLst/>
          <a:rect l="0" t="0" r="0" b="0"/>
          <a:pathLst>
            <a:path>
              <a:moveTo>
                <a:pt x="0" y="0"/>
              </a:moveTo>
              <a:lnTo>
                <a:pt x="189778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DF826B-BD92-4ED9-8CAA-5B7D394FA667}">
      <dsp:nvSpPr>
        <dsp:cNvPr id="0" name=""/>
        <dsp:cNvSpPr/>
      </dsp:nvSpPr>
      <dsp:spPr>
        <a:xfrm>
          <a:off x="6057312" y="4774446"/>
          <a:ext cx="1959871" cy="16799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zh-CN" altLang="en-US" sz="3400" kern="1200" dirty="0" smtClean="0"/>
            <a:t>功利论</a:t>
          </a:r>
          <a:endParaRPr lang="zh-CN" altLang="en-US" sz="3400" kern="1200" dirty="0"/>
        </a:p>
      </dsp:txBody>
      <dsp:txXfrm>
        <a:off x="6139321" y="4856455"/>
        <a:ext cx="1795853" cy="1515935"/>
      </dsp:txXfrm>
    </dsp:sp>
    <dsp:sp modelId="{7830A694-8D8B-4D3C-AFBB-0C630B787E06}">
      <dsp:nvSpPr>
        <dsp:cNvPr id="0" name=""/>
        <dsp:cNvSpPr/>
      </dsp:nvSpPr>
      <dsp:spPr>
        <a:xfrm rot="9000000">
          <a:off x="2644580" y="4553010"/>
          <a:ext cx="1812979" cy="0"/>
        </a:xfrm>
        <a:custGeom>
          <a:avLst/>
          <a:gdLst/>
          <a:ahLst/>
          <a:cxnLst/>
          <a:rect l="0" t="0" r="0" b="0"/>
          <a:pathLst>
            <a:path>
              <a:moveTo>
                <a:pt x="0" y="0"/>
              </a:moveTo>
              <a:lnTo>
                <a:pt x="181297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0975A9-080F-41EE-B0F5-8231949CD9C9}">
      <dsp:nvSpPr>
        <dsp:cNvPr id="0" name=""/>
        <dsp:cNvSpPr/>
      </dsp:nvSpPr>
      <dsp:spPr>
        <a:xfrm>
          <a:off x="659272" y="4831539"/>
          <a:ext cx="2106754" cy="15657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a:lnSpc>
              <a:spcPct val="90000"/>
            </a:lnSpc>
            <a:spcBef>
              <a:spcPct val="0"/>
            </a:spcBef>
            <a:spcAft>
              <a:spcPct val="35000"/>
            </a:spcAft>
          </a:pPr>
          <a:r>
            <a:rPr lang="zh-CN" altLang="en-US" sz="3400" kern="1200" dirty="0" smtClean="0"/>
            <a:t>道义论</a:t>
          </a:r>
          <a:endParaRPr lang="zh-CN" altLang="en-US" sz="3400" kern="1200" dirty="0"/>
        </a:p>
      </dsp:txBody>
      <dsp:txXfrm>
        <a:off x="735706" y="4907973"/>
        <a:ext cx="1953886" cy="14128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2B108-45E0-47B6-AAE4-DEC9F51FAA20}">
      <dsp:nvSpPr>
        <dsp:cNvPr id="0" name=""/>
        <dsp:cNvSpPr/>
      </dsp:nvSpPr>
      <dsp:spPr>
        <a:xfrm>
          <a:off x="4306" y="533718"/>
          <a:ext cx="2202964" cy="1930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lvl="0" algn="r" defTabSz="1422400">
            <a:lnSpc>
              <a:spcPct val="90000"/>
            </a:lnSpc>
            <a:spcBef>
              <a:spcPct val="0"/>
            </a:spcBef>
            <a:spcAft>
              <a:spcPct val="35000"/>
            </a:spcAft>
          </a:pPr>
          <a:r>
            <a:rPr lang="zh-CN" altLang="en-US" sz="3200" kern="1200" dirty="0" smtClean="0"/>
            <a:t>道义论</a:t>
          </a:r>
          <a:endParaRPr lang="zh-CN" altLang="en-US" sz="3200" kern="1200" dirty="0"/>
        </a:p>
      </dsp:txBody>
      <dsp:txXfrm>
        <a:off x="4306" y="533718"/>
        <a:ext cx="2202964" cy="1930667"/>
      </dsp:txXfrm>
    </dsp:sp>
    <dsp:sp modelId="{6115B5FC-36FD-453C-9D3F-A272326AAAA1}">
      <dsp:nvSpPr>
        <dsp:cNvPr id="0" name=""/>
        <dsp:cNvSpPr/>
      </dsp:nvSpPr>
      <dsp:spPr>
        <a:xfrm>
          <a:off x="2207271" y="155243"/>
          <a:ext cx="440592" cy="268761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DC63B-EC0C-4031-AEAE-79E2441C8628}">
      <dsp:nvSpPr>
        <dsp:cNvPr id="0" name=""/>
        <dsp:cNvSpPr/>
      </dsp:nvSpPr>
      <dsp:spPr>
        <a:xfrm>
          <a:off x="2824101" y="155243"/>
          <a:ext cx="5992063" cy="26876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228600" lvl="1" indent="-228600" algn="l" defTabSz="1200150">
            <a:lnSpc>
              <a:spcPct val="90000"/>
            </a:lnSpc>
            <a:spcBef>
              <a:spcPct val="0"/>
            </a:spcBef>
            <a:spcAft>
              <a:spcPct val="15000"/>
            </a:spcAft>
            <a:buChar char="••"/>
          </a:pPr>
          <a:r>
            <a:rPr lang="zh-CN" altLang="en-US" sz="2700" kern="1200" dirty="0" smtClean="0"/>
            <a:t>在西方现代伦理学中，指人的行为必须遵照某种道德原则</a:t>
          </a:r>
          <a:r>
            <a:rPr lang="zh-CN" altLang="en-US" sz="2700" kern="1200" dirty="0" smtClean="0"/>
            <a:t>或正当</a:t>
          </a:r>
          <a:r>
            <a:rPr lang="zh-CN" altLang="en-US" sz="2700" kern="1200" dirty="0" smtClean="0"/>
            <a:t>性去行为的道德</a:t>
          </a:r>
          <a:r>
            <a:rPr lang="zh-CN" altLang="en-US" sz="2700" kern="1200" dirty="0" smtClean="0"/>
            <a:t>理论，该</a:t>
          </a:r>
          <a:r>
            <a:rPr lang="zh-CN" altLang="en-US" sz="2700" kern="1200" dirty="0" smtClean="0"/>
            <a:t>理论体系侧重的是道德行为动机，不注重行为的后果，而诉诸一定的行为规则、规范及标准，其理论的核心是义务和责任。</a:t>
          </a:r>
          <a:endParaRPr lang="zh-CN" altLang="en-US" sz="2700" kern="1200" dirty="0"/>
        </a:p>
      </dsp:txBody>
      <dsp:txXfrm>
        <a:off x="2824101" y="155243"/>
        <a:ext cx="5992063" cy="2687617"/>
      </dsp:txXfrm>
    </dsp:sp>
    <dsp:sp modelId="{FC2DA2AE-5126-4F42-BC6F-A5907087740A}">
      <dsp:nvSpPr>
        <dsp:cNvPr id="0" name=""/>
        <dsp:cNvSpPr/>
      </dsp:nvSpPr>
      <dsp:spPr>
        <a:xfrm>
          <a:off x="4306" y="4365313"/>
          <a:ext cx="2202964" cy="651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lvl="0" algn="r" defTabSz="1422400">
            <a:lnSpc>
              <a:spcPct val="90000"/>
            </a:lnSpc>
            <a:spcBef>
              <a:spcPct val="0"/>
            </a:spcBef>
            <a:spcAft>
              <a:spcPct val="35000"/>
            </a:spcAft>
          </a:pPr>
          <a:r>
            <a:rPr lang="zh-CN" altLang="en-US" sz="3200" kern="1200" dirty="0" smtClean="0"/>
            <a:t>功利论</a:t>
          </a:r>
          <a:endParaRPr lang="zh-CN" altLang="en-US" sz="3200" kern="1200" dirty="0"/>
        </a:p>
      </dsp:txBody>
      <dsp:txXfrm>
        <a:off x="4306" y="4365313"/>
        <a:ext cx="2202964" cy="651543"/>
      </dsp:txXfrm>
    </dsp:sp>
    <dsp:sp modelId="{9BE3EDA7-8EEB-4405-80C9-6E4376223223}">
      <dsp:nvSpPr>
        <dsp:cNvPr id="0" name=""/>
        <dsp:cNvSpPr/>
      </dsp:nvSpPr>
      <dsp:spPr>
        <a:xfrm>
          <a:off x="2207271" y="2940061"/>
          <a:ext cx="440592" cy="350204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EE8D97-C9EC-4A1B-AF97-2635EF757572}">
      <dsp:nvSpPr>
        <dsp:cNvPr id="0" name=""/>
        <dsp:cNvSpPr/>
      </dsp:nvSpPr>
      <dsp:spPr>
        <a:xfrm>
          <a:off x="2824101" y="2940061"/>
          <a:ext cx="5992063" cy="35020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228600" lvl="1" indent="-228600" algn="l" defTabSz="1200150">
            <a:lnSpc>
              <a:spcPct val="90000"/>
            </a:lnSpc>
            <a:spcBef>
              <a:spcPct val="0"/>
            </a:spcBef>
            <a:spcAft>
              <a:spcPct val="15000"/>
            </a:spcAft>
            <a:buChar char="••"/>
          </a:pPr>
          <a:endParaRPr lang="zh-CN" altLang="en-US" sz="2700" kern="1200" dirty="0"/>
        </a:p>
        <a:p>
          <a:pPr marL="228600" lvl="1" indent="-228600" algn="l" defTabSz="1200150">
            <a:lnSpc>
              <a:spcPct val="90000"/>
            </a:lnSpc>
            <a:spcBef>
              <a:spcPct val="0"/>
            </a:spcBef>
            <a:spcAft>
              <a:spcPct val="15000"/>
            </a:spcAft>
            <a:buChar char="••"/>
          </a:pPr>
          <a:r>
            <a:rPr lang="zh-CN" altLang="en-US" sz="2700" kern="1200" dirty="0" smtClean="0"/>
            <a:t>功利论（</a:t>
          </a:r>
          <a:r>
            <a:rPr lang="en-US" altLang="zh-CN" sz="2700" kern="1200" dirty="0" smtClean="0"/>
            <a:t>Utilitarianism</a:t>
          </a:r>
          <a:r>
            <a:rPr lang="zh-CN" altLang="en-US" sz="2700" kern="1200" dirty="0" smtClean="0"/>
            <a:t>）认为人应该做出能“达到最大善”的行为，所谓最大善的计算则必须依靠此行为所涉及的每个个体之苦乐感觉的总和，其中每个个体都被视为具相同份量，且快乐与痛苦是能够换算的，痛苦仅是“负的快乐”。</a:t>
          </a:r>
          <a:endParaRPr lang="zh-CN" altLang="en-US" sz="2700" kern="1200" dirty="0"/>
        </a:p>
      </dsp:txBody>
      <dsp:txXfrm>
        <a:off x="2824101" y="2940061"/>
        <a:ext cx="5992063" cy="35020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C168F-0FEF-48B5-B222-688FF6688A59}">
      <dsp:nvSpPr>
        <dsp:cNvPr id="0" name=""/>
        <dsp:cNvSpPr/>
      </dsp:nvSpPr>
      <dsp:spPr>
        <a:xfrm rot="10800000">
          <a:off x="1954909" y="1490"/>
          <a:ext cx="6080760" cy="1693158"/>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636" tIns="95250" rIns="177800" bIns="95250" numCol="1" spcCol="1270" anchor="ctr" anchorCtr="0">
          <a:noAutofit/>
        </a:bodyPr>
        <a:lstStyle/>
        <a:p>
          <a:pPr lvl="0" algn="ctr" defTabSz="1111250">
            <a:lnSpc>
              <a:spcPct val="90000"/>
            </a:lnSpc>
            <a:spcBef>
              <a:spcPct val="0"/>
            </a:spcBef>
            <a:spcAft>
              <a:spcPct val="35000"/>
            </a:spcAft>
          </a:pPr>
          <a:r>
            <a:rPr lang="zh-CN" altLang="zh-CN" sz="2500" kern="1200" dirty="0" smtClean="0"/>
            <a:t>促进了人们对于规则的信仰，这种规则的信仰不是对规则的对与错的信仰，而是对于规则本身这个存在的信仰</a:t>
          </a:r>
          <a:endParaRPr lang="zh-CN" altLang="en-US" sz="2500" kern="1200" dirty="0"/>
        </a:p>
      </dsp:txBody>
      <dsp:txXfrm rot="10800000">
        <a:off x="2378198" y="1490"/>
        <a:ext cx="5657471" cy="1693158"/>
      </dsp:txXfrm>
    </dsp:sp>
    <dsp:sp modelId="{DE7C2AAD-A7E6-4B20-850C-B93CCEDE246F}">
      <dsp:nvSpPr>
        <dsp:cNvPr id="0" name=""/>
        <dsp:cNvSpPr/>
      </dsp:nvSpPr>
      <dsp:spPr>
        <a:xfrm>
          <a:off x="1108330" y="1490"/>
          <a:ext cx="1693158" cy="1693158"/>
        </a:xfrm>
        <a:prstGeom prst="ellipse">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B5CAFB-33C1-4426-BBDC-CEDF426F1060}">
      <dsp:nvSpPr>
        <dsp:cNvPr id="0" name=""/>
        <dsp:cNvSpPr/>
      </dsp:nvSpPr>
      <dsp:spPr>
        <a:xfrm rot="10800000">
          <a:off x="1954909" y="2200068"/>
          <a:ext cx="6080760" cy="1693158"/>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636" tIns="95250" rIns="177800" bIns="95250" numCol="1" spcCol="1270" anchor="ctr" anchorCtr="0">
          <a:noAutofit/>
        </a:bodyPr>
        <a:lstStyle/>
        <a:p>
          <a:pPr lvl="0" algn="ctr" defTabSz="1111250">
            <a:lnSpc>
              <a:spcPct val="90000"/>
            </a:lnSpc>
            <a:spcBef>
              <a:spcPct val="0"/>
            </a:spcBef>
            <a:spcAft>
              <a:spcPct val="35000"/>
            </a:spcAft>
          </a:pPr>
          <a:r>
            <a:rPr lang="zh-CN" altLang="zh-CN" sz="2500" kern="1200" dirty="0" smtClean="0"/>
            <a:t>程序正义在这个程序的</a:t>
          </a:r>
          <a:r>
            <a:rPr lang="zh-CN" altLang="en-US" sz="2500" kern="1200" dirty="0" smtClean="0"/>
            <a:t>执</a:t>
          </a:r>
          <a:r>
            <a:rPr lang="zh-CN" altLang="zh-CN" sz="2500" kern="1200" dirty="0" smtClean="0"/>
            <a:t>行过程中，宣扬了某些价值观，这些所传达的价值我</a:t>
          </a:r>
          <a:r>
            <a:rPr lang="zh-CN" altLang="en-US" sz="2500" kern="1200" dirty="0" smtClean="0"/>
            <a:t>们</a:t>
          </a:r>
          <a:r>
            <a:rPr lang="zh-CN" altLang="zh-CN" sz="2500" kern="1200" dirty="0" smtClean="0"/>
            <a:t>认为是要比程序本身更重要的。</a:t>
          </a:r>
          <a:endParaRPr lang="zh-CN" altLang="en-US" sz="2500" kern="1200" dirty="0"/>
        </a:p>
      </dsp:txBody>
      <dsp:txXfrm rot="10800000">
        <a:off x="2378198" y="2200068"/>
        <a:ext cx="5657471" cy="1693158"/>
      </dsp:txXfrm>
    </dsp:sp>
    <dsp:sp modelId="{E4BAE959-6503-420F-9683-A30223F390C3}">
      <dsp:nvSpPr>
        <dsp:cNvPr id="0" name=""/>
        <dsp:cNvSpPr/>
      </dsp:nvSpPr>
      <dsp:spPr>
        <a:xfrm>
          <a:off x="1108330" y="2200068"/>
          <a:ext cx="1693158" cy="1693158"/>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31A5F2-C870-402B-82C9-46DA314E69EC}">
      <dsp:nvSpPr>
        <dsp:cNvPr id="0" name=""/>
        <dsp:cNvSpPr/>
      </dsp:nvSpPr>
      <dsp:spPr>
        <a:xfrm rot="10800000">
          <a:off x="1954909" y="4398647"/>
          <a:ext cx="6080760" cy="1693158"/>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636" tIns="95250" rIns="177800" bIns="95250" numCol="1" spcCol="1270" anchor="ctr" anchorCtr="0">
          <a:noAutofit/>
        </a:bodyPr>
        <a:lstStyle/>
        <a:p>
          <a:pPr lvl="0" algn="ctr" defTabSz="1111250">
            <a:lnSpc>
              <a:spcPct val="90000"/>
            </a:lnSpc>
            <a:spcBef>
              <a:spcPct val="0"/>
            </a:spcBef>
            <a:spcAft>
              <a:spcPct val="35000"/>
            </a:spcAft>
          </a:pPr>
          <a:r>
            <a:rPr lang="zh-CN" altLang="zh-CN" sz="2500" kern="1200" dirty="0" smtClean="0"/>
            <a:t>行为的可预测性所导致的社会的稳定性</a:t>
          </a:r>
          <a:endParaRPr lang="zh-CN" altLang="en-US" sz="2500" kern="1200" dirty="0"/>
        </a:p>
      </dsp:txBody>
      <dsp:txXfrm rot="10800000">
        <a:off x="2378198" y="4398647"/>
        <a:ext cx="5657471" cy="1693158"/>
      </dsp:txXfrm>
    </dsp:sp>
    <dsp:sp modelId="{758D5CCD-EB7E-44EF-914D-8A16413C7CAD}">
      <dsp:nvSpPr>
        <dsp:cNvPr id="0" name=""/>
        <dsp:cNvSpPr/>
      </dsp:nvSpPr>
      <dsp:spPr>
        <a:xfrm>
          <a:off x="1108330" y="4398647"/>
          <a:ext cx="1693158" cy="1693158"/>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1B3DE-0431-40A6-9417-E9D58F128BD0}">
      <dsp:nvSpPr>
        <dsp:cNvPr id="0" name=""/>
        <dsp:cNvSpPr/>
      </dsp:nvSpPr>
      <dsp:spPr>
        <a:xfrm>
          <a:off x="1764196" y="0"/>
          <a:ext cx="6120680" cy="612068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B21D9C-334C-4DA6-9975-66598AB39EAF}">
      <dsp:nvSpPr>
        <dsp:cNvPr id="0" name=""/>
        <dsp:cNvSpPr/>
      </dsp:nvSpPr>
      <dsp:spPr>
        <a:xfrm>
          <a:off x="2345660" y="581464"/>
          <a:ext cx="2387065" cy="23870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zh-CN" sz="2200" kern="1200" dirty="0" smtClean="0"/>
            <a:t>所达到的结果是正当的道德的，</a:t>
          </a:r>
          <a:r>
            <a:rPr lang="zh-CN" altLang="en-US" sz="2200" kern="1200" dirty="0" smtClean="0"/>
            <a:t>有时</a:t>
          </a:r>
          <a:r>
            <a:rPr lang="zh-CN" altLang="zh-CN" sz="2200" kern="1200" dirty="0" smtClean="0"/>
            <a:t>却不是正义的。</a:t>
          </a:r>
          <a:endParaRPr lang="zh-CN" altLang="en-US" sz="2200" kern="1200" dirty="0"/>
        </a:p>
      </dsp:txBody>
      <dsp:txXfrm>
        <a:off x="2462187" y="697991"/>
        <a:ext cx="2154011" cy="2154011"/>
      </dsp:txXfrm>
    </dsp:sp>
    <dsp:sp modelId="{FA1E0528-DA0E-4C6D-934A-59ADCCA40A83}">
      <dsp:nvSpPr>
        <dsp:cNvPr id="0" name=""/>
        <dsp:cNvSpPr/>
      </dsp:nvSpPr>
      <dsp:spPr>
        <a:xfrm>
          <a:off x="4916346" y="581464"/>
          <a:ext cx="2387065" cy="23870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zh-CN" sz="2200" kern="1200" dirty="0" smtClean="0"/>
            <a:t>程序的相对死板性无法适应具体情况的多样性。</a:t>
          </a:r>
          <a:endParaRPr lang="zh-CN" altLang="en-US" sz="2200" kern="1200" dirty="0"/>
        </a:p>
      </dsp:txBody>
      <dsp:txXfrm>
        <a:off x="5032873" y="697991"/>
        <a:ext cx="2154011" cy="2154011"/>
      </dsp:txXfrm>
    </dsp:sp>
    <dsp:sp modelId="{51A609D2-2112-4D91-B5BE-5DA63C45EB55}">
      <dsp:nvSpPr>
        <dsp:cNvPr id="0" name=""/>
        <dsp:cNvSpPr/>
      </dsp:nvSpPr>
      <dsp:spPr>
        <a:xfrm>
          <a:off x="2345660" y="3152150"/>
          <a:ext cx="2387065" cy="23870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zh-CN" sz="2200" kern="1200" dirty="0" smtClean="0"/>
            <a:t>程序的滞后性和不完美性。</a:t>
          </a:r>
          <a:endParaRPr lang="zh-CN" altLang="en-US" sz="2200" kern="1200" dirty="0"/>
        </a:p>
      </dsp:txBody>
      <dsp:txXfrm>
        <a:off x="2462187" y="3268677"/>
        <a:ext cx="2154011" cy="2154011"/>
      </dsp:txXfrm>
    </dsp:sp>
    <dsp:sp modelId="{87F5363F-210D-4272-9E6F-0B08005D9A7A}">
      <dsp:nvSpPr>
        <dsp:cNvPr id="0" name=""/>
        <dsp:cNvSpPr/>
      </dsp:nvSpPr>
      <dsp:spPr>
        <a:xfrm>
          <a:off x="4916346" y="3152150"/>
          <a:ext cx="2387065" cy="23870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zh-CN" altLang="zh-CN" sz="2200" kern="1200" dirty="0" smtClean="0"/>
            <a:t>程序</a:t>
          </a:r>
          <a:r>
            <a:rPr lang="zh-CN" altLang="en-US" sz="2200" kern="1200" dirty="0" smtClean="0"/>
            <a:t>正义</a:t>
          </a:r>
          <a:r>
            <a:rPr lang="zh-CN" altLang="zh-CN" sz="2200" kern="1200" dirty="0" smtClean="0"/>
            <a:t>中的规则是对大多数人来说是正义的，但是可能少数人才掌握着真理和真知灼见。</a:t>
          </a:r>
          <a:endParaRPr lang="zh-CN" altLang="en-US" sz="2200" kern="1200" dirty="0"/>
        </a:p>
      </dsp:txBody>
      <dsp:txXfrm>
        <a:off x="5032873" y="3268677"/>
        <a:ext cx="2154011" cy="21540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D5288-69DE-406B-8D82-6DF0746FD797}">
      <dsp:nvSpPr>
        <dsp:cNvPr id="0" name=""/>
        <dsp:cNvSpPr/>
      </dsp:nvSpPr>
      <dsp:spPr>
        <a:xfrm rot="10800000">
          <a:off x="2292256" y="0"/>
          <a:ext cx="6080760" cy="2491873"/>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8847" tIns="68580" rIns="128016" bIns="68580" numCol="1" spcCol="1270" anchor="ctr" anchorCtr="0">
          <a:noAutofit/>
        </a:bodyPr>
        <a:lstStyle/>
        <a:p>
          <a:pPr lvl="0" algn="ctr" defTabSz="800100">
            <a:lnSpc>
              <a:spcPct val="90000"/>
            </a:lnSpc>
            <a:spcBef>
              <a:spcPct val="0"/>
            </a:spcBef>
            <a:spcAft>
              <a:spcPct val="35000"/>
            </a:spcAft>
          </a:pPr>
          <a:r>
            <a:rPr lang="zh-CN" altLang="en-US" sz="1800" kern="1200" dirty="0" smtClean="0"/>
            <a:t>如果</a:t>
          </a:r>
          <a:r>
            <a:rPr lang="zh-CN" altLang="zh-CN" sz="1800" kern="1200" dirty="0" smtClean="0"/>
            <a:t>在总体上将</a:t>
          </a:r>
          <a:r>
            <a:rPr lang="zh-CN" altLang="en-US" sz="1800" kern="1200" dirty="0" smtClean="0"/>
            <a:t>幸福感</a:t>
          </a:r>
          <a:r>
            <a:rPr lang="zh-CN" altLang="zh-CN" sz="1800" kern="1200" dirty="0" smtClean="0"/>
            <a:t>量化，</a:t>
          </a:r>
          <a:r>
            <a:rPr lang="zh-CN" altLang="en-US" sz="1800" kern="1200" dirty="0" smtClean="0"/>
            <a:t>将促进</a:t>
          </a:r>
          <a:r>
            <a:rPr lang="zh-CN" altLang="zh-CN" sz="1800" kern="1200" dirty="0" smtClean="0"/>
            <a:t>社会幸福感的总体的提升。</a:t>
          </a:r>
          <a:endParaRPr lang="zh-CN" altLang="en-US" sz="1800" kern="1200" dirty="0"/>
        </a:p>
      </dsp:txBody>
      <dsp:txXfrm rot="10800000">
        <a:off x="2915224" y="0"/>
        <a:ext cx="5457792" cy="2491873"/>
      </dsp:txXfrm>
    </dsp:sp>
    <dsp:sp modelId="{472E18B8-5437-4B8A-9883-8AF448C6AD13}">
      <dsp:nvSpPr>
        <dsp:cNvPr id="0" name=""/>
        <dsp:cNvSpPr/>
      </dsp:nvSpPr>
      <dsp:spPr>
        <a:xfrm>
          <a:off x="908651" y="2832"/>
          <a:ext cx="2491873" cy="2491873"/>
        </a:xfrm>
        <a:prstGeom prst="ellipse">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E87EF7-EF41-4BE0-B24D-74ABEF4E0370}">
      <dsp:nvSpPr>
        <dsp:cNvPr id="0" name=""/>
        <dsp:cNvSpPr/>
      </dsp:nvSpPr>
      <dsp:spPr>
        <a:xfrm rot="10800000">
          <a:off x="2154588" y="3238549"/>
          <a:ext cx="6080760" cy="2491873"/>
        </a:xfrm>
        <a:prstGeom prst="homePlat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98847" tIns="68580" rIns="128016" bIns="68580" numCol="1" spcCol="1270" anchor="ctr" anchorCtr="0">
          <a:noAutofit/>
        </a:bodyPr>
        <a:lstStyle/>
        <a:p>
          <a:pPr lvl="0" algn="ctr" defTabSz="800100">
            <a:lnSpc>
              <a:spcPct val="90000"/>
            </a:lnSpc>
            <a:spcBef>
              <a:spcPct val="0"/>
            </a:spcBef>
            <a:spcAft>
              <a:spcPct val="35000"/>
            </a:spcAft>
          </a:pPr>
          <a:r>
            <a:rPr lang="zh-CN" altLang="zh-CN" sz="1800" kern="1200" dirty="0" smtClean="0"/>
            <a:t>亚里士多德</a:t>
          </a:r>
          <a:r>
            <a:rPr lang="zh-CN" altLang="en-US" sz="1800" kern="1200" dirty="0" smtClean="0"/>
            <a:t>的公正理论</a:t>
          </a:r>
          <a:r>
            <a:rPr lang="zh-CN" altLang="zh-CN" sz="1800" kern="1200" dirty="0" smtClean="0"/>
            <a:t>认为，公正是目的性的，对于权力的</a:t>
          </a:r>
          <a:r>
            <a:rPr lang="zh-CN" altLang="en-US" sz="1800" kern="1200" dirty="0" smtClean="0"/>
            <a:t>界定</a:t>
          </a:r>
          <a:r>
            <a:rPr lang="zh-CN" altLang="zh-CN" sz="1800" kern="1200" dirty="0" smtClean="0"/>
            <a:t>要求我们弄明白所讨论的社会行为的目的。公正是荣誉性的，为了推理一种行为的目的，或者讨论之，就至少要部分的推理或讨论他应当尊敬或奖励什么样的德性。亚里士多德认为，为了决定某一种物品的正当分配方式，我们需要研究被分配之物的目的和意图。</a:t>
          </a:r>
          <a:endParaRPr lang="zh-CN" altLang="en-US" sz="1800" kern="1200" dirty="0"/>
        </a:p>
      </dsp:txBody>
      <dsp:txXfrm rot="10800000">
        <a:off x="2777556" y="3238549"/>
        <a:ext cx="5457792" cy="2491873"/>
      </dsp:txXfrm>
    </dsp:sp>
    <dsp:sp modelId="{08DCCF51-7462-4B3D-8EE6-BB4194C2563B}">
      <dsp:nvSpPr>
        <dsp:cNvPr id="0" name=""/>
        <dsp:cNvSpPr/>
      </dsp:nvSpPr>
      <dsp:spPr>
        <a:xfrm>
          <a:off x="908651" y="3238549"/>
          <a:ext cx="2491873" cy="2491873"/>
        </a:xfrm>
        <a:prstGeom prst="ellipse">
          <a:avLst/>
        </a:prstGeom>
        <a:solidFill>
          <a:schemeClr val="accent2">
            <a:tint val="50000"/>
            <a:hueOff val="5002875"/>
            <a:satOff val="-4473"/>
            <a:lumOff val="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32517-EFC4-40E1-8B55-191DEA57F76C}">
      <dsp:nvSpPr>
        <dsp:cNvPr id="0" name=""/>
        <dsp:cNvSpPr/>
      </dsp:nvSpPr>
      <dsp:spPr>
        <a:xfrm>
          <a:off x="1473175" y="1066"/>
          <a:ext cx="2951261" cy="177075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zh-CN" sz="1800" kern="1200" dirty="0" smtClean="0"/>
            <a:t>践踏了个人的权利。</a:t>
          </a:r>
          <a:endParaRPr lang="zh-CN" altLang="en-US" sz="1800" kern="1200" dirty="0"/>
        </a:p>
      </dsp:txBody>
      <dsp:txXfrm>
        <a:off x="1473175" y="1066"/>
        <a:ext cx="2951261" cy="1770757"/>
      </dsp:txXfrm>
    </dsp:sp>
    <dsp:sp modelId="{3D8E2806-F02C-4F26-A815-BDCF590A3840}">
      <dsp:nvSpPr>
        <dsp:cNvPr id="0" name=""/>
        <dsp:cNvSpPr/>
      </dsp:nvSpPr>
      <dsp:spPr>
        <a:xfrm>
          <a:off x="4719563" y="1066"/>
          <a:ext cx="2951261" cy="177075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zh-CN" sz="1800" kern="1200" dirty="0" smtClean="0"/>
            <a:t>在一定意义上将快乐和痛苦变成了我们唯一的主人，这是对人的尊严与价值的一种亵渎。</a:t>
          </a:r>
          <a:endParaRPr lang="zh-CN" altLang="en-US" sz="1800" kern="1200" dirty="0"/>
        </a:p>
      </dsp:txBody>
      <dsp:txXfrm>
        <a:off x="4719563" y="1066"/>
        <a:ext cx="2951261" cy="1770757"/>
      </dsp:txXfrm>
    </dsp:sp>
    <dsp:sp modelId="{23301A13-8A9E-42DD-8227-6067AEE1DE4F}">
      <dsp:nvSpPr>
        <dsp:cNvPr id="0" name=""/>
        <dsp:cNvSpPr/>
      </dsp:nvSpPr>
      <dsp:spPr>
        <a:xfrm>
          <a:off x="1473175" y="2066949"/>
          <a:ext cx="2951261" cy="177075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zh-CN" sz="1800" kern="1200" dirty="0" smtClean="0"/>
            <a:t>为了计算各种偏好，我们需要衡量他们的一种通用的货币，但是我们不能将所有道德的善都转变为一种单一的货币价值，而在此过程中不丧失某些东西</a:t>
          </a:r>
          <a:endParaRPr lang="zh-CN" altLang="en-US" sz="1800" kern="1200" dirty="0"/>
        </a:p>
      </dsp:txBody>
      <dsp:txXfrm>
        <a:off x="1473175" y="2066949"/>
        <a:ext cx="2951261" cy="1770757"/>
      </dsp:txXfrm>
    </dsp:sp>
    <dsp:sp modelId="{F1E35CDB-169A-4DF1-9494-90844C149E98}">
      <dsp:nvSpPr>
        <dsp:cNvPr id="0" name=""/>
        <dsp:cNvSpPr/>
      </dsp:nvSpPr>
      <dsp:spPr>
        <a:xfrm>
          <a:off x="4719563" y="2066949"/>
          <a:ext cx="2951261" cy="177075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zh-CN" sz="1800" kern="1200" dirty="0" smtClean="0"/>
            <a:t>我们目前所认为的是能够增加幸福感的那种结果在长远看来可能是错误的，反而是增加痛苦感。我们不知道什么是正义，什么是评判过程和结果是否正确的标准</a:t>
          </a:r>
          <a:endParaRPr lang="zh-CN" altLang="en-US" sz="1800" kern="1200" dirty="0"/>
        </a:p>
      </dsp:txBody>
      <dsp:txXfrm>
        <a:off x="4719563" y="2066949"/>
        <a:ext cx="2951261" cy="1770757"/>
      </dsp:txXfrm>
    </dsp:sp>
    <dsp:sp modelId="{29B9DF6E-6E1D-4D70-AA32-08A3A58FF824}">
      <dsp:nvSpPr>
        <dsp:cNvPr id="0" name=""/>
        <dsp:cNvSpPr/>
      </dsp:nvSpPr>
      <dsp:spPr>
        <a:xfrm>
          <a:off x="3096369" y="4132832"/>
          <a:ext cx="2951261" cy="1770757"/>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CN" altLang="zh-CN" sz="1800" kern="1200" dirty="0" smtClean="0"/>
            <a:t>康德认为那种试图从我们恰好具有的各种欲望来得出道德原则，是一种错误的思考道德的方式。这对于确立德行和使一个人变好毫无用处。</a:t>
          </a:r>
          <a:endParaRPr lang="zh-CN" altLang="en-US" sz="1800" kern="1200" dirty="0"/>
        </a:p>
      </dsp:txBody>
      <dsp:txXfrm>
        <a:off x="3096369" y="4132832"/>
        <a:ext cx="2951261" cy="177075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89FDE-33CC-4F49-A83B-C547965A44D9}">
      <dsp:nvSpPr>
        <dsp:cNvPr id="0" name=""/>
        <dsp:cNvSpPr/>
      </dsp:nvSpPr>
      <dsp:spPr>
        <a:xfrm flipH="1">
          <a:off x="4128113" y="3516361"/>
          <a:ext cx="78770" cy="1189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222250">
            <a:lnSpc>
              <a:spcPct val="90000"/>
            </a:lnSpc>
            <a:spcBef>
              <a:spcPct val="0"/>
            </a:spcBef>
            <a:spcAft>
              <a:spcPct val="35000"/>
            </a:spcAft>
          </a:pPr>
          <a:endParaRPr lang="zh-CN" altLang="en-US" sz="500" kern="1200" dirty="0"/>
        </a:p>
      </dsp:txBody>
      <dsp:txXfrm>
        <a:off x="4131958" y="3520206"/>
        <a:ext cx="71080" cy="111278"/>
      </dsp:txXfrm>
    </dsp:sp>
    <dsp:sp modelId="{C9925128-5D12-420D-B8F2-0DC50286569C}">
      <dsp:nvSpPr>
        <dsp:cNvPr id="0" name=""/>
        <dsp:cNvSpPr/>
      </dsp:nvSpPr>
      <dsp:spPr>
        <a:xfrm rot="16306583">
          <a:off x="3273386" y="2592186"/>
          <a:ext cx="1849238" cy="0"/>
        </a:xfrm>
        <a:custGeom>
          <a:avLst/>
          <a:gdLst/>
          <a:ahLst/>
          <a:cxnLst/>
          <a:rect l="0" t="0" r="0" b="0"/>
          <a:pathLst>
            <a:path>
              <a:moveTo>
                <a:pt x="0" y="0"/>
              </a:moveTo>
              <a:lnTo>
                <a:pt x="184923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8811F8-3A3E-4B08-9C72-B8DFB74A0335}">
      <dsp:nvSpPr>
        <dsp:cNvPr id="0" name=""/>
        <dsp:cNvSpPr/>
      </dsp:nvSpPr>
      <dsp:spPr>
        <a:xfrm>
          <a:off x="2440418" y="181606"/>
          <a:ext cx="3618598" cy="14864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zh-CN" altLang="en-US" sz="3500" kern="1200" dirty="0" smtClean="0"/>
            <a:t>法律角度</a:t>
          </a:r>
          <a:endParaRPr lang="zh-CN" altLang="en-US" sz="3500" kern="1200" dirty="0"/>
        </a:p>
      </dsp:txBody>
      <dsp:txXfrm>
        <a:off x="2512978" y="254166"/>
        <a:ext cx="3473478" cy="1341284"/>
      </dsp:txXfrm>
    </dsp:sp>
    <dsp:sp modelId="{1A43E4C3-83D6-4FA9-8647-A1CC2425B251}">
      <dsp:nvSpPr>
        <dsp:cNvPr id="0" name=""/>
        <dsp:cNvSpPr/>
      </dsp:nvSpPr>
      <dsp:spPr>
        <a:xfrm rot="1719067">
          <a:off x="4114423" y="3959426"/>
          <a:ext cx="1510243" cy="0"/>
        </a:xfrm>
        <a:custGeom>
          <a:avLst/>
          <a:gdLst/>
          <a:ahLst/>
          <a:cxnLst/>
          <a:rect l="0" t="0" r="0" b="0"/>
          <a:pathLst>
            <a:path>
              <a:moveTo>
                <a:pt x="0" y="0"/>
              </a:moveTo>
              <a:lnTo>
                <a:pt x="151024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A670EB-6354-4CE9-8B8D-93AAAA2DDF2C}">
      <dsp:nvSpPr>
        <dsp:cNvPr id="0" name=""/>
        <dsp:cNvSpPr/>
      </dsp:nvSpPr>
      <dsp:spPr>
        <a:xfrm>
          <a:off x="5532206" y="3989815"/>
          <a:ext cx="1845049" cy="16714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zh-CN" altLang="en-US" sz="3500" kern="1200" dirty="0" smtClean="0"/>
            <a:t>实体正义</a:t>
          </a:r>
          <a:endParaRPr lang="zh-CN" altLang="en-US" sz="3500" kern="1200" dirty="0"/>
        </a:p>
      </dsp:txBody>
      <dsp:txXfrm>
        <a:off x="5613799" y="4071408"/>
        <a:ext cx="1681863" cy="1508249"/>
      </dsp:txXfrm>
    </dsp:sp>
    <dsp:sp modelId="{2D335A32-F1BB-4DC1-9106-87386F2DC674}">
      <dsp:nvSpPr>
        <dsp:cNvPr id="0" name=""/>
        <dsp:cNvSpPr/>
      </dsp:nvSpPr>
      <dsp:spPr>
        <a:xfrm rot="9096388">
          <a:off x="2629313" y="3976300"/>
          <a:ext cx="1594720" cy="0"/>
        </a:xfrm>
        <a:custGeom>
          <a:avLst/>
          <a:gdLst/>
          <a:ahLst/>
          <a:cxnLst/>
          <a:rect l="0" t="0" r="0" b="0"/>
          <a:pathLst>
            <a:path>
              <a:moveTo>
                <a:pt x="0" y="0"/>
              </a:moveTo>
              <a:lnTo>
                <a:pt x="159472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7B6D27-333D-4048-AE65-27AEFD6B16EC}">
      <dsp:nvSpPr>
        <dsp:cNvPr id="0" name=""/>
        <dsp:cNvSpPr/>
      </dsp:nvSpPr>
      <dsp:spPr>
        <a:xfrm>
          <a:off x="986016" y="4025143"/>
          <a:ext cx="1739218" cy="16007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zh-CN" altLang="en-US" sz="3500" kern="1200" dirty="0" smtClean="0"/>
            <a:t>程序正义</a:t>
          </a:r>
          <a:endParaRPr lang="zh-CN" altLang="en-US" sz="3500" kern="1200" dirty="0"/>
        </a:p>
      </dsp:txBody>
      <dsp:txXfrm>
        <a:off x="1064160" y="4103287"/>
        <a:ext cx="1582930" cy="14444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diagrams.loki3.com/BracketList+Icon">
  <dgm:title val="垂直括号列表"/>
  <dgm:desc val="用于显示分组的信息块。适合于大量的 2 级文本。"/>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A31C6-66A1-43A6-8BF8-7238D272D12F}" type="datetimeFigureOut">
              <a:rPr lang="zh-CN" altLang="en-US" smtClean="0"/>
              <a:pPr/>
              <a:t>2012/10/14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ABFE2C-1A61-41BA-BFCC-1D7CAD4563BF}" type="slidenum">
              <a:rPr lang="zh-CN" altLang="en-US" smtClean="0"/>
              <a:pPr/>
              <a:t>‹#›</a:t>
            </a:fld>
            <a:endParaRPr lang="zh-CN" altLang="en-US"/>
          </a:p>
        </p:txBody>
      </p:sp>
    </p:spTree>
    <p:extLst>
      <p:ext uri="{BB962C8B-B14F-4D97-AF65-F5344CB8AC3E}">
        <p14:creationId xmlns:p14="http://schemas.microsoft.com/office/powerpoint/2010/main" xmlns="" val="309043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42757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419502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211365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30320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386713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423587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2430881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397819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2951167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303561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724CA1-BB90-486D-B6F1-A4C27089514E}" type="datetimeFigureOut">
              <a:rPr lang="zh-CN" altLang="en-US" smtClean="0"/>
              <a:pPr/>
              <a:t>2012/10/14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4011066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24CA1-BB90-486D-B6F1-A4C27089514E}" type="datetimeFigureOut">
              <a:rPr lang="zh-CN" altLang="en-US" smtClean="0"/>
              <a:pPr/>
              <a:t>2012/10/14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C95B5-DEB4-4A9F-9D71-0ED5392EE80A}" type="slidenum">
              <a:rPr lang="zh-CN" altLang="en-US" smtClean="0"/>
              <a:pPr/>
              <a:t>‹#›</a:t>
            </a:fld>
            <a:endParaRPr lang="zh-CN" altLang="en-US"/>
          </a:p>
        </p:txBody>
      </p:sp>
    </p:spTree>
    <p:extLst>
      <p:ext uri="{BB962C8B-B14F-4D97-AF65-F5344CB8AC3E}">
        <p14:creationId xmlns:p14="http://schemas.microsoft.com/office/powerpoint/2010/main" xmlns="" val="3155853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276872"/>
            <a:ext cx="7848872" cy="769441"/>
          </a:xfrm>
          <a:prstGeom prst="rect">
            <a:avLst/>
          </a:prstGeom>
          <a:noFill/>
        </p:spPr>
        <p:txBody>
          <a:bodyPr wrap="square" rtlCol="0">
            <a:spAutoFit/>
          </a:bodyPr>
          <a:lstStyle/>
          <a:p>
            <a:pPr algn="ctr"/>
            <a:r>
              <a:rPr lang="zh-CN" altLang="en-US" sz="4400" dirty="0" smtClean="0"/>
              <a:t>重视</a:t>
            </a:r>
            <a:r>
              <a:rPr lang="zh-CN" altLang="en-US" sz="4400" dirty="0"/>
              <a:t>结果</a:t>
            </a:r>
            <a:r>
              <a:rPr lang="zh-CN" altLang="en-US" sz="4400" dirty="0" smtClean="0"/>
              <a:t>和强调过程的冲突</a:t>
            </a:r>
            <a:endParaRPr lang="zh-CN" altLang="en-US" sz="4400" dirty="0"/>
          </a:p>
        </p:txBody>
      </p:sp>
      <p:sp>
        <p:nvSpPr>
          <p:cNvPr id="6" name="TextBox 5"/>
          <p:cNvSpPr txBox="1"/>
          <p:nvPr/>
        </p:nvSpPr>
        <p:spPr>
          <a:xfrm>
            <a:off x="6696236" y="3987913"/>
            <a:ext cx="3384376" cy="1938992"/>
          </a:xfrm>
          <a:prstGeom prst="rect">
            <a:avLst/>
          </a:prstGeom>
          <a:noFill/>
        </p:spPr>
        <p:txBody>
          <a:bodyPr wrap="square" rtlCol="0">
            <a:spAutoFit/>
          </a:bodyPr>
          <a:lstStyle/>
          <a:p>
            <a:r>
              <a:rPr lang="zh-CN" altLang="en-US" sz="2400" dirty="0" smtClean="0"/>
              <a:t>组长：尼新明</a:t>
            </a:r>
            <a:endParaRPr lang="en-US" altLang="zh-CN" sz="2400" dirty="0" smtClean="0"/>
          </a:p>
          <a:p>
            <a:r>
              <a:rPr lang="zh-CN" altLang="en-US" sz="2400" dirty="0" smtClean="0"/>
              <a:t>组员： 陈珮璐</a:t>
            </a:r>
            <a:endParaRPr lang="en-US" altLang="zh-CN" sz="2400" dirty="0" smtClean="0"/>
          </a:p>
          <a:p>
            <a:r>
              <a:rPr lang="en-US" altLang="zh-CN" sz="2400" dirty="0"/>
              <a:t> </a:t>
            </a:r>
            <a:r>
              <a:rPr lang="en-US" altLang="zh-CN" sz="2400" dirty="0" smtClean="0"/>
              <a:t>             </a:t>
            </a:r>
            <a:r>
              <a:rPr lang="zh-CN" altLang="en-US" sz="2400" dirty="0" smtClean="0"/>
              <a:t>滕泰康</a:t>
            </a:r>
            <a:endParaRPr lang="en-US" altLang="zh-CN" sz="2400" dirty="0" smtClean="0"/>
          </a:p>
          <a:p>
            <a:r>
              <a:rPr lang="en-US" altLang="zh-CN" sz="2400" dirty="0"/>
              <a:t> </a:t>
            </a:r>
            <a:r>
              <a:rPr lang="en-US" altLang="zh-CN" sz="2400" dirty="0" smtClean="0"/>
              <a:t>             </a:t>
            </a:r>
            <a:r>
              <a:rPr lang="zh-CN" altLang="en-US" sz="2400" dirty="0" smtClean="0"/>
              <a:t>沙冰月</a:t>
            </a:r>
            <a:endParaRPr lang="en-US" altLang="zh-CN" sz="2400" dirty="0" smtClean="0"/>
          </a:p>
          <a:p>
            <a:r>
              <a:rPr lang="en-US" altLang="zh-CN" sz="2400" dirty="0"/>
              <a:t> </a:t>
            </a:r>
            <a:r>
              <a:rPr lang="en-US" altLang="zh-CN" sz="2400" dirty="0" smtClean="0"/>
              <a:t>             </a:t>
            </a:r>
            <a:r>
              <a:rPr lang="zh-CN" altLang="en-US" sz="2400" dirty="0" smtClean="0"/>
              <a:t>郭冉</a:t>
            </a:r>
            <a:endParaRPr lang="zh-CN" altLang="en-US" sz="2400" dirty="0"/>
          </a:p>
        </p:txBody>
      </p:sp>
    </p:spTree>
    <p:extLst>
      <p:ext uri="{BB962C8B-B14F-4D97-AF65-F5344CB8AC3E}">
        <p14:creationId xmlns:p14="http://schemas.microsoft.com/office/powerpoint/2010/main" xmlns="" val="548219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功利</a:t>
            </a:r>
            <a:r>
              <a:rPr lang="zh-CN" altLang="en-US" dirty="0"/>
              <a:t>论</a:t>
            </a:r>
            <a:r>
              <a:rPr lang="zh-CN" altLang="en-US" dirty="0" smtClean="0"/>
              <a:t>的好处</a:t>
            </a:r>
            <a:endParaRPr lang="zh-CN" altLang="en-US" dirty="0"/>
          </a:p>
        </p:txBody>
      </p:sp>
      <p:graphicFrame>
        <p:nvGraphicFramePr>
          <p:cNvPr id="5" name="图示 4"/>
          <p:cNvGraphicFramePr/>
          <p:nvPr>
            <p:extLst>
              <p:ext uri="{D42A27DB-BD31-4B8C-83A1-F6EECF244321}">
                <p14:modId xmlns:p14="http://schemas.microsoft.com/office/powerpoint/2010/main" xmlns="" val="3428508088"/>
              </p:ext>
            </p:extLst>
          </p:nvPr>
        </p:nvGraphicFramePr>
        <p:xfrm>
          <a:off x="-108520" y="1124744"/>
          <a:ext cx="9144000"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69806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2048"/>
            <a:ext cx="8229600" cy="804664"/>
          </a:xfrm>
        </p:spPr>
        <p:txBody>
          <a:bodyPr/>
          <a:lstStyle/>
          <a:p>
            <a:r>
              <a:rPr lang="zh-CN" altLang="en-US" dirty="0" smtClean="0"/>
              <a:t>反驳</a:t>
            </a:r>
            <a:endParaRPr lang="zh-CN" altLang="en-US" dirty="0"/>
          </a:p>
        </p:txBody>
      </p:sp>
      <p:graphicFrame>
        <p:nvGraphicFramePr>
          <p:cNvPr id="4" name="图示 3"/>
          <p:cNvGraphicFramePr/>
          <p:nvPr>
            <p:extLst>
              <p:ext uri="{D42A27DB-BD31-4B8C-83A1-F6EECF244321}">
                <p14:modId xmlns:p14="http://schemas.microsoft.com/office/powerpoint/2010/main" xmlns="" val="1252148520"/>
              </p:ext>
            </p:extLst>
          </p:nvPr>
        </p:nvGraphicFramePr>
        <p:xfrm>
          <a:off x="-14313" y="764704"/>
          <a:ext cx="914400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43511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4" name="内容占位符 3"/>
          <p:cNvGraphicFramePr>
            <a:graphicFrameLocks noGrp="1"/>
          </p:cNvGraphicFramePr>
          <p:nvPr>
            <p:ph idx="1"/>
            <p:extLst>
              <p:ext uri="{D42A27DB-BD31-4B8C-83A1-F6EECF244321}">
                <p14:modId xmlns:p14="http://schemas.microsoft.com/office/powerpoint/2010/main" xmlns="" val="3460925002"/>
              </p:ext>
            </p:extLst>
          </p:nvPr>
        </p:nvGraphicFramePr>
        <p:xfrm>
          <a:off x="457200" y="764704"/>
          <a:ext cx="8363272"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15412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2872" y="-171400"/>
            <a:ext cx="8229600" cy="1008112"/>
          </a:xfrm>
        </p:spPr>
        <p:txBody>
          <a:bodyPr/>
          <a:lstStyle/>
          <a:p>
            <a:r>
              <a:rPr lang="zh-CN" altLang="en-US" dirty="0" smtClean="0"/>
              <a:t>概念解释</a:t>
            </a:r>
            <a:endParaRPr lang="zh-CN" altLang="en-US" dirty="0"/>
          </a:p>
        </p:txBody>
      </p:sp>
      <p:sp>
        <p:nvSpPr>
          <p:cNvPr id="3" name="内容占位符 2"/>
          <p:cNvSpPr>
            <a:spLocks noGrp="1"/>
          </p:cNvSpPr>
          <p:nvPr>
            <p:ph sz="half" idx="1"/>
          </p:nvPr>
        </p:nvSpPr>
        <p:spPr/>
        <p:txBody>
          <a:bodyPr>
            <a:normAutofit/>
          </a:bodyPr>
          <a:lstStyle/>
          <a:p>
            <a:endParaRPr lang="zh-CN" altLang="en-US" dirty="0"/>
          </a:p>
        </p:txBody>
      </p:sp>
      <p:sp>
        <p:nvSpPr>
          <p:cNvPr id="11" name="内容占位符 10"/>
          <p:cNvSpPr>
            <a:spLocks noGrp="1"/>
          </p:cNvSpPr>
          <p:nvPr>
            <p:ph sz="half" idx="2"/>
          </p:nvPr>
        </p:nvSpPr>
        <p:spPr/>
        <p:txBody>
          <a:bodyPr>
            <a:normAutofit/>
          </a:bodyPr>
          <a:lstStyle/>
          <a:p>
            <a:endParaRPr lang="zh-CN" altLang="en-US" dirty="0"/>
          </a:p>
        </p:txBody>
      </p:sp>
      <p:sp>
        <p:nvSpPr>
          <p:cNvPr id="7" name="矩形 6"/>
          <p:cNvSpPr/>
          <p:nvPr/>
        </p:nvSpPr>
        <p:spPr>
          <a:xfrm>
            <a:off x="1619672" y="1124744"/>
            <a:ext cx="6096000" cy="4840312"/>
          </a:xfrm>
          <a:prstGeom prst="rect">
            <a:avLst/>
          </a:prstGeom>
        </p:spPr>
        <p:txBody>
          <a:bodyPr/>
          <a:lstStyle/>
          <a:p>
            <a:pPr lvl="0">
              <a:buChar char="•"/>
            </a:pPr>
            <a:endParaRPr lang="zh-CN" altLang="en-US"/>
          </a:p>
          <a:p>
            <a:pPr lvl="0">
              <a:buChar char="•"/>
            </a:pPr>
            <a:endParaRPr lang="zh-CN" altLang="en-US"/>
          </a:p>
          <a:p>
            <a:pPr lvl="0">
              <a:buChar char="•"/>
            </a:pPr>
            <a:endParaRPr lang="zh-CN" altLang="en-US"/>
          </a:p>
        </p:txBody>
      </p:sp>
      <p:graphicFrame>
        <p:nvGraphicFramePr>
          <p:cNvPr id="12" name="图示 11"/>
          <p:cNvGraphicFramePr/>
          <p:nvPr>
            <p:extLst>
              <p:ext uri="{D42A27DB-BD31-4B8C-83A1-F6EECF244321}">
                <p14:modId xmlns:p14="http://schemas.microsoft.com/office/powerpoint/2010/main" xmlns="" val="1335682790"/>
              </p:ext>
            </p:extLst>
          </p:nvPr>
        </p:nvGraphicFramePr>
        <p:xfrm>
          <a:off x="179512" y="449288"/>
          <a:ext cx="8424936"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58363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467544" y="1988840"/>
            <a:ext cx="8229600" cy="2764904"/>
          </a:xfrm>
        </p:spPr>
        <p:txBody>
          <a:bodyPr/>
          <a:lstStyle/>
          <a:p>
            <a:pPr marL="0" indent="0">
              <a:buNone/>
            </a:pPr>
            <a:r>
              <a:rPr lang="zh-CN" altLang="en-US" dirty="0" smtClean="0"/>
              <a:t>实际上，程序正义是追求实体正义的一种手段，但是为什么这样的手段没有达到这样的结果，而这冲突的根源在哪里？</a:t>
            </a:r>
            <a:endParaRPr lang="zh-CN" altLang="en-US" dirty="0"/>
          </a:p>
        </p:txBody>
      </p:sp>
    </p:spTree>
    <p:extLst>
      <p:ext uri="{BB962C8B-B14F-4D97-AF65-F5344CB8AC3E}">
        <p14:creationId xmlns:p14="http://schemas.microsoft.com/office/powerpoint/2010/main" xmlns="" val="2222087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71400"/>
            <a:ext cx="8229600" cy="980728"/>
          </a:xfrm>
        </p:spPr>
        <p:txBody>
          <a:bodyPr/>
          <a:lstStyle/>
          <a:p>
            <a:r>
              <a:rPr lang="zh-CN" altLang="en-US" dirty="0" smtClean="0"/>
              <a:t>解答</a:t>
            </a:r>
            <a:endParaRPr lang="zh-CN" altLang="en-US" dirty="0"/>
          </a:p>
        </p:txBody>
      </p:sp>
      <p:graphicFrame>
        <p:nvGraphicFramePr>
          <p:cNvPr id="4" name="图示 3"/>
          <p:cNvGraphicFramePr/>
          <p:nvPr>
            <p:extLst>
              <p:ext uri="{D42A27DB-BD31-4B8C-83A1-F6EECF244321}">
                <p14:modId xmlns:p14="http://schemas.microsoft.com/office/powerpoint/2010/main" xmlns="" val="3631646759"/>
              </p:ext>
            </p:extLst>
          </p:nvPr>
        </p:nvGraphicFramePr>
        <p:xfrm>
          <a:off x="-1188640" y="668685"/>
          <a:ext cx="11305256"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177915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社工的视角</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a:t>社会工作者在对案主提供专业服务之前，应该在预估的基础上，确立工作目标。工作目标包括任务目标和过程目标，即是以解决具体问题为目标还是以培养案主能力为目标。这也代表了结果与过程的两种导向</a:t>
            </a:r>
            <a:r>
              <a:rPr lang="zh-CN" altLang="en-US" dirty="0" smtClean="0"/>
              <a:t>。</a:t>
            </a:r>
            <a:endParaRPr lang="en-US" altLang="zh-CN" dirty="0" smtClean="0"/>
          </a:p>
          <a:p>
            <a:r>
              <a:rPr lang="zh-CN" altLang="en-US" dirty="0"/>
              <a:t>任务目标和过程目标是社区建设的两个重要方面，体现了结果和过程的关系。但在当今中国的社区建设中，多以任务目标为侧重点，而忽视了社区发展过程中的过程目标，居民在社区中普遍缺乏认同感和凝聚力，无法形成</a:t>
            </a:r>
            <a:r>
              <a:rPr lang="zh-CN" altLang="en-US" dirty="0" smtClean="0"/>
              <a:t>“共同体精神”。</a:t>
            </a:r>
            <a:endParaRPr lang="zh-CN" altLang="en-US" dirty="0"/>
          </a:p>
        </p:txBody>
      </p:sp>
    </p:spTree>
    <p:extLst>
      <p:ext uri="{BB962C8B-B14F-4D97-AF65-F5344CB8AC3E}">
        <p14:creationId xmlns:p14="http://schemas.microsoft.com/office/powerpoint/2010/main" xmlns="" val="2111367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总结与反思</a:t>
            </a:r>
            <a:endParaRPr lang="zh-CN" altLang="en-US" dirty="0"/>
          </a:p>
        </p:txBody>
      </p:sp>
      <p:sp>
        <p:nvSpPr>
          <p:cNvPr id="3" name="内容占位符 2"/>
          <p:cNvSpPr>
            <a:spLocks noGrp="1"/>
          </p:cNvSpPr>
          <p:nvPr>
            <p:ph idx="1"/>
          </p:nvPr>
        </p:nvSpPr>
        <p:spPr>
          <a:xfrm>
            <a:off x="179512" y="1268760"/>
            <a:ext cx="8229600" cy="4525963"/>
          </a:xfrm>
        </p:spPr>
        <p:txBody>
          <a:bodyPr/>
          <a:lstStyle/>
          <a:p>
            <a:endParaRPr lang="en-US" altLang="zh-CN" dirty="0" smtClean="0"/>
          </a:p>
          <a:p>
            <a:r>
              <a:rPr lang="zh-CN" altLang="en-US" dirty="0" smtClean="0"/>
              <a:t>总结：从法律、伦理和社工三个维度探讨了过程与结果的冲突问题</a:t>
            </a:r>
            <a:endParaRPr lang="en-US" altLang="zh-CN" dirty="0" smtClean="0"/>
          </a:p>
          <a:p>
            <a:r>
              <a:rPr lang="zh-CN" altLang="en-US" dirty="0" smtClean="0"/>
              <a:t>问题：</a:t>
            </a:r>
            <a:r>
              <a:rPr lang="en-US" altLang="zh-CN" dirty="0" smtClean="0"/>
              <a:t>1</a:t>
            </a:r>
            <a:r>
              <a:rPr lang="en-US" altLang="zh-CN" dirty="0" smtClean="0"/>
              <a:t>.</a:t>
            </a:r>
            <a:r>
              <a:rPr lang="zh-CN" altLang="en-US" dirty="0" smtClean="0"/>
              <a:t>现实</a:t>
            </a:r>
            <a:r>
              <a:rPr lang="zh-CN" altLang="en-US" dirty="0" smtClean="0"/>
              <a:t>选择中的非理性因素</a:t>
            </a:r>
            <a:endParaRPr lang="en-US" altLang="zh-CN" dirty="0" smtClean="0"/>
          </a:p>
          <a:p>
            <a:pPr marL="0" indent="0">
              <a:buNone/>
            </a:pPr>
            <a:r>
              <a:rPr lang="en-US" altLang="zh-CN" dirty="0" smtClean="0"/>
              <a:t>                 </a:t>
            </a:r>
            <a:r>
              <a:rPr lang="en-US" altLang="zh-CN" dirty="0" smtClean="0"/>
              <a:t>2.</a:t>
            </a:r>
            <a:r>
              <a:rPr lang="zh-CN" altLang="en-US" dirty="0" smtClean="0"/>
              <a:t>对于</a:t>
            </a:r>
            <a:r>
              <a:rPr lang="zh-CN" altLang="en-US" dirty="0" smtClean="0"/>
              <a:t>个人来说，规则的建构顺序</a:t>
            </a:r>
            <a:endParaRPr lang="en-US" altLang="zh-CN" dirty="0" smtClean="0"/>
          </a:p>
          <a:p>
            <a:pPr marL="0" indent="0">
              <a:buNone/>
            </a:pPr>
            <a:r>
              <a:rPr lang="en-US" altLang="zh-CN" dirty="0"/>
              <a:t> </a:t>
            </a:r>
            <a:r>
              <a:rPr lang="en-US" altLang="zh-CN" dirty="0" smtClean="0"/>
              <a:t>                 ······</a:t>
            </a:r>
            <a:endParaRPr lang="zh-CN" altLang="en-US" dirty="0"/>
          </a:p>
        </p:txBody>
      </p:sp>
    </p:spTree>
    <p:extLst>
      <p:ext uri="{BB962C8B-B14F-4D97-AF65-F5344CB8AC3E}">
        <p14:creationId xmlns:p14="http://schemas.microsoft.com/office/powerpoint/2010/main" xmlns="" val="773928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99792" y="2564904"/>
            <a:ext cx="4032448" cy="1569660"/>
          </a:xfrm>
          <a:prstGeom prst="rect">
            <a:avLst/>
          </a:prstGeom>
          <a:noFill/>
        </p:spPr>
        <p:txBody>
          <a:bodyPr wrap="square" rtlCol="0">
            <a:spAutoFit/>
          </a:bodyPr>
          <a:lstStyle/>
          <a:p>
            <a:r>
              <a:rPr lang="zh-CN" altLang="en-US" sz="9600" dirty="0" smtClean="0"/>
              <a:t>谢谢！</a:t>
            </a:r>
            <a:endParaRPr lang="zh-CN" altLang="en-US" sz="9600" dirty="0"/>
          </a:p>
        </p:txBody>
      </p:sp>
    </p:spTree>
    <p:extLst>
      <p:ext uri="{BB962C8B-B14F-4D97-AF65-F5344CB8AC3E}">
        <p14:creationId xmlns:p14="http://schemas.microsoft.com/office/powerpoint/2010/main" xmlns="" val="345421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43608" y="1402898"/>
            <a:ext cx="7056784" cy="3970318"/>
          </a:xfrm>
          <a:prstGeom prst="rect">
            <a:avLst/>
          </a:prstGeom>
        </p:spPr>
        <p:txBody>
          <a:bodyPr wrap="square">
            <a:spAutoFit/>
          </a:bodyPr>
          <a:lstStyle/>
          <a:p>
            <a:r>
              <a:rPr lang="zh-CN" altLang="en-US" sz="3600" dirty="0"/>
              <a:t>电视剧</a:t>
            </a:r>
            <a:r>
              <a:rPr lang="en-US" altLang="zh-CN" sz="3600" dirty="0"/>
              <a:t>《</a:t>
            </a:r>
            <a:r>
              <a:rPr lang="zh-CN" altLang="en-US" sz="3600" dirty="0"/>
              <a:t>心术</a:t>
            </a:r>
            <a:r>
              <a:rPr lang="en-US" altLang="zh-CN" sz="3600" dirty="0"/>
              <a:t>》</a:t>
            </a:r>
            <a:r>
              <a:rPr lang="zh-CN" altLang="en-US" sz="3600" dirty="0"/>
              <a:t>中有这样一个例子，夜晚发生了一场特大车祸，伤者被送至医院，情况十分危急，需要马上进行手术，否则可能很快会丧命，但是根据规定手术前应该让家属签字，然而一时也联系不到病人家属，医生该怎样选择呢？ </a:t>
            </a:r>
          </a:p>
        </p:txBody>
      </p:sp>
    </p:spTree>
    <p:extLst>
      <p:ext uri="{BB962C8B-B14F-4D97-AF65-F5344CB8AC3E}">
        <p14:creationId xmlns:p14="http://schemas.microsoft.com/office/powerpoint/2010/main" xmlns="" val="4110358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示 7"/>
          <p:cNvGraphicFramePr/>
          <p:nvPr>
            <p:extLst>
              <p:ext uri="{D42A27DB-BD31-4B8C-83A1-F6EECF244321}">
                <p14:modId xmlns:p14="http://schemas.microsoft.com/office/powerpoint/2010/main" xmlns="" val="2291037951"/>
              </p:ext>
            </p:extLst>
          </p:nvPr>
        </p:nvGraphicFramePr>
        <p:xfrm>
          <a:off x="827584" y="980728"/>
          <a:ext cx="7560840"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09542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graphicEl>
                                              <a:dgm id="{A640A9BD-7916-40E7-8892-2B192F278B8E}"/>
                                            </p:graphicEl>
                                          </p:spTgt>
                                        </p:tgtEl>
                                        <p:attrNameLst>
                                          <p:attrName>style.visibility</p:attrName>
                                        </p:attrNameLst>
                                      </p:cBhvr>
                                      <p:to>
                                        <p:strVal val="visible"/>
                                      </p:to>
                                    </p:set>
                                    <p:anim calcmode="lin" valueType="num">
                                      <p:cBhvr additive="base">
                                        <p:cTn id="7" dur="500" fill="hold"/>
                                        <p:tgtEl>
                                          <p:spTgt spid="8">
                                            <p:graphicEl>
                                              <a:dgm id="{A640A9BD-7916-40E7-8892-2B192F278B8E}"/>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A640A9BD-7916-40E7-8892-2B192F278B8E}"/>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graphicEl>
                                              <a:dgm id="{9DE68319-4745-4769-8E8E-2D5690DEA4D8}"/>
                                            </p:graphicEl>
                                          </p:spTgt>
                                        </p:tgtEl>
                                        <p:attrNameLst>
                                          <p:attrName>style.visibility</p:attrName>
                                        </p:attrNameLst>
                                      </p:cBhvr>
                                      <p:to>
                                        <p:strVal val="visible"/>
                                      </p:to>
                                    </p:set>
                                    <p:anim calcmode="lin" valueType="num">
                                      <p:cBhvr additive="base">
                                        <p:cTn id="13" dur="500" fill="hold"/>
                                        <p:tgtEl>
                                          <p:spTgt spid="8">
                                            <p:graphicEl>
                                              <a:dgm id="{9DE68319-4745-4769-8E8E-2D5690DEA4D8}"/>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9DE68319-4745-4769-8E8E-2D5690DEA4D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医生天职与规章制度抉择之</a:t>
            </a:r>
            <a:r>
              <a:rPr lang="zh-CN" altLang="en-US" dirty="0" smtClean="0"/>
              <a:t>痛</a:t>
            </a:r>
            <a:endParaRPr lang="zh-CN" altLang="en-US" dirty="0"/>
          </a:p>
        </p:txBody>
      </p:sp>
      <p:graphicFrame>
        <p:nvGraphicFramePr>
          <p:cNvPr id="5" name="内容占位符 4"/>
          <p:cNvGraphicFramePr>
            <a:graphicFrameLocks noGrp="1"/>
          </p:cNvGraphicFramePr>
          <p:nvPr>
            <p:ph sz="half" idx="1"/>
            <p:extLst>
              <p:ext uri="{D42A27DB-BD31-4B8C-83A1-F6EECF244321}">
                <p14:modId xmlns:p14="http://schemas.microsoft.com/office/powerpoint/2010/main" xmlns="" val="4098120081"/>
              </p:ext>
            </p:extLst>
          </p:nvPr>
        </p:nvGraphicFramePr>
        <p:xfrm>
          <a:off x="457200" y="1484784"/>
          <a:ext cx="7931224"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25681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重过程          </a:t>
            </a:r>
            <a:r>
              <a:rPr lang="zh-CN" altLang="en-US" dirty="0"/>
              <a:t>过程导向</a:t>
            </a:r>
          </a:p>
        </p:txBody>
      </p:sp>
      <p:sp>
        <p:nvSpPr>
          <p:cNvPr id="3" name="副标题 2"/>
          <p:cNvSpPr>
            <a:spLocks noGrp="1"/>
          </p:cNvSpPr>
          <p:nvPr>
            <p:ph type="subTitle" idx="1"/>
          </p:nvPr>
        </p:nvSpPr>
        <p:spPr/>
        <p:txBody>
          <a:bodyPr>
            <a:normAutofit/>
          </a:bodyPr>
          <a:lstStyle/>
          <a:p>
            <a:r>
              <a:rPr lang="zh-CN" altLang="en-US" sz="4400" dirty="0" smtClean="0">
                <a:solidFill>
                  <a:schemeClr val="tx1"/>
                </a:solidFill>
              </a:rPr>
              <a:t>重结果           目标导向</a:t>
            </a:r>
            <a:endParaRPr lang="zh-CN" altLang="en-US" sz="4400" dirty="0">
              <a:solidFill>
                <a:schemeClr val="tx1"/>
              </a:solidFill>
            </a:endParaRPr>
          </a:p>
        </p:txBody>
      </p:sp>
      <p:sp>
        <p:nvSpPr>
          <p:cNvPr id="4" name="右箭头 3"/>
          <p:cNvSpPr/>
          <p:nvPr/>
        </p:nvSpPr>
        <p:spPr>
          <a:xfrm>
            <a:off x="3851920" y="264068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23853" y="4005064"/>
            <a:ext cx="1006475"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42794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extLst>
              <p:ext uri="{D42A27DB-BD31-4B8C-83A1-F6EECF244321}">
                <p14:modId xmlns:p14="http://schemas.microsoft.com/office/powerpoint/2010/main" xmlns="" val="3252455467"/>
              </p:ext>
            </p:extLst>
          </p:nvPr>
        </p:nvGraphicFramePr>
        <p:xfrm>
          <a:off x="0" y="0"/>
          <a:ext cx="8676456"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48731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endParaRPr lang="zh-CN" altLang="en-US" dirty="0"/>
          </a:p>
        </p:txBody>
      </p:sp>
      <p:sp>
        <p:nvSpPr>
          <p:cNvPr id="5" name="内容占位符 4"/>
          <p:cNvSpPr>
            <a:spLocks noGrp="1"/>
          </p:cNvSpPr>
          <p:nvPr>
            <p:ph sz="half" idx="1"/>
          </p:nvPr>
        </p:nvSpPr>
        <p:spPr/>
        <p:txBody>
          <a:bodyPr>
            <a:normAutofit/>
          </a:bodyPr>
          <a:lstStyle/>
          <a:p>
            <a:endParaRPr lang="zh-CN" altLang="en-US" dirty="0"/>
          </a:p>
        </p:txBody>
      </p:sp>
      <p:sp>
        <p:nvSpPr>
          <p:cNvPr id="6" name="内容占位符 5"/>
          <p:cNvSpPr>
            <a:spLocks noGrp="1"/>
          </p:cNvSpPr>
          <p:nvPr>
            <p:ph sz="half" idx="2"/>
          </p:nvPr>
        </p:nvSpPr>
        <p:spPr/>
        <p:txBody>
          <a:bodyPr>
            <a:normAutofit/>
          </a:bodyPr>
          <a:lstStyle/>
          <a:p>
            <a:endParaRPr lang="zh-CN" altLang="en-US" dirty="0"/>
          </a:p>
        </p:txBody>
      </p:sp>
      <p:graphicFrame>
        <p:nvGraphicFramePr>
          <p:cNvPr id="2" name="图示 1"/>
          <p:cNvGraphicFramePr/>
          <p:nvPr>
            <p:extLst>
              <p:ext uri="{D42A27DB-BD31-4B8C-83A1-F6EECF244321}">
                <p14:modId xmlns:p14="http://schemas.microsoft.com/office/powerpoint/2010/main" xmlns="" val="2034840820"/>
              </p:ext>
            </p:extLst>
          </p:nvPr>
        </p:nvGraphicFramePr>
        <p:xfrm>
          <a:off x="-252536" y="239755"/>
          <a:ext cx="8820472"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7901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0"/>
            <a:ext cx="8229600" cy="922114"/>
          </a:xfrm>
        </p:spPr>
        <p:txBody>
          <a:bodyPr/>
          <a:lstStyle/>
          <a:p>
            <a:r>
              <a:rPr lang="zh-CN" altLang="en-US" dirty="0" smtClean="0"/>
              <a:t>道义论的好处</a:t>
            </a:r>
            <a:endParaRPr lang="zh-CN" altLang="en-US" dirty="0"/>
          </a:p>
        </p:txBody>
      </p:sp>
      <p:sp>
        <p:nvSpPr>
          <p:cNvPr id="3" name="内容占位符 2"/>
          <p:cNvSpPr>
            <a:spLocks noGrp="1"/>
          </p:cNvSpPr>
          <p:nvPr>
            <p:ph idx="1"/>
          </p:nvPr>
        </p:nvSpPr>
        <p:spPr/>
        <p:txBody>
          <a:bodyPr/>
          <a:lstStyle/>
          <a:p>
            <a:endParaRPr lang="zh-CN" altLang="en-US" dirty="0"/>
          </a:p>
        </p:txBody>
      </p:sp>
      <p:graphicFrame>
        <p:nvGraphicFramePr>
          <p:cNvPr id="4" name="图示 3"/>
          <p:cNvGraphicFramePr/>
          <p:nvPr>
            <p:extLst>
              <p:ext uri="{D42A27DB-BD31-4B8C-83A1-F6EECF244321}">
                <p14:modId xmlns:p14="http://schemas.microsoft.com/office/powerpoint/2010/main" xmlns="" val="1449722118"/>
              </p:ext>
            </p:extLst>
          </p:nvPr>
        </p:nvGraphicFramePr>
        <p:xfrm>
          <a:off x="-2952" y="764704"/>
          <a:ext cx="9144000" cy="609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2883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DE7C2AAD-A7E6-4B20-850C-B93CCEDE246F}"/>
                                            </p:graphicEl>
                                          </p:spTgt>
                                        </p:tgtEl>
                                        <p:attrNameLst>
                                          <p:attrName>style.visibility</p:attrName>
                                        </p:attrNameLst>
                                      </p:cBhvr>
                                      <p:to>
                                        <p:strVal val="visible"/>
                                      </p:to>
                                    </p:set>
                                    <p:animEffect transition="in" filter="fade">
                                      <p:cBhvr>
                                        <p:cTn id="7" dur="1000"/>
                                        <p:tgtEl>
                                          <p:spTgt spid="4">
                                            <p:graphicEl>
                                              <a:dgm id="{DE7C2AAD-A7E6-4B20-850C-B93CCEDE246F}"/>
                                            </p:graphicEl>
                                          </p:spTgt>
                                        </p:tgtEl>
                                      </p:cBhvr>
                                    </p:animEffect>
                                    <p:anim calcmode="lin" valueType="num">
                                      <p:cBhvr>
                                        <p:cTn id="8" dur="1000" fill="hold"/>
                                        <p:tgtEl>
                                          <p:spTgt spid="4">
                                            <p:graphicEl>
                                              <a:dgm id="{DE7C2AAD-A7E6-4B20-850C-B93CCEDE246F}"/>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DE7C2AAD-A7E6-4B20-850C-B93CCEDE246F}"/>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C75C168F-0FEF-48B5-B222-688FF6688A59}"/>
                                            </p:graphicEl>
                                          </p:spTgt>
                                        </p:tgtEl>
                                        <p:attrNameLst>
                                          <p:attrName>style.visibility</p:attrName>
                                        </p:attrNameLst>
                                      </p:cBhvr>
                                      <p:to>
                                        <p:strVal val="visible"/>
                                      </p:to>
                                    </p:set>
                                    <p:animEffect transition="in" filter="fade">
                                      <p:cBhvr>
                                        <p:cTn id="12" dur="1000"/>
                                        <p:tgtEl>
                                          <p:spTgt spid="4">
                                            <p:graphicEl>
                                              <a:dgm id="{C75C168F-0FEF-48B5-B222-688FF6688A59}"/>
                                            </p:graphicEl>
                                          </p:spTgt>
                                        </p:tgtEl>
                                      </p:cBhvr>
                                    </p:animEffect>
                                    <p:anim calcmode="lin" valueType="num">
                                      <p:cBhvr>
                                        <p:cTn id="13" dur="1000" fill="hold"/>
                                        <p:tgtEl>
                                          <p:spTgt spid="4">
                                            <p:graphicEl>
                                              <a:dgm id="{C75C168F-0FEF-48B5-B222-688FF6688A59}"/>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C75C168F-0FEF-48B5-B222-688FF6688A59}"/>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graphicEl>
                                              <a:dgm id="{E4BAE959-6503-420F-9683-A30223F390C3}"/>
                                            </p:graphicEl>
                                          </p:spTgt>
                                        </p:tgtEl>
                                        <p:attrNameLst>
                                          <p:attrName>style.visibility</p:attrName>
                                        </p:attrNameLst>
                                      </p:cBhvr>
                                      <p:to>
                                        <p:strVal val="visible"/>
                                      </p:to>
                                    </p:set>
                                    <p:animEffect transition="in" filter="fade">
                                      <p:cBhvr>
                                        <p:cTn id="19" dur="1000"/>
                                        <p:tgtEl>
                                          <p:spTgt spid="4">
                                            <p:graphicEl>
                                              <a:dgm id="{E4BAE959-6503-420F-9683-A30223F390C3}"/>
                                            </p:graphicEl>
                                          </p:spTgt>
                                        </p:tgtEl>
                                      </p:cBhvr>
                                    </p:animEffect>
                                    <p:anim calcmode="lin" valueType="num">
                                      <p:cBhvr>
                                        <p:cTn id="20" dur="1000" fill="hold"/>
                                        <p:tgtEl>
                                          <p:spTgt spid="4">
                                            <p:graphicEl>
                                              <a:dgm id="{E4BAE959-6503-420F-9683-A30223F390C3}"/>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E4BAE959-6503-420F-9683-A30223F390C3}"/>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graphicEl>
                                              <a:dgm id="{96B5CAFB-33C1-4426-BBDC-CEDF426F1060}"/>
                                            </p:graphicEl>
                                          </p:spTgt>
                                        </p:tgtEl>
                                        <p:attrNameLst>
                                          <p:attrName>style.visibility</p:attrName>
                                        </p:attrNameLst>
                                      </p:cBhvr>
                                      <p:to>
                                        <p:strVal val="visible"/>
                                      </p:to>
                                    </p:set>
                                    <p:animEffect transition="in" filter="fade">
                                      <p:cBhvr>
                                        <p:cTn id="24" dur="1000"/>
                                        <p:tgtEl>
                                          <p:spTgt spid="4">
                                            <p:graphicEl>
                                              <a:dgm id="{96B5CAFB-33C1-4426-BBDC-CEDF426F1060}"/>
                                            </p:graphicEl>
                                          </p:spTgt>
                                        </p:tgtEl>
                                      </p:cBhvr>
                                    </p:animEffect>
                                    <p:anim calcmode="lin" valueType="num">
                                      <p:cBhvr>
                                        <p:cTn id="25" dur="1000" fill="hold"/>
                                        <p:tgtEl>
                                          <p:spTgt spid="4">
                                            <p:graphicEl>
                                              <a:dgm id="{96B5CAFB-33C1-4426-BBDC-CEDF426F1060}"/>
                                            </p:graphicEl>
                                          </p:spTgt>
                                        </p:tgtEl>
                                        <p:attrNameLst>
                                          <p:attrName>ppt_x</p:attrName>
                                        </p:attrNameLst>
                                      </p:cBhvr>
                                      <p:tavLst>
                                        <p:tav tm="0">
                                          <p:val>
                                            <p:strVal val="#ppt_x"/>
                                          </p:val>
                                        </p:tav>
                                        <p:tav tm="100000">
                                          <p:val>
                                            <p:strVal val="#ppt_x"/>
                                          </p:val>
                                        </p:tav>
                                      </p:tavLst>
                                    </p:anim>
                                    <p:anim calcmode="lin" valueType="num">
                                      <p:cBhvr>
                                        <p:cTn id="26" dur="1000" fill="hold"/>
                                        <p:tgtEl>
                                          <p:spTgt spid="4">
                                            <p:graphicEl>
                                              <a:dgm id="{96B5CAFB-33C1-4426-BBDC-CEDF426F1060}"/>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graphicEl>
                                              <a:dgm id="{758D5CCD-EB7E-44EF-914D-8A16413C7CAD}"/>
                                            </p:graphicEl>
                                          </p:spTgt>
                                        </p:tgtEl>
                                        <p:attrNameLst>
                                          <p:attrName>style.visibility</p:attrName>
                                        </p:attrNameLst>
                                      </p:cBhvr>
                                      <p:to>
                                        <p:strVal val="visible"/>
                                      </p:to>
                                    </p:set>
                                    <p:animEffect transition="in" filter="fade">
                                      <p:cBhvr>
                                        <p:cTn id="31" dur="1000"/>
                                        <p:tgtEl>
                                          <p:spTgt spid="4">
                                            <p:graphicEl>
                                              <a:dgm id="{758D5CCD-EB7E-44EF-914D-8A16413C7CAD}"/>
                                            </p:graphicEl>
                                          </p:spTgt>
                                        </p:tgtEl>
                                      </p:cBhvr>
                                    </p:animEffect>
                                    <p:anim calcmode="lin" valueType="num">
                                      <p:cBhvr>
                                        <p:cTn id="32" dur="1000" fill="hold"/>
                                        <p:tgtEl>
                                          <p:spTgt spid="4">
                                            <p:graphicEl>
                                              <a:dgm id="{758D5CCD-EB7E-44EF-914D-8A16413C7CAD}"/>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758D5CCD-EB7E-44EF-914D-8A16413C7CAD}"/>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graphicEl>
                                              <a:dgm id="{2531A5F2-C870-402B-82C9-46DA314E69EC}"/>
                                            </p:graphicEl>
                                          </p:spTgt>
                                        </p:tgtEl>
                                        <p:attrNameLst>
                                          <p:attrName>style.visibility</p:attrName>
                                        </p:attrNameLst>
                                      </p:cBhvr>
                                      <p:to>
                                        <p:strVal val="visible"/>
                                      </p:to>
                                    </p:set>
                                    <p:animEffect transition="in" filter="fade">
                                      <p:cBhvr>
                                        <p:cTn id="36" dur="1000"/>
                                        <p:tgtEl>
                                          <p:spTgt spid="4">
                                            <p:graphicEl>
                                              <a:dgm id="{2531A5F2-C870-402B-82C9-46DA314E69EC}"/>
                                            </p:graphicEl>
                                          </p:spTgt>
                                        </p:tgtEl>
                                      </p:cBhvr>
                                    </p:animEffect>
                                    <p:anim calcmode="lin" valueType="num">
                                      <p:cBhvr>
                                        <p:cTn id="37" dur="1000" fill="hold"/>
                                        <p:tgtEl>
                                          <p:spTgt spid="4">
                                            <p:graphicEl>
                                              <a:dgm id="{2531A5F2-C870-402B-82C9-46DA314E69EC}"/>
                                            </p:graphicEl>
                                          </p:spTgt>
                                        </p:tgtEl>
                                        <p:attrNameLst>
                                          <p:attrName>ppt_x</p:attrName>
                                        </p:attrNameLst>
                                      </p:cBhvr>
                                      <p:tavLst>
                                        <p:tav tm="0">
                                          <p:val>
                                            <p:strVal val="#ppt_x"/>
                                          </p:val>
                                        </p:tav>
                                        <p:tav tm="100000">
                                          <p:val>
                                            <p:strVal val="#ppt_x"/>
                                          </p:val>
                                        </p:tav>
                                      </p:tavLst>
                                    </p:anim>
                                    <p:anim calcmode="lin" valueType="num">
                                      <p:cBhvr>
                                        <p:cTn id="38" dur="1000" fill="hold"/>
                                        <p:tgtEl>
                                          <p:spTgt spid="4">
                                            <p:graphicEl>
                                              <a:dgm id="{2531A5F2-C870-402B-82C9-46DA314E69E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908720"/>
          </a:xfrm>
        </p:spPr>
        <p:txBody>
          <a:bodyPr/>
          <a:lstStyle/>
          <a:p>
            <a:r>
              <a:rPr lang="zh-CN" altLang="en-US" dirty="0"/>
              <a:t>反驳</a:t>
            </a:r>
          </a:p>
        </p:txBody>
      </p:sp>
      <p:sp>
        <p:nvSpPr>
          <p:cNvPr id="3" name="内容占位符 2"/>
          <p:cNvSpPr>
            <a:spLocks noGrp="1"/>
          </p:cNvSpPr>
          <p:nvPr>
            <p:ph idx="1"/>
          </p:nvPr>
        </p:nvSpPr>
        <p:spPr/>
        <p:txBody>
          <a:bodyPr/>
          <a:lstStyle/>
          <a:p>
            <a:pPr marL="0" indent="0">
              <a:buNone/>
            </a:pPr>
            <a:endParaRPr lang="zh-CN" altLang="zh-CN" dirty="0"/>
          </a:p>
          <a:p>
            <a:endParaRPr lang="zh-CN" altLang="en-US" dirty="0"/>
          </a:p>
        </p:txBody>
      </p:sp>
      <p:graphicFrame>
        <p:nvGraphicFramePr>
          <p:cNvPr id="4" name="图示 3"/>
          <p:cNvGraphicFramePr/>
          <p:nvPr>
            <p:extLst>
              <p:ext uri="{D42A27DB-BD31-4B8C-83A1-F6EECF244321}">
                <p14:modId xmlns:p14="http://schemas.microsoft.com/office/powerpoint/2010/main" xmlns="" val="338690240"/>
              </p:ext>
            </p:extLst>
          </p:nvPr>
        </p:nvGraphicFramePr>
        <p:xfrm>
          <a:off x="-252536" y="780182"/>
          <a:ext cx="9649072"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44489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1090</Words>
  <Application>Microsoft Office PowerPoint</Application>
  <PresentationFormat>全屏显示(4:3)</PresentationFormat>
  <Paragraphs>69</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幻灯片 1</vt:lpstr>
      <vt:lpstr>幻灯片 2</vt:lpstr>
      <vt:lpstr>幻灯片 3</vt:lpstr>
      <vt:lpstr>医生天职与规章制度抉择之痛</vt:lpstr>
      <vt:lpstr>重过程          过程导向</vt:lpstr>
      <vt:lpstr>幻灯片 6</vt:lpstr>
      <vt:lpstr>幻灯片 7</vt:lpstr>
      <vt:lpstr>道义论的好处</vt:lpstr>
      <vt:lpstr>反驳</vt:lpstr>
      <vt:lpstr>功利论的好处</vt:lpstr>
      <vt:lpstr>反驳</vt:lpstr>
      <vt:lpstr>幻灯片 12</vt:lpstr>
      <vt:lpstr>概念解释</vt:lpstr>
      <vt:lpstr>幻灯片 14</vt:lpstr>
      <vt:lpstr>解答</vt:lpstr>
      <vt:lpstr>社工的视角</vt:lpstr>
      <vt:lpstr>总结与反思</vt:lpstr>
      <vt:lpstr>幻灯片 18</vt:lpstr>
    </vt:vector>
  </TitlesOfParts>
  <Company>Sky123.Org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SYDN</dc:creator>
  <cp:lastModifiedBy>victor</cp:lastModifiedBy>
  <cp:revision>48</cp:revision>
  <dcterms:created xsi:type="dcterms:W3CDTF">2012-10-12T05:05:17Z</dcterms:created>
  <dcterms:modified xsi:type="dcterms:W3CDTF">2012-10-14T13:17:19Z</dcterms:modified>
</cp:coreProperties>
</file>