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3366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B564BD-D8FC-486B-8836-25CC768F517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54F6E2B5-56EA-43B6-9833-582B33F26662}">
      <dgm:prSet phldrT="[文本]">
        <dgm:style>
          <a:lnRef idx="1">
            <a:schemeClr val="accent2"/>
          </a:lnRef>
          <a:fillRef idx="2">
            <a:schemeClr val="accent2"/>
          </a:fillRef>
          <a:effectRef idx="1">
            <a:schemeClr val="accent2"/>
          </a:effectRef>
          <a:fontRef idx="minor">
            <a:schemeClr val="dk1"/>
          </a:fontRef>
        </dgm:style>
      </dgm:prSet>
      <dgm:spPr/>
      <dgm:t>
        <a:bodyPr/>
        <a:lstStyle/>
        <a:p>
          <a:r>
            <a:rPr lang="zh-CN" altLang="en-US" b="1" dirty="0" smtClean="0"/>
            <a:t>整容可能源于以貌取人的心态</a:t>
          </a:r>
          <a:endParaRPr lang="zh-CN" altLang="en-US" b="1" dirty="0"/>
        </a:p>
      </dgm:t>
    </dgm:pt>
    <dgm:pt modelId="{68B6A9B9-605E-4872-8F7A-CF8FC2CE34A5}" type="parTrans" cxnId="{89BE1DE0-68DB-450F-BB7C-05113F03FF6D}">
      <dgm:prSet/>
      <dgm:spPr/>
      <dgm:t>
        <a:bodyPr/>
        <a:lstStyle/>
        <a:p>
          <a:endParaRPr lang="zh-CN" altLang="en-US"/>
        </a:p>
      </dgm:t>
    </dgm:pt>
    <dgm:pt modelId="{0EC3B156-1610-46E9-AC17-E2A1FE938874}" type="sibTrans" cxnId="{89BE1DE0-68DB-450F-BB7C-05113F03FF6D}">
      <dgm:prSet/>
      <dgm:spPr/>
      <dgm:t>
        <a:bodyPr/>
        <a:lstStyle/>
        <a:p>
          <a:endParaRPr lang="zh-CN" altLang="en-US"/>
        </a:p>
      </dgm:t>
    </dgm:pt>
    <dgm:pt modelId="{0DDFB78F-36CC-41C6-9868-56396A608C42}">
      <dgm:prSet phldrT="[文本]">
        <dgm:style>
          <a:lnRef idx="1">
            <a:schemeClr val="accent2"/>
          </a:lnRef>
          <a:fillRef idx="2">
            <a:schemeClr val="accent2"/>
          </a:fillRef>
          <a:effectRef idx="1">
            <a:schemeClr val="accent2"/>
          </a:effectRef>
          <a:fontRef idx="minor">
            <a:schemeClr val="dk1"/>
          </a:fontRef>
        </dgm:style>
      </dgm:prSet>
      <dgm:spPr/>
      <dgm:t>
        <a:bodyPr/>
        <a:lstStyle/>
        <a:p>
          <a:r>
            <a:rPr lang="zh-CN" altLang="en-US" b="1" dirty="0" smtClean="0"/>
            <a:t>自我意识的增强也会导致整容心理的产生</a:t>
          </a:r>
          <a:endParaRPr lang="zh-CN" altLang="en-US" b="1" dirty="0"/>
        </a:p>
      </dgm:t>
    </dgm:pt>
    <dgm:pt modelId="{0B4A2DE5-E68A-481A-B43F-E1FBC960CF4D}" type="parTrans" cxnId="{07BC15A2-F193-47E0-975F-14D12C0BF92C}">
      <dgm:prSet/>
      <dgm:spPr/>
      <dgm:t>
        <a:bodyPr/>
        <a:lstStyle/>
        <a:p>
          <a:endParaRPr lang="zh-CN" altLang="en-US"/>
        </a:p>
      </dgm:t>
    </dgm:pt>
    <dgm:pt modelId="{F761D954-58DD-43E4-887F-BD9F6B0966D1}" type="sibTrans" cxnId="{07BC15A2-F193-47E0-975F-14D12C0BF92C}">
      <dgm:prSet/>
      <dgm:spPr/>
      <dgm:t>
        <a:bodyPr/>
        <a:lstStyle/>
        <a:p>
          <a:endParaRPr lang="zh-CN" altLang="en-US"/>
        </a:p>
      </dgm:t>
    </dgm:pt>
    <dgm:pt modelId="{B62FCD42-F002-4E18-B8D8-90E78B6FC834}">
      <dgm:prSet phldrT="[文本]">
        <dgm:style>
          <a:lnRef idx="1">
            <a:schemeClr val="accent2"/>
          </a:lnRef>
          <a:fillRef idx="2">
            <a:schemeClr val="accent2"/>
          </a:fillRef>
          <a:effectRef idx="1">
            <a:schemeClr val="accent2"/>
          </a:effectRef>
          <a:fontRef idx="minor">
            <a:schemeClr val="dk1"/>
          </a:fontRef>
        </dgm:style>
      </dgm:prSet>
      <dgm:spPr/>
      <dgm:t>
        <a:bodyPr/>
        <a:lstStyle/>
        <a:p>
          <a:r>
            <a:rPr lang="zh-CN" altLang="en-US" b="1" dirty="0" smtClean="0"/>
            <a:t>整容者的整容需求可能源于性别角色的期待</a:t>
          </a:r>
          <a:endParaRPr lang="zh-CN" altLang="en-US" b="1" dirty="0"/>
        </a:p>
      </dgm:t>
    </dgm:pt>
    <dgm:pt modelId="{6770184A-E94B-4D9F-81CA-69E9CE9DA360}" type="parTrans" cxnId="{0BE025E5-ED7C-4EA9-9F46-1546374C72D9}">
      <dgm:prSet/>
      <dgm:spPr/>
      <dgm:t>
        <a:bodyPr/>
        <a:lstStyle/>
        <a:p>
          <a:endParaRPr lang="zh-CN" altLang="en-US"/>
        </a:p>
      </dgm:t>
    </dgm:pt>
    <dgm:pt modelId="{BC172147-6EE8-42EC-B8DD-08897B7930A6}" type="sibTrans" cxnId="{0BE025E5-ED7C-4EA9-9F46-1546374C72D9}">
      <dgm:prSet/>
      <dgm:spPr/>
      <dgm:t>
        <a:bodyPr/>
        <a:lstStyle/>
        <a:p>
          <a:endParaRPr lang="zh-CN" altLang="en-US"/>
        </a:p>
      </dgm:t>
    </dgm:pt>
    <dgm:pt modelId="{F2A1CF4E-3674-455E-998B-15541C55BE02}" type="pres">
      <dgm:prSet presAssocID="{36B564BD-D8FC-486B-8836-25CC768F517F}" presName="linear" presStyleCnt="0">
        <dgm:presLayoutVars>
          <dgm:dir/>
          <dgm:animLvl val="lvl"/>
          <dgm:resizeHandles val="exact"/>
        </dgm:presLayoutVars>
      </dgm:prSet>
      <dgm:spPr/>
      <dgm:t>
        <a:bodyPr/>
        <a:lstStyle/>
        <a:p>
          <a:endParaRPr lang="zh-CN" altLang="en-US"/>
        </a:p>
      </dgm:t>
    </dgm:pt>
    <dgm:pt modelId="{F22676E3-6BBA-47D4-A670-3C6B972FCF54}" type="pres">
      <dgm:prSet presAssocID="{54F6E2B5-56EA-43B6-9833-582B33F26662}" presName="parentLin" presStyleCnt="0"/>
      <dgm:spPr/>
    </dgm:pt>
    <dgm:pt modelId="{552086DD-7EB2-4877-A3DA-433FD27EDB4E}" type="pres">
      <dgm:prSet presAssocID="{54F6E2B5-56EA-43B6-9833-582B33F26662}" presName="parentLeftMargin" presStyleLbl="node1" presStyleIdx="0" presStyleCnt="3"/>
      <dgm:spPr/>
      <dgm:t>
        <a:bodyPr/>
        <a:lstStyle/>
        <a:p>
          <a:endParaRPr lang="zh-CN" altLang="en-US"/>
        </a:p>
      </dgm:t>
    </dgm:pt>
    <dgm:pt modelId="{F8F1901F-FE95-4AFF-96F2-2CED86FC953F}" type="pres">
      <dgm:prSet presAssocID="{54F6E2B5-56EA-43B6-9833-582B33F26662}" presName="parentText" presStyleLbl="node1" presStyleIdx="0" presStyleCnt="3">
        <dgm:presLayoutVars>
          <dgm:chMax val="0"/>
          <dgm:bulletEnabled val="1"/>
        </dgm:presLayoutVars>
      </dgm:prSet>
      <dgm:spPr/>
      <dgm:t>
        <a:bodyPr/>
        <a:lstStyle/>
        <a:p>
          <a:endParaRPr lang="zh-CN" altLang="en-US"/>
        </a:p>
      </dgm:t>
    </dgm:pt>
    <dgm:pt modelId="{B3B6E62C-6C5C-49DB-8ECA-D9390D551E22}" type="pres">
      <dgm:prSet presAssocID="{54F6E2B5-56EA-43B6-9833-582B33F26662}" presName="negativeSpace" presStyleCnt="0"/>
      <dgm:spPr/>
    </dgm:pt>
    <dgm:pt modelId="{CF306FA3-C1E0-4105-A6EC-EB56021BA762}" type="pres">
      <dgm:prSet presAssocID="{54F6E2B5-56EA-43B6-9833-582B33F26662}" presName="childText" presStyleLbl="conFgAcc1" presStyleIdx="0" presStyleCnt="3">
        <dgm:presLayoutVars>
          <dgm:bulletEnabled val="1"/>
        </dgm:presLayoutVars>
      </dgm:prSet>
      <dgm:spPr/>
    </dgm:pt>
    <dgm:pt modelId="{3287241E-648F-46BD-BE56-3E32C9A61E9C}" type="pres">
      <dgm:prSet presAssocID="{0EC3B156-1610-46E9-AC17-E2A1FE938874}" presName="spaceBetweenRectangles" presStyleCnt="0"/>
      <dgm:spPr/>
    </dgm:pt>
    <dgm:pt modelId="{0A97E197-00B9-44BA-B0FD-4BD6EA5A9A05}" type="pres">
      <dgm:prSet presAssocID="{0DDFB78F-36CC-41C6-9868-56396A608C42}" presName="parentLin" presStyleCnt="0"/>
      <dgm:spPr/>
    </dgm:pt>
    <dgm:pt modelId="{9BBF6E43-6302-4B4C-BAE9-E5F0C6EADDA6}" type="pres">
      <dgm:prSet presAssocID="{0DDFB78F-36CC-41C6-9868-56396A608C42}" presName="parentLeftMargin" presStyleLbl="node1" presStyleIdx="0" presStyleCnt="3"/>
      <dgm:spPr/>
      <dgm:t>
        <a:bodyPr/>
        <a:lstStyle/>
        <a:p>
          <a:endParaRPr lang="zh-CN" altLang="en-US"/>
        </a:p>
      </dgm:t>
    </dgm:pt>
    <dgm:pt modelId="{DCF9F34E-3817-48DF-B669-31F34458C0E7}" type="pres">
      <dgm:prSet presAssocID="{0DDFB78F-36CC-41C6-9868-56396A608C42}" presName="parentText" presStyleLbl="node1" presStyleIdx="1" presStyleCnt="3">
        <dgm:presLayoutVars>
          <dgm:chMax val="0"/>
          <dgm:bulletEnabled val="1"/>
        </dgm:presLayoutVars>
      </dgm:prSet>
      <dgm:spPr/>
      <dgm:t>
        <a:bodyPr/>
        <a:lstStyle/>
        <a:p>
          <a:endParaRPr lang="zh-CN" altLang="en-US"/>
        </a:p>
      </dgm:t>
    </dgm:pt>
    <dgm:pt modelId="{75A8361B-F9C7-4A50-9D32-927D6D02360F}" type="pres">
      <dgm:prSet presAssocID="{0DDFB78F-36CC-41C6-9868-56396A608C42}" presName="negativeSpace" presStyleCnt="0"/>
      <dgm:spPr/>
    </dgm:pt>
    <dgm:pt modelId="{E3B168C2-D16C-4833-835F-3FE3B1FBB331}" type="pres">
      <dgm:prSet presAssocID="{0DDFB78F-36CC-41C6-9868-56396A608C42}" presName="childText" presStyleLbl="conFgAcc1" presStyleIdx="1" presStyleCnt="3">
        <dgm:presLayoutVars>
          <dgm:bulletEnabled val="1"/>
        </dgm:presLayoutVars>
      </dgm:prSet>
      <dgm:spPr/>
    </dgm:pt>
    <dgm:pt modelId="{D9FA6D25-CAFF-408F-A389-1B68E4525FD0}" type="pres">
      <dgm:prSet presAssocID="{F761D954-58DD-43E4-887F-BD9F6B0966D1}" presName="spaceBetweenRectangles" presStyleCnt="0"/>
      <dgm:spPr/>
    </dgm:pt>
    <dgm:pt modelId="{88BC9BA3-154A-440D-9B21-75B7AD2AB5E6}" type="pres">
      <dgm:prSet presAssocID="{B62FCD42-F002-4E18-B8D8-90E78B6FC834}" presName="parentLin" presStyleCnt="0"/>
      <dgm:spPr/>
    </dgm:pt>
    <dgm:pt modelId="{FC25DB42-17AD-4480-82D8-E55A3F25A337}" type="pres">
      <dgm:prSet presAssocID="{B62FCD42-F002-4E18-B8D8-90E78B6FC834}" presName="parentLeftMargin" presStyleLbl="node1" presStyleIdx="1" presStyleCnt="3"/>
      <dgm:spPr/>
      <dgm:t>
        <a:bodyPr/>
        <a:lstStyle/>
        <a:p>
          <a:endParaRPr lang="zh-CN" altLang="en-US"/>
        </a:p>
      </dgm:t>
    </dgm:pt>
    <dgm:pt modelId="{601024AE-0461-4FB0-A827-1EB749DA9572}" type="pres">
      <dgm:prSet presAssocID="{B62FCD42-F002-4E18-B8D8-90E78B6FC834}" presName="parentText" presStyleLbl="node1" presStyleIdx="2" presStyleCnt="3">
        <dgm:presLayoutVars>
          <dgm:chMax val="0"/>
          <dgm:bulletEnabled val="1"/>
        </dgm:presLayoutVars>
      </dgm:prSet>
      <dgm:spPr/>
      <dgm:t>
        <a:bodyPr/>
        <a:lstStyle/>
        <a:p>
          <a:endParaRPr lang="zh-CN" altLang="en-US"/>
        </a:p>
      </dgm:t>
    </dgm:pt>
    <dgm:pt modelId="{2AF63F39-1607-4C50-B93E-FA736CEE8153}" type="pres">
      <dgm:prSet presAssocID="{B62FCD42-F002-4E18-B8D8-90E78B6FC834}" presName="negativeSpace" presStyleCnt="0"/>
      <dgm:spPr/>
    </dgm:pt>
    <dgm:pt modelId="{54249041-AD1C-45AA-9811-091A1E43845F}" type="pres">
      <dgm:prSet presAssocID="{B62FCD42-F002-4E18-B8D8-90E78B6FC834}" presName="childText" presStyleLbl="conFgAcc1" presStyleIdx="2" presStyleCnt="3">
        <dgm:presLayoutVars>
          <dgm:bulletEnabled val="1"/>
        </dgm:presLayoutVars>
      </dgm:prSet>
      <dgm:spPr/>
    </dgm:pt>
  </dgm:ptLst>
  <dgm:cxnLst>
    <dgm:cxn modelId="{2ECE485C-64E5-40D1-8768-43B0F8F1D693}" type="presOf" srcId="{54F6E2B5-56EA-43B6-9833-582B33F26662}" destId="{F8F1901F-FE95-4AFF-96F2-2CED86FC953F}" srcOrd="1" destOrd="0" presId="urn:microsoft.com/office/officeart/2005/8/layout/list1"/>
    <dgm:cxn modelId="{D7938318-9422-4FE1-821F-0D249D810D31}" type="presOf" srcId="{B62FCD42-F002-4E18-B8D8-90E78B6FC834}" destId="{601024AE-0461-4FB0-A827-1EB749DA9572}" srcOrd="1" destOrd="0" presId="urn:microsoft.com/office/officeart/2005/8/layout/list1"/>
    <dgm:cxn modelId="{E529E380-BE94-40C7-B0A5-755F5EC1E871}" type="presOf" srcId="{36B564BD-D8FC-486B-8836-25CC768F517F}" destId="{F2A1CF4E-3674-455E-998B-15541C55BE02}" srcOrd="0" destOrd="0" presId="urn:microsoft.com/office/officeart/2005/8/layout/list1"/>
    <dgm:cxn modelId="{0BE025E5-ED7C-4EA9-9F46-1546374C72D9}" srcId="{36B564BD-D8FC-486B-8836-25CC768F517F}" destId="{B62FCD42-F002-4E18-B8D8-90E78B6FC834}" srcOrd="2" destOrd="0" parTransId="{6770184A-E94B-4D9F-81CA-69E9CE9DA360}" sibTransId="{BC172147-6EE8-42EC-B8DD-08897B7930A6}"/>
    <dgm:cxn modelId="{07BC15A2-F193-47E0-975F-14D12C0BF92C}" srcId="{36B564BD-D8FC-486B-8836-25CC768F517F}" destId="{0DDFB78F-36CC-41C6-9868-56396A608C42}" srcOrd="1" destOrd="0" parTransId="{0B4A2DE5-E68A-481A-B43F-E1FBC960CF4D}" sibTransId="{F761D954-58DD-43E4-887F-BD9F6B0966D1}"/>
    <dgm:cxn modelId="{870EE107-9D45-457F-BA57-6BEE7B6A85A7}" type="presOf" srcId="{0DDFB78F-36CC-41C6-9868-56396A608C42}" destId="{DCF9F34E-3817-48DF-B669-31F34458C0E7}" srcOrd="1" destOrd="0" presId="urn:microsoft.com/office/officeart/2005/8/layout/list1"/>
    <dgm:cxn modelId="{89BE1DE0-68DB-450F-BB7C-05113F03FF6D}" srcId="{36B564BD-D8FC-486B-8836-25CC768F517F}" destId="{54F6E2B5-56EA-43B6-9833-582B33F26662}" srcOrd="0" destOrd="0" parTransId="{68B6A9B9-605E-4872-8F7A-CF8FC2CE34A5}" sibTransId="{0EC3B156-1610-46E9-AC17-E2A1FE938874}"/>
    <dgm:cxn modelId="{7E524BB7-DA0C-487D-86EC-FFF92C7B8C16}" type="presOf" srcId="{B62FCD42-F002-4E18-B8D8-90E78B6FC834}" destId="{FC25DB42-17AD-4480-82D8-E55A3F25A337}" srcOrd="0" destOrd="0" presId="urn:microsoft.com/office/officeart/2005/8/layout/list1"/>
    <dgm:cxn modelId="{C4FC7D72-0F6C-454F-882F-26CEC060B0C7}" type="presOf" srcId="{54F6E2B5-56EA-43B6-9833-582B33F26662}" destId="{552086DD-7EB2-4877-A3DA-433FD27EDB4E}" srcOrd="0" destOrd="0" presId="urn:microsoft.com/office/officeart/2005/8/layout/list1"/>
    <dgm:cxn modelId="{1E8B42E0-1171-4561-9C63-E8F11D37F98A}" type="presOf" srcId="{0DDFB78F-36CC-41C6-9868-56396A608C42}" destId="{9BBF6E43-6302-4B4C-BAE9-E5F0C6EADDA6}" srcOrd="0" destOrd="0" presId="urn:microsoft.com/office/officeart/2005/8/layout/list1"/>
    <dgm:cxn modelId="{0EEE6CAD-349C-4917-ADB6-F59A7597D808}" type="presParOf" srcId="{F2A1CF4E-3674-455E-998B-15541C55BE02}" destId="{F22676E3-6BBA-47D4-A670-3C6B972FCF54}" srcOrd="0" destOrd="0" presId="urn:microsoft.com/office/officeart/2005/8/layout/list1"/>
    <dgm:cxn modelId="{9E47B013-7D59-4CF9-80DC-6CF40B3DCA0C}" type="presParOf" srcId="{F22676E3-6BBA-47D4-A670-3C6B972FCF54}" destId="{552086DD-7EB2-4877-A3DA-433FD27EDB4E}" srcOrd="0" destOrd="0" presId="urn:microsoft.com/office/officeart/2005/8/layout/list1"/>
    <dgm:cxn modelId="{ACC0F55F-50F1-4B56-ADBB-BB56A440A552}" type="presParOf" srcId="{F22676E3-6BBA-47D4-A670-3C6B972FCF54}" destId="{F8F1901F-FE95-4AFF-96F2-2CED86FC953F}" srcOrd="1" destOrd="0" presId="urn:microsoft.com/office/officeart/2005/8/layout/list1"/>
    <dgm:cxn modelId="{4547130E-F9F9-4DCE-8C86-EC31899D3247}" type="presParOf" srcId="{F2A1CF4E-3674-455E-998B-15541C55BE02}" destId="{B3B6E62C-6C5C-49DB-8ECA-D9390D551E22}" srcOrd="1" destOrd="0" presId="urn:microsoft.com/office/officeart/2005/8/layout/list1"/>
    <dgm:cxn modelId="{C90038C1-778E-4B95-8EE3-D853487D8A4A}" type="presParOf" srcId="{F2A1CF4E-3674-455E-998B-15541C55BE02}" destId="{CF306FA3-C1E0-4105-A6EC-EB56021BA762}" srcOrd="2" destOrd="0" presId="urn:microsoft.com/office/officeart/2005/8/layout/list1"/>
    <dgm:cxn modelId="{8392E003-98C3-49A7-9314-E249F6575B15}" type="presParOf" srcId="{F2A1CF4E-3674-455E-998B-15541C55BE02}" destId="{3287241E-648F-46BD-BE56-3E32C9A61E9C}" srcOrd="3" destOrd="0" presId="urn:microsoft.com/office/officeart/2005/8/layout/list1"/>
    <dgm:cxn modelId="{F916D82D-1ED8-4D8F-AD98-0FFFD09D71BD}" type="presParOf" srcId="{F2A1CF4E-3674-455E-998B-15541C55BE02}" destId="{0A97E197-00B9-44BA-B0FD-4BD6EA5A9A05}" srcOrd="4" destOrd="0" presId="urn:microsoft.com/office/officeart/2005/8/layout/list1"/>
    <dgm:cxn modelId="{6DBC8CC4-0633-4F16-8598-5E2C8226B2EC}" type="presParOf" srcId="{0A97E197-00B9-44BA-B0FD-4BD6EA5A9A05}" destId="{9BBF6E43-6302-4B4C-BAE9-E5F0C6EADDA6}" srcOrd="0" destOrd="0" presId="urn:microsoft.com/office/officeart/2005/8/layout/list1"/>
    <dgm:cxn modelId="{11C28D96-2FE5-4FC5-8A39-6BEEEB9245D9}" type="presParOf" srcId="{0A97E197-00B9-44BA-B0FD-4BD6EA5A9A05}" destId="{DCF9F34E-3817-48DF-B669-31F34458C0E7}" srcOrd="1" destOrd="0" presId="urn:microsoft.com/office/officeart/2005/8/layout/list1"/>
    <dgm:cxn modelId="{7C759FCD-8199-44A9-A64F-1D12E47741DD}" type="presParOf" srcId="{F2A1CF4E-3674-455E-998B-15541C55BE02}" destId="{75A8361B-F9C7-4A50-9D32-927D6D02360F}" srcOrd="5" destOrd="0" presId="urn:microsoft.com/office/officeart/2005/8/layout/list1"/>
    <dgm:cxn modelId="{A6B03E23-55FB-4930-BCA9-A5BDA1A035DB}" type="presParOf" srcId="{F2A1CF4E-3674-455E-998B-15541C55BE02}" destId="{E3B168C2-D16C-4833-835F-3FE3B1FBB331}" srcOrd="6" destOrd="0" presId="urn:microsoft.com/office/officeart/2005/8/layout/list1"/>
    <dgm:cxn modelId="{91A5B8DC-F9CF-48DB-9E2F-001D0882C7C4}" type="presParOf" srcId="{F2A1CF4E-3674-455E-998B-15541C55BE02}" destId="{D9FA6D25-CAFF-408F-A389-1B68E4525FD0}" srcOrd="7" destOrd="0" presId="urn:microsoft.com/office/officeart/2005/8/layout/list1"/>
    <dgm:cxn modelId="{926EF277-05AC-47D1-A5B0-D001E32B9A11}" type="presParOf" srcId="{F2A1CF4E-3674-455E-998B-15541C55BE02}" destId="{88BC9BA3-154A-440D-9B21-75B7AD2AB5E6}" srcOrd="8" destOrd="0" presId="urn:microsoft.com/office/officeart/2005/8/layout/list1"/>
    <dgm:cxn modelId="{AB2D341F-2C2F-4D73-861C-33402EF70F24}" type="presParOf" srcId="{88BC9BA3-154A-440D-9B21-75B7AD2AB5E6}" destId="{FC25DB42-17AD-4480-82D8-E55A3F25A337}" srcOrd="0" destOrd="0" presId="urn:microsoft.com/office/officeart/2005/8/layout/list1"/>
    <dgm:cxn modelId="{A16D8A73-0BF4-431B-86D2-F520E7C587B6}" type="presParOf" srcId="{88BC9BA3-154A-440D-9B21-75B7AD2AB5E6}" destId="{601024AE-0461-4FB0-A827-1EB749DA9572}" srcOrd="1" destOrd="0" presId="urn:microsoft.com/office/officeart/2005/8/layout/list1"/>
    <dgm:cxn modelId="{BB107F5D-1491-42BA-AC71-2FA0DB657682}" type="presParOf" srcId="{F2A1CF4E-3674-455E-998B-15541C55BE02}" destId="{2AF63F39-1607-4C50-B93E-FA736CEE8153}" srcOrd="9" destOrd="0" presId="urn:microsoft.com/office/officeart/2005/8/layout/list1"/>
    <dgm:cxn modelId="{26D5877D-B553-4AD9-AC4F-FFE550AED94C}" type="presParOf" srcId="{F2A1CF4E-3674-455E-998B-15541C55BE02}" destId="{54249041-AD1C-45AA-9811-091A1E43845F}" srcOrd="10"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BBAAC2ED-A68C-46CB-BF26-18CD0F858F8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DCC50851-AE9B-40B0-9DF5-87E529D02B31}">
      <dgm:prSet phldrT="[文本]">
        <dgm:style>
          <a:lnRef idx="1">
            <a:schemeClr val="accent2"/>
          </a:lnRef>
          <a:fillRef idx="2">
            <a:schemeClr val="accent2"/>
          </a:fillRef>
          <a:effectRef idx="1">
            <a:schemeClr val="accent2"/>
          </a:effectRef>
          <a:fontRef idx="minor">
            <a:schemeClr val="dk1"/>
          </a:fontRef>
        </dgm:style>
      </dgm:prSet>
      <dgm:spPr/>
      <dgm:t>
        <a:bodyPr/>
        <a:lstStyle/>
        <a:p>
          <a:r>
            <a:rPr lang="zh-CN" altLang="en-US" dirty="0" smtClean="0"/>
            <a:t>支持</a:t>
          </a:r>
          <a:endParaRPr lang="zh-CN" altLang="en-US" dirty="0"/>
        </a:p>
      </dgm:t>
    </dgm:pt>
    <dgm:pt modelId="{15BC11E3-D2ED-4BD3-A7F2-7B19E517760C}" type="parTrans" cxnId="{D0679D9D-68D5-4DD2-B435-3267F5931881}">
      <dgm:prSet/>
      <dgm:spPr/>
      <dgm:t>
        <a:bodyPr/>
        <a:lstStyle/>
        <a:p>
          <a:endParaRPr lang="zh-CN" altLang="en-US"/>
        </a:p>
      </dgm:t>
    </dgm:pt>
    <dgm:pt modelId="{40786DD6-F74D-47ED-A261-361952AEFF68}" type="sibTrans" cxnId="{D0679D9D-68D5-4DD2-B435-3267F5931881}">
      <dgm:prSet/>
      <dgm:spPr/>
      <dgm:t>
        <a:bodyPr/>
        <a:lstStyle/>
        <a:p>
          <a:endParaRPr lang="zh-CN" altLang="en-US"/>
        </a:p>
      </dgm:t>
    </dgm:pt>
    <dgm:pt modelId="{C47FFCE1-D71D-4AA6-8EA3-FB4D63AEFDE4}">
      <dgm:prSet phldrT="[文本]" custT="1"/>
      <dgm:spPr/>
      <dgm:t>
        <a:bodyPr/>
        <a:lstStyle/>
        <a:p>
          <a:r>
            <a:rPr lang="zh-CN" altLang="en-US" sz="4000" dirty="0" smtClean="0"/>
            <a:t>个人权利</a:t>
          </a:r>
          <a:endParaRPr lang="zh-CN" altLang="en-US" sz="4000" dirty="0"/>
        </a:p>
      </dgm:t>
    </dgm:pt>
    <dgm:pt modelId="{22F10E8C-6B7E-4D81-AE0B-3516117DC16A}" type="parTrans" cxnId="{A3DA27CE-B336-4D19-88D8-629C1914C633}">
      <dgm:prSet/>
      <dgm:spPr/>
      <dgm:t>
        <a:bodyPr/>
        <a:lstStyle/>
        <a:p>
          <a:endParaRPr lang="zh-CN" altLang="en-US"/>
        </a:p>
      </dgm:t>
    </dgm:pt>
    <dgm:pt modelId="{EA9E4353-CB2F-44BE-8511-EEB06CD5D584}" type="sibTrans" cxnId="{A3DA27CE-B336-4D19-88D8-629C1914C633}">
      <dgm:prSet/>
      <dgm:spPr/>
      <dgm:t>
        <a:bodyPr/>
        <a:lstStyle/>
        <a:p>
          <a:endParaRPr lang="zh-CN" altLang="en-US"/>
        </a:p>
      </dgm:t>
    </dgm:pt>
    <dgm:pt modelId="{385ECD57-85C2-441A-A83D-B27F31A10352}">
      <dgm:prSet phldrT="[文本]">
        <dgm:style>
          <a:lnRef idx="1">
            <a:schemeClr val="accent2"/>
          </a:lnRef>
          <a:fillRef idx="2">
            <a:schemeClr val="accent2"/>
          </a:fillRef>
          <a:effectRef idx="1">
            <a:schemeClr val="accent2"/>
          </a:effectRef>
          <a:fontRef idx="minor">
            <a:schemeClr val="dk1"/>
          </a:fontRef>
        </dgm:style>
      </dgm:prSet>
      <dgm:spPr/>
      <dgm:t>
        <a:bodyPr/>
        <a:lstStyle/>
        <a:p>
          <a:r>
            <a:rPr lang="zh-CN" altLang="en-US" dirty="0" smtClean="0"/>
            <a:t>中立</a:t>
          </a:r>
          <a:endParaRPr lang="zh-CN" altLang="en-US" dirty="0"/>
        </a:p>
      </dgm:t>
    </dgm:pt>
    <dgm:pt modelId="{12907412-FDEE-47D1-9205-478A378543A4}" type="parTrans" cxnId="{42356AEE-0599-4304-9DAA-33E5FDDB7E48}">
      <dgm:prSet/>
      <dgm:spPr/>
      <dgm:t>
        <a:bodyPr/>
        <a:lstStyle/>
        <a:p>
          <a:endParaRPr lang="zh-CN" altLang="en-US"/>
        </a:p>
      </dgm:t>
    </dgm:pt>
    <dgm:pt modelId="{5514DE49-57EF-4F52-9B58-6A2D0F7CA8B2}" type="sibTrans" cxnId="{42356AEE-0599-4304-9DAA-33E5FDDB7E48}">
      <dgm:prSet/>
      <dgm:spPr/>
      <dgm:t>
        <a:bodyPr/>
        <a:lstStyle/>
        <a:p>
          <a:endParaRPr lang="zh-CN" altLang="en-US"/>
        </a:p>
      </dgm:t>
    </dgm:pt>
    <dgm:pt modelId="{8BFCFDFE-CD0F-4A2A-B8E3-2821335EB7FD}">
      <dgm:prSet phldrT="[文本]"/>
      <dgm:spPr/>
      <dgm:t>
        <a:bodyPr/>
        <a:lstStyle/>
        <a:p>
          <a:r>
            <a:rPr lang="zh-CN" altLang="en-US" dirty="0" smtClean="0"/>
            <a:t>担心影响他人</a:t>
          </a:r>
          <a:endParaRPr lang="zh-CN" altLang="en-US" dirty="0"/>
        </a:p>
      </dgm:t>
    </dgm:pt>
    <dgm:pt modelId="{33D67179-612F-40AA-A2F9-C8DE13F2B2D2}" type="parTrans" cxnId="{6CBC8E9C-0705-479D-A1AE-5C1D44166B6A}">
      <dgm:prSet/>
      <dgm:spPr/>
      <dgm:t>
        <a:bodyPr/>
        <a:lstStyle/>
        <a:p>
          <a:endParaRPr lang="zh-CN" altLang="en-US"/>
        </a:p>
      </dgm:t>
    </dgm:pt>
    <dgm:pt modelId="{5BB5B220-32BF-403E-ADB7-D694A2AEC152}" type="sibTrans" cxnId="{6CBC8E9C-0705-479D-A1AE-5C1D44166B6A}">
      <dgm:prSet/>
      <dgm:spPr/>
      <dgm:t>
        <a:bodyPr/>
        <a:lstStyle/>
        <a:p>
          <a:endParaRPr lang="zh-CN" altLang="en-US"/>
        </a:p>
      </dgm:t>
    </dgm:pt>
    <dgm:pt modelId="{352D6D97-C2EA-4EEF-AEF0-3F7D90D25243}">
      <dgm:prSet phldrT="[文本]">
        <dgm:style>
          <a:lnRef idx="1">
            <a:schemeClr val="accent2"/>
          </a:lnRef>
          <a:fillRef idx="2">
            <a:schemeClr val="accent2"/>
          </a:fillRef>
          <a:effectRef idx="1">
            <a:schemeClr val="accent2"/>
          </a:effectRef>
          <a:fontRef idx="minor">
            <a:schemeClr val="dk1"/>
          </a:fontRef>
        </dgm:style>
      </dgm:prSet>
      <dgm:spPr/>
      <dgm:t>
        <a:bodyPr/>
        <a:lstStyle/>
        <a:p>
          <a:r>
            <a:rPr lang="zh-CN" altLang="en-US" dirty="0" smtClean="0"/>
            <a:t>抨击</a:t>
          </a:r>
          <a:endParaRPr lang="zh-CN" altLang="en-US" dirty="0"/>
        </a:p>
      </dgm:t>
    </dgm:pt>
    <dgm:pt modelId="{B479A40E-8D12-4190-8563-C7485CF58C66}" type="parTrans" cxnId="{7F552507-8375-411E-B098-DD2F69A4EA24}">
      <dgm:prSet/>
      <dgm:spPr/>
      <dgm:t>
        <a:bodyPr/>
        <a:lstStyle/>
        <a:p>
          <a:endParaRPr lang="zh-CN" altLang="en-US"/>
        </a:p>
      </dgm:t>
    </dgm:pt>
    <dgm:pt modelId="{F7496BC8-5D7E-4DB3-8995-7A984CE266EC}" type="sibTrans" cxnId="{7F552507-8375-411E-B098-DD2F69A4EA24}">
      <dgm:prSet/>
      <dgm:spPr/>
      <dgm:t>
        <a:bodyPr/>
        <a:lstStyle/>
        <a:p>
          <a:endParaRPr lang="zh-CN" altLang="en-US"/>
        </a:p>
      </dgm:t>
    </dgm:pt>
    <dgm:pt modelId="{126BA509-39DE-4014-8F48-C90E7A69BFC4}">
      <dgm:prSet phldrT="[文本]"/>
      <dgm:spPr/>
      <dgm:t>
        <a:bodyPr/>
        <a:lstStyle/>
        <a:p>
          <a:r>
            <a:rPr lang="zh-CN" altLang="en-US" dirty="0" smtClean="0"/>
            <a:t>欺骗</a:t>
          </a:r>
          <a:endParaRPr lang="zh-CN" altLang="en-US" dirty="0"/>
        </a:p>
      </dgm:t>
    </dgm:pt>
    <dgm:pt modelId="{0B821C56-04EE-4BE8-81A9-BFB84F64F806}" type="parTrans" cxnId="{6FC629B3-74D2-4150-AF58-889261A5A6EF}">
      <dgm:prSet/>
      <dgm:spPr/>
      <dgm:t>
        <a:bodyPr/>
        <a:lstStyle/>
        <a:p>
          <a:endParaRPr lang="zh-CN" altLang="en-US"/>
        </a:p>
      </dgm:t>
    </dgm:pt>
    <dgm:pt modelId="{B98EFE6C-0970-4891-BD03-EF337774CFAA}" type="sibTrans" cxnId="{6FC629B3-74D2-4150-AF58-889261A5A6EF}">
      <dgm:prSet/>
      <dgm:spPr/>
      <dgm:t>
        <a:bodyPr/>
        <a:lstStyle/>
        <a:p>
          <a:endParaRPr lang="zh-CN" altLang="en-US"/>
        </a:p>
      </dgm:t>
    </dgm:pt>
    <dgm:pt modelId="{F9E686A7-CEBE-4CB1-A04C-93B439A00164}">
      <dgm:prSet phldrT="[文本]"/>
      <dgm:spPr/>
      <dgm:t>
        <a:bodyPr/>
        <a:lstStyle/>
        <a:p>
          <a:r>
            <a:rPr lang="zh-CN" altLang="en-US" dirty="0" smtClean="0"/>
            <a:t>嫉妒</a:t>
          </a:r>
          <a:endParaRPr lang="zh-CN" altLang="en-US" dirty="0"/>
        </a:p>
      </dgm:t>
    </dgm:pt>
    <dgm:pt modelId="{516EB2B6-07EA-4151-A685-CFFCA33623A9}" type="parTrans" cxnId="{27D5D5F4-C15E-4904-9FA7-8ACC886649C7}">
      <dgm:prSet/>
      <dgm:spPr/>
      <dgm:t>
        <a:bodyPr/>
        <a:lstStyle/>
        <a:p>
          <a:endParaRPr lang="zh-CN" altLang="en-US"/>
        </a:p>
      </dgm:t>
    </dgm:pt>
    <dgm:pt modelId="{060F3821-24E8-40C9-953D-02B804F87403}" type="sibTrans" cxnId="{27D5D5F4-C15E-4904-9FA7-8ACC886649C7}">
      <dgm:prSet/>
      <dgm:spPr/>
      <dgm:t>
        <a:bodyPr/>
        <a:lstStyle/>
        <a:p>
          <a:endParaRPr lang="zh-CN" altLang="en-US"/>
        </a:p>
      </dgm:t>
    </dgm:pt>
    <dgm:pt modelId="{A657A65C-7759-41A0-BF70-9C1A0DAF9EC1}" type="pres">
      <dgm:prSet presAssocID="{BBAAC2ED-A68C-46CB-BF26-18CD0F858F83}" presName="Name0" presStyleCnt="0">
        <dgm:presLayoutVars>
          <dgm:dir/>
          <dgm:animLvl val="lvl"/>
          <dgm:resizeHandles val="exact"/>
        </dgm:presLayoutVars>
      </dgm:prSet>
      <dgm:spPr/>
      <dgm:t>
        <a:bodyPr/>
        <a:lstStyle/>
        <a:p>
          <a:endParaRPr lang="zh-CN" altLang="en-US"/>
        </a:p>
      </dgm:t>
    </dgm:pt>
    <dgm:pt modelId="{0098CF50-C6FB-4CCC-BD0B-D02E852B1306}" type="pres">
      <dgm:prSet presAssocID="{DCC50851-AE9B-40B0-9DF5-87E529D02B31}" presName="composite" presStyleCnt="0"/>
      <dgm:spPr/>
    </dgm:pt>
    <dgm:pt modelId="{63A0A6DE-F5F3-4E21-BBF8-AB3F8C3AB4AD}" type="pres">
      <dgm:prSet presAssocID="{DCC50851-AE9B-40B0-9DF5-87E529D02B31}" presName="parTx" presStyleLbl="alignNode1" presStyleIdx="0" presStyleCnt="3">
        <dgm:presLayoutVars>
          <dgm:chMax val="0"/>
          <dgm:chPref val="0"/>
          <dgm:bulletEnabled val="1"/>
        </dgm:presLayoutVars>
      </dgm:prSet>
      <dgm:spPr/>
      <dgm:t>
        <a:bodyPr/>
        <a:lstStyle/>
        <a:p>
          <a:endParaRPr lang="zh-CN" altLang="en-US"/>
        </a:p>
      </dgm:t>
    </dgm:pt>
    <dgm:pt modelId="{360F4E8E-385E-4454-974F-D6DD75BDB8F6}" type="pres">
      <dgm:prSet presAssocID="{DCC50851-AE9B-40B0-9DF5-87E529D02B31}" presName="desTx" presStyleLbl="alignAccFollowNode1" presStyleIdx="0" presStyleCnt="3">
        <dgm:presLayoutVars>
          <dgm:bulletEnabled val="1"/>
        </dgm:presLayoutVars>
      </dgm:prSet>
      <dgm:spPr/>
      <dgm:t>
        <a:bodyPr/>
        <a:lstStyle/>
        <a:p>
          <a:endParaRPr lang="zh-CN" altLang="en-US"/>
        </a:p>
      </dgm:t>
    </dgm:pt>
    <dgm:pt modelId="{500FF4EA-52D2-4A5C-8B1B-F1FC638AE09F}" type="pres">
      <dgm:prSet presAssocID="{40786DD6-F74D-47ED-A261-361952AEFF68}" presName="space" presStyleCnt="0"/>
      <dgm:spPr/>
    </dgm:pt>
    <dgm:pt modelId="{A0EFA5BA-3E68-41E2-A0A2-A86C48D4EA56}" type="pres">
      <dgm:prSet presAssocID="{385ECD57-85C2-441A-A83D-B27F31A10352}" presName="composite" presStyleCnt="0"/>
      <dgm:spPr/>
    </dgm:pt>
    <dgm:pt modelId="{440704DE-18DC-45C7-9CD8-DC1809B9327C}" type="pres">
      <dgm:prSet presAssocID="{385ECD57-85C2-441A-A83D-B27F31A10352}" presName="parTx" presStyleLbl="alignNode1" presStyleIdx="1" presStyleCnt="3">
        <dgm:presLayoutVars>
          <dgm:chMax val="0"/>
          <dgm:chPref val="0"/>
          <dgm:bulletEnabled val="1"/>
        </dgm:presLayoutVars>
      </dgm:prSet>
      <dgm:spPr/>
      <dgm:t>
        <a:bodyPr/>
        <a:lstStyle/>
        <a:p>
          <a:endParaRPr lang="zh-CN" altLang="en-US"/>
        </a:p>
      </dgm:t>
    </dgm:pt>
    <dgm:pt modelId="{A98A8401-1462-4D25-9B2B-801DF52B5870}" type="pres">
      <dgm:prSet presAssocID="{385ECD57-85C2-441A-A83D-B27F31A10352}" presName="desTx" presStyleLbl="alignAccFollowNode1" presStyleIdx="1" presStyleCnt="3">
        <dgm:presLayoutVars>
          <dgm:bulletEnabled val="1"/>
        </dgm:presLayoutVars>
      </dgm:prSet>
      <dgm:spPr/>
      <dgm:t>
        <a:bodyPr/>
        <a:lstStyle/>
        <a:p>
          <a:endParaRPr lang="zh-CN" altLang="en-US"/>
        </a:p>
      </dgm:t>
    </dgm:pt>
    <dgm:pt modelId="{30962B3F-24BC-4C95-B887-F299D8DA785B}" type="pres">
      <dgm:prSet presAssocID="{5514DE49-57EF-4F52-9B58-6A2D0F7CA8B2}" presName="space" presStyleCnt="0"/>
      <dgm:spPr/>
    </dgm:pt>
    <dgm:pt modelId="{379F7412-C577-481C-A24B-FD8C7ECFD52C}" type="pres">
      <dgm:prSet presAssocID="{352D6D97-C2EA-4EEF-AEF0-3F7D90D25243}" presName="composite" presStyleCnt="0"/>
      <dgm:spPr/>
    </dgm:pt>
    <dgm:pt modelId="{FEA62D00-8BB6-4CF8-BE60-FDD55E30F7C8}" type="pres">
      <dgm:prSet presAssocID="{352D6D97-C2EA-4EEF-AEF0-3F7D90D25243}" presName="parTx" presStyleLbl="alignNode1" presStyleIdx="2" presStyleCnt="3">
        <dgm:presLayoutVars>
          <dgm:chMax val="0"/>
          <dgm:chPref val="0"/>
          <dgm:bulletEnabled val="1"/>
        </dgm:presLayoutVars>
      </dgm:prSet>
      <dgm:spPr/>
      <dgm:t>
        <a:bodyPr/>
        <a:lstStyle/>
        <a:p>
          <a:endParaRPr lang="zh-CN" altLang="en-US"/>
        </a:p>
      </dgm:t>
    </dgm:pt>
    <dgm:pt modelId="{5DCD2059-B591-44F9-A977-C96F9F1D8F03}" type="pres">
      <dgm:prSet presAssocID="{352D6D97-C2EA-4EEF-AEF0-3F7D90D25243}" presName="desTx" presStyleLbl="alignAccFollowNode1" presStyleIdx="2" presStyleCnt="3">
        <dgm:presLayoutVars>
          <dgm:bulletEnabled val="1"/>
        </dgm:presLayoutVars>
      </dgm:prSet>
      <dgm:spPr/>
      <dgm:t>
        <a:bodyPr/>
        <a:lstStyle/>
        <a:p>
          <a:endParaRPr lang="zh-CN" altLang="en-US"/>
        </a:p>
      </dgm:t>
    </dgm:pt>
  </dgm:ptLst>
  <dgm:cxnLst>
    <dgm:cxn modelId="{B65823AE-23F9-4AC3-8870-C5607B73CB45}" type="presOf" srcId="{385ECD57-85C2-441A-A83D-B27F31A10352}" destId="{440704DE-18DC-45C7-9CD8-DC1809B9327C}" srcOrd="0" destOrd="0" presId="urn:microsoft.com/office/officeart/2005/8/layout/hList1"/>
    <dgm:cxn modelId="{32215EA9-0004-4397-B835-C2C6A831AAC3}" type="presOf" srcId="{126BA509-39DE-4014-8F48-C90E7A69BFC4}" destId="{5DCD2059-B591-44F9-A977-C96F9F1D8F03}" srcOrd="0" destOrd="0" presId="urn:microsoft.com/office/officeart/2005/8/layout/hList1"/>
    <dgm:cxn modelId="{EA629EDF-3D01-42D7-BA4D-CBFB39793207}" type="presOf" srcId="{352D6D97-C2EA-4EEF-AEF0-3F7D90D25243}" destId="{FEA62D00-8BB6-4CF8-BE60-FDD55E30F7C8}" srcOrd="0" destOrd="0" presId="urn:microsoft.com/office/officeart/2005/8/layout/hList1"/>
    <dgm:cxn modelId="{42356AEE-0599-4304-9DAA-33E5FDDB7E48}" srcId="{BBAAC2ED-A68C-46CB-BF26-18CD0F858F83}" destId="{385ECD57-85C2-441A-A83D-B27F31A10352}" srcOrd="1" destOrd="0" parTransId="{12907412-FDEE-47D1-9205-478A378543A4}" sibTransId="{5514DE49-57EF-4F52-9B58-6A2D0F7CA8B2}"/>
    <dgm:cxn modelId="{D2B6F190-8191-403A-91A0-220F2924A647}" type="presOf" srcId="{C47FFCE1-D71D-4AA6-8EA3-FB4D63AEFDE4}" destId="{360F4E8E-385E-4454-974F-D6DD75BDB8F6}" srcOrd="0" destOrd="0" presId="urn:microsoft.com/office/officeart/2005/8/layout/hList1"/>
    <dgm:cxn modelId="{7F552507-8375-411E-B098-DD2F69A4EA24}" srcId="{BBAAC2ED-A68C-46CB-BF26-18CD0F858F83}" destId="{352D6D97-C2EA-4EEF-AEF0-3F7D90D25243}" srcOrd="2" destOrd="0" parTransId="{B479A40E-8D12-4190-8563-C7485CF58C66}" sibTransId="{F7496BC8-5D7E-4DB3-8995-7A984CE266EC}"/>
    <dgm:cxn modelId="{85558066-A8A1-4C78-8C3D-37C961FAFB0A}" type="presOf" srcId="{F9E686A7-CEBE-4CB1-A04C-93B439A00164}" destId="{5DCD2059-B591-44F9-A977-C96F9F1D8F03}" srcOrd="0" destOrd="1" presId="urn:microsoft.com/office/officeart/2005/8/layout/hList1"/>
    <dgm:cxn modelId="{27D5D5F4-C15E-4904-9FA7-8ACC886649C7}" srcId="{352D6D97-C2EA-4EEF-AEF0-3F7D90D25243}" destId="{F9E686A7-CEBE-4CB1-A04C-93B439A00164}" srcOrd="1" destOrd="0" parTransId="{516EB2B6-07EA-4151-A685-CFFCA33623A9}" sibTransId="{060F3821-24E8-40C9-953D-02B804F87403}"/>
    <dgm:cxn modelId="{6CBC8E9C-0705-479D-A1AE-5C1D44166B6A}" srcId="{385ECD57-85C2-441A-A83D-B27F31A10352}" destId="{8BFCFDFE-CD0F-4A2A-B8E3-2821335EB7FD}" srcOrd="0" destOrd="0" parTransId="{33D67179-612F-40AA-A2F9-C8DE13F2B2D2}" sibTransId="{5BB5B220-32BF-403E-ADB7-D694A2AEC152}"/>
    <dgm:cxn modelId="{A3DA27CE-B336-4D19-88D8-629C1914C633}" srcId="{DCC50851-AE9B-40B0-9DF5-87E529D02B31}" destId="{C47FFCE1-D71D-4AA6-8EA3-FB4D63AEFDE4}" srcOrd="0" destOrd="0" parTransId="{22F10E8C-6B7E-4D81-AE0B-3516117DC16A}" sibTransId="{EA9E4353-CB2F-44BE-8511-EEB06CD5D584}"/>
    <dgm:cxn modelId="{8300B82D-DE7C-42A4-94FA-DE7C89053B71}" type="presOf" srcId="{BBAAC2ED-A68C-46CB-BF26-18CD0F858F83}" destId="{A657A65C-7759-41A0-BF70-9C1A0DAF9EC1}" srcOrd="0" destOrd="0" presId="urn:microsoft.com/office/officeart/2005/8/layout/hList1"/>
    <dgm:cxn modelId="{2F18D212-7C15-441C-B20A-408E20507D81}" type="presOf" srcId="{8BFCFDFE-CD0F-4A2A-B8E3-2821335EB7FD}" destId="{A98A8401-1462-4D25-9B2B-801DF52B5870}" srcOrd="0" destOrd="0" presId="urn:microsoft.com/office/officeart/2005/8/layout/hList1"/>
    <dgm:cxn modelId="{30CEC365-2216-4C33-9276-8914FBF448BE}" type="presOf" srcId="{DCC50851-AE9B-40B0-9DF5-87E529D02B31}" destId="{63A0A6DE-F5F3-4E21-BBF8-AB3F8C3AB4AD}" srcOrd="0" destOrd="0" presId="urn:microsoft.com/office/officeart/2005/8/layout/hList1"/>
    <dgm:cxn modelId="{D0679D9D-68D5-4DD2-B435-3267F5931881}" srcId="{BBAAC2ED-A68C-46CB-BF26-18CD0F858F83}" destId="{DCC50851-AE9B-40B0-9DF5-87E529D02B31}" srcOrd="0" destOrd="0" parTransId="{15BC11E3-D2ED-4BD3-A7F2-7B19E517760C}" sibTransId="{40786DD6-F74D-47ED-A261-361952AEFF68}"/>
    <dgm:cxn modelId="{6FC629B3-74D2-4150-AF58-889261A5A6EF}" srcId="{352D6D97-C2EA-4EEF-AEF0-3F7D90D25243}" destId="{126BA509-39DE-4014-8F48-C90E7A69BFC4}" srcOrd="0" destOrd="0" parTransId="{0B821C56-04EE-4BE8-81A9-BFB84F64F806}" sibTransId="{B98EFE6C-0970-4891-BD03-EF337774CFAA}"/>
    <dgm:cxn modelId="{473D3A89-0DA3-407B-AA57-001C93E8CB53}" type="presParOf" srcId="{A657A65C-7759-41A0-BF70-9C1A0DAF9EC1}" destId="{0098CF50-C6FB-4CCC-BD0B-D02E852B1306}" srcOrd="0" destOrd="0" presId="urn:microsoft.com/office/officeart/2005/8/layout/hList1"/>
    <dgm:cxn modelId="{271C1348-30CF-4A5A-B8AA-12E0DE9285E3}" type="presParOf" srcId="{0098CF50-C6FB-4CCC-BD0B-D02E852B1306}" destId="{63A0A6DE-F5F3-4E21-BBF8-AB3F8C3AB4AD}" srcOrd="0" destOrd="0" presId="urn:microsoft.com/office/officeart/2005/8/layout/hList1"/>
    <dgm:cxn modelId="{53E1248B-E299-469C-878C-D8753D691827}" type="presParOf" srcId="{0098CF50-C6FB-4CCC-BD0B-D02E852B1306}" destId="{360F4E8E-385E-4454-974F-D6DD75BDB8F6}" srcOrd="1" destOrd="0" presId="urn:microsoft.com/office/officeart/2005/8/layout/hList1"/>
    <dgm:cxn modelId="{7849AA3F-4977-412D-9369-61D3D1912AFB}" type="presParOf" srcId="{A657A65C-7759-41A0-BF70-9C1A0DAF9EC1}" destId="{500FF4EA-52D2-4A5C-8B1B-F1FC638AE09F}" srcOrd="1" destOrd="0" presId="urn:microsoft.com/office/officeart/2005/8/layout/hList1"/>
    <dgm:cxn modelId="{E88AE001-D533-4BA0-A1E9-EA566C35ABA8}" type="presParOf" srcId="{A657A65C-7759-41A0-BF70-9C1A0DAF9EC1}" destId="{A0EFA5BA-3E68-41E2-A0A2-A86C48D4EA56}" srcOrd="2" destOrd="0" presId="urn:microsoft.com/office/officeart/2005/8/layout/hList1"/>
    <dgm:cxn modelId="{031990EA-B1CE-41A7-B206-13C8555AFA0F}" type="presParOf" srcId="{A0EFA5BA-3E68-41E2-A0A2-A86C48D4EA56}" destId="{440704DE-18DC-45C7-9CD8-DC1809B9327C}" srcOrd="0" destOrd="0" presId="urn:microsoft.com/office/officeart/2005/8/layout/hList1"/>
    <dgm:cxn modelId="{053CEEAC-3E58-4CF6-9640-176303141EA1}" type="presParOf" srcId="{A0EFA5BA-3E68-41E2-A0A2-A86C48D4EA56}" destId="{A98A8401-1462-4D25-9B2B-801DF52B5870}" srcOrd="1" destOrd="0" presId="urn:microsoft.com/office/officeart/2005/8/layout/hList1"/>
    <dgm:cxn modelId="{1FB580AB-591D-4CC0-9733-DE070D5F84E0}" type="presParOf" srcId="{A657A65C-7759-41A0-BF70-9C1A0DAF9EC1}" destId="{30962B3F-24BC-4C95-B887-F299D8DA785B}" srcOrd="3" destOrd="0" presId="urn:microsoft.com/office/officeart/2005/8/layout/hList1"/>
    <dgm:cxn modelId="{92567191-7ACA-4FD0-BF0B-D52C3842FBF7}" type="presParOf" srcId="{A657A65C-7759-41A0-BF70-9C1A0DAF9EC1}" destId="{379F7412-C577-481C-A24B-FD8C7ECFD52C}" srcOrd="4" destOrd="0" presId="urn:microsoft.com/office/officeart/2005/8/layout/hList1"/>
    <dgm:cxn modelId="{A8C8F2C4-D94E-4B9D-BCA5-97F73A4B051F}" type="presParOf" srcId="{379F7412-C577-481C-A24B-FD8C7ECFD52C}" destId="{FEA62D00-8BB6-4CF8-BE60-FDD55E30F7C8}" srcOrd="0" destOrd="0" presId="urn:microsoft.com/office/officeart/2005/8/layout/hList1"/>
    <dgm:cxn modelId="{0A889633-D476-41B2-8D69-FBE385BAF041}" type="presParOf" srcId="{379F7412-C577-481C-A24B-FD8C7ECFD52C}" destId="{5DCD2059-B591-44F9-A977-C96F9F1D8F03}" srcOrd="1" destOrd="0" presId="urn:microsoft.com/office/officeart/2005/8/layout/hList1"/>
  </dgm:cxnLst>
  <dgm:bg/>
  <dgm:whole/>
</dgm:dataModel>
</file>

<file path=ppt/diagrams/data3.xml><?xml version="1.0" encoding="utf-8"?>
<dgm:dataModel xmlns:dgm="http://schemas.openxmlformats.org/drawingml/2006/diagram" xmlns:a="http://schemas.openxmlformats.org/drawingml/2006/main">
  <dgm:ptLst>
    <dgm:pt modelId="{CA2C37DF-DC81-4F18-A973-D88012A5F185}" type="doc">
      <dgm:prSet loTypeId="urn:microsoft.com/office/officeart/2005/8/layout/arrow6" loCatId="process" qsTypeId="urn:microsoft.com/office/officeart/2005/8/quickstyle/simple1" qsCatId="simple" csTypeId="urn:microsoft.com/office/officeart/2005/8/colors/accent1_4" csCatId="accent1" phldr="1"/>
      <dgm:spPr/>
      <dgm:t>
        <a:bodyPr/>
        <a:lstStyle/>
        <a:p>
          <a:endParaRPr lang="zh-CN" altLang="en-US"/>
        </a:p>
      </dgm:t>
    </dgm:pt>
    <dgm:pt modelId="{2FF2974D-7C44-42A7-9854-686138FB915D}">
      <dgm:prSet phldrT="[文本]"/>
      <dgm:spPr/>
      <dgm:t>
        <a:bodyPr/>
        <a:lstStyle/>
        <a:p>
          <a:r>
            <a:rPr lang="zh-CN" altLang="en-US" dirty="0" smtClean="0"/>
            <a:t>反对</a:t>
          </a:r>
          <a:endParaRPr lang="zh-CN" altLang="en-US" dirty="0"/>
        </a:p>
      </dgm:t>
    </dgm:pt>
    <dgm:pt modelId="{90F1A0F7-1252-4CB4-ADC6-C6DC74390723}" type="parTrans" cxnId="{939AA4F2-A398-4C36-BD95-24965C4122C7}">
      <dgm:prSet/>
      <dgm:spPr/>
      <dgm:t>
        <a:bodyPr/>
        <a:lstStyle/>
        <a:p>
          <a:endParaRPr lang="zh-CN" altLang="en-US"/>
        </a:p>
      </dgm:t>
    </dgm:pt>
    <dgm:pt modelId="{921DD101-BAA8-4FCC-9F09-398195A53271}" type="sibTrans" cxnId="{939AA4F2-A398-4C36-BD95-24965C4122C7}">
      <dgm:prSet/>
      <dgm:spPr/>
      <dgm:t>
        <a:bodyPr/>
        <a:lstStyle/>
        <a:p>
          <a:endParaRPr lang="zh-CN" altLang="en-US"/>
        </a:p>
      </dgm:t>
    </dgm:pt>
    <dgm:pt modelId="{133B3B13-C0E6-4530-9CF8-1A477198FC97}">
      <dgm:prSet phldrT="[文本]"/>
      <dgm:spPr/>
      <dgm:t>
        <a:bodyPr/>
        <a:lstStyle/>
        <a:p>
          <a:r>
            <a:rPr lang="zh-CN" altLang="en-US" dirty="0" smtClean="0"/>
            <a:t>赞成</a:t>
          </a:r>
          <a:endParaRPr lang="zh-CN" altLang="en-US" dirty="0"/>
        </a:p>
      </dgm:t>
    </dgm:pt>
    <dgm:pt modelId="{9E4B92BF-FCFC-49B9-972B-E4A4ED26E214}" type="parTrans" cxnId="{ECDF2F63-6597-41E1-BB55-C94D4577C564}">
      <dgm:prSet/>
      <dgm:spPr/>
      <dgm:t>
        <a:bodyPr/>
        <a:lstStyle/>
        <a:p>
          <a:endParaRPr lang="zh-CN" altLang="en-US"/>
        </a:p>
      </dgm:t>
    </dgm:pt>
    <dgm:pt modelId="{9AB89FF7-75CC-4089-A832-E7A4FA13D326}" type="sibTrans" cxnId="{ECDF2F63-6597-41E1-BB55-C94D4577C564}">
      <dgm:prSet/>
      <dgm:spPr/>
      <dgm:t>
        <a:bodyPr/>
        <a:lstStyle/>
        <a:p>
          <a:endParaRPr lang="zh-CN" altLang="en-US"/>
        </a:p>
      </dgm:t>
    </dgm:pt>
    <dgm:pt modelId="{AA2B8256-0C3D-4A31-A1DE-504803C2ADEB}" type="pres">
      <dgm:prSet presAssocID="{CA2C37DF-DC81-4F18-A973-D88012A5F185}" presName="compositeShape" presStyleCnt="0">
        <dgm:presLayoutVars>
          <dgm:chMax val="2"/>
          <dgm:dir/>
          <dgm:resizeHandles val="exact"/>
        </dgm:presLayoutVars>
      </dgm:prSet>
      <dgm:spPr/>
      <dgm:t>
        <a:bodyPr/>
        <a:lstStyle/>
        <a:p>
          <a:endParaRPr lang="zh-CN" altLang="en-US"/>
        </a:p>
      </dgm:t>
    </dgm:pt>
    <dgm:pt modelId="{9D631DC3-FE66-4301-BF01-99EF9AAE9B53}" type="pres">
      <dgm:prSet presAssocID="{CA2C37DF-DC81-4F18-A973-D88012A5F185}" presName="ribbon" presStyleLbl="node1" presStyleIdx="0" presStyleCnt="1" custLinFactNeighborX="1520" custLinFactNeighborY="-113"/>
      <dgm:spPr/>
    </dgm:pt>
    <dgm:pt modelId="{1A14498C-B946-4982-94E5-86EAA2511C25}" type="pres">
      <dgm:prSet presAssocID="{CA2C37DF-DC81-4F18-A973-D88012A5F185}" presName="leftArrowText" presStyleLbl="node1" presStyleIdx="0" presStyleCnt="1">
        <dgm:presLayoutVars>
          <dgm:chMax val="0"/>
          <dgm:bulletEnabled val="1"/>
        </dgm:presLayoutVars>
      </dgm:prSet>
      <dgm:spPr/>
      <dgm:t>
        <a:bodyPr/>
        <a:lstStyle/>
        <a:p>
          <a:endParaRPr lang="zh-CN" altLang="en-US"/>
        </a:p>
      </dgm:t>
    </dgm:pt>
    <dgm:pt modelId="{F41E08B9-605B-4EDC-8B05-A67D90710DB5}" type="pres">
      <dgm:prSet presAssocID="{CA2C37DF-DC81-4F18-A973-D88012A5F185}" presName="rightArrowText" presStyleLbl="node1" presStyleIdx="0" presStyleCnt="1">
        <dgm:presLayoutVars>
          <dgm:chMax val="0"/>
          <dgm:bulletEnabled val="1"/>
        </dgm:presLayoutVars>
      </dgm:prSet>
      <dgm:spPr/>
      <dgm:t>
        <a:bodyPr/>
        <a:lstStyle/>
        <a:p>
          <a:endParaRPr lang="zh-CN" altLang="en-US"/>
        </a:p>
      </dgm:t>
    </dgm:pt>
  </dgm:ptLst>
  <dgm:cxnLst>
    <dgm:cxn modelId="{9A428A80-AE6A-44F6-8626-08EA94AF3BC9}" type="presOf" srcId="{2FF2974D-7C44-42A7-9854-686138FB915D}" destId="{1A14498C-B946-4982-94E5-86EAA2511C25}" srcOrd="0" destOrd="0" presId="urn:microsoft.com/office/officeart/2005/8/layout/arrow6"/>
    <dgm:cxn modelId="{8DFD7B50-E8BD-4C8E-9512-61E34B6A0DBC}" type="presOf" srcId="{133B3B13-C0E6-4530-9CF8-1A477198FC97}" destId="{F41E08B9-605B-4EDC-8B05-A67D90710DB5}" srcOrd="0" destOrd="0" presId="urn:microsoft.com/office/officeart/2005/8/layout/arrow6"/>
    <dgm:cxn modelId="{939AA4F2-A398-4C36-BD95-24965C4122C7}" srcId="{CA2C37DF-DC81-4F18-A973-D88012A5F185}" destId="{2FF2974D-7C44-42A7-9854-686138FB915D}" srcOrd="0" destOrd="0" parTransId="{90F1A0F7-1252-4CB4-ADC6-C6DC74390723}" sibTransId="{921DD101-BAA8-4FCC-9F09-398195A53271}"/>
    <dgm:cxn modelId="{ECDF2F63-6597-41E1-BB55-C94D4577C564}" srcId="{CA2C37DF-DC81-4F18-A973-D88012A5F185}" destId="{133B3B13-C0E6-4530-9CF8-1A477198FC97}" srcOrd="1" destOrd="0" parTransId="{9E4B92BF-FCFC-49B9-972B-E4A4ED26E214}" sibTransId="{9AB89FF7-75CC-4089-A832-E7A4FA13D326}"/>
    <dgm:cxn modelId="{4A2C630F-BC6A-4238-8B5A-9E1DCF48365A}" type="presOf" srcId="{CA2C37DF-DC81-4F18-A973-D88012A5F185}" destId="{AA2B8256-0C3D-4A31-A1DE-504803C2ADEB}" srcOrd="0" destOrd="0" presId="urn:microsoft.com/office/officeart/2005/8/layout/arrow6"/>
    <dgm:cxn modelId="{CAD25A58-710D-469D-B334-4FB4D4E68404}" type="presParOf" srcId="{AA2B8256-0C3D-4A31-A1DE-504803C2ADEB}" destId="{9D631DC3-FE66-4301-BF01-99EF9AAE9B53}" srcOrd="0" destOrd="0" presId="urn:microsoft.com/office/officeart/2005/8/layout/arrow6"/>
    <dgm:cxn modelId="{FD99A371-3849-4BCC-9587-16ABB67D5CE1}" type="presParOf" srcId="{AA2B8256-0C3D-4A31-A1DE-504803C2ADEB}" destId="{1A14498C-B946-4982-94E5-86EAA2511C25}" srcOrd="1" destOrd="0" presId="urn:microsoft.com/office/officeart/2005/8/layout/arrow6"/>
    <dgm:cxn modelId="{54AAED68-B881-449F-B27C-FD86C88DFE2B}" type="presParOf" srcId="{AA2B8256-0C3D-4A31-A1DE-504803C2ADEB}" destId="{F41E08B9-605B-4EDC-8B05-A67D90710DB5}" srcOrd="2" destOrd="0" presId="urn:microsoft.com/office/officeart/2005/8/layout/arrow6"/>
  </dgm:cxnLst>
  <dgm:bg/>
  <dgm:whole/>
</dgm:dataModel>
</file>

<file path=ppt/diagrams/data4.xml><?xml version="1.0" encoding="utf-8"?>
<dgm:dataModel xmlns:dgm="http://schemas.openxmlformats.org/drawingml/2006/diagram" xmlns:a="http://schemas.openxmlformats.org/drawingml/2006/main">
  <dgm:ptLst>
    <dgm:pt modelId="{9110E009-9EBF-4094-9526-ED52B69F43E0}" type="doc">
      <dgm:prSet loTypeId="urn:microsoft.com/office/officeart/2005/8/layout/list1" loCatId="list" qsTypeId="urn:microsoft.com/office/officeart/2005/8/quickstyle/3d7" qsCatId="3D" csTypeId="urn:microsoft.com/office/officeart/2005/8/colors/accent2_2" csCatId="accent2" phldr="1"/>
      <dgm:spPr/>
      <dgm:t>
        <a:bodyPr/>
        <a:lstStyle/>
        <a:p>
          <a:endParaRPr lang="zh-CN" altLang="en-US"/>
        </a:p>
      </dgm:t>
    </dgm:pt>
    <dgm:pt modelId="{007DDEFE-EE1E-499C-A23A-67298E66C3F2}">
      <dgm:prSet phldrT="[文本]"/>
      <dgm:spPr/>
      <dgm:t>
        <a:bodyPr/>
        <a:lstStyle/>
        <a:p>
          <a:r>
            <a:rPr lang="zh-CN" altLang="en-US" b="1" dirty="0" smtClean="0">
              <a:solidFill>
                <a:schemeClr val="bg1"/>
              </a:solidFill>
            </a:rPr>
            <a:t>追求美是人的正当权益</a:t>
          </a:r>
          <a:endParaRPr lang="zh-CN" altLang="en-US" b="1" dirty="0">
            <a:solidFill>
              <a:schemeClr val="bg1"/>
            </a:solidFill>
          </a:endParaRPr>
        </a:p>
      </dgm:t>
    </dgm:pt>
    <dgm:pt modelId="{07DB921D-65DC-48AD-8CA9-0A03D082AF0D}" type="parTrans" cxnId="{D9319893-EB0B-4004-90A4-B4C8F0E3EA5B}">
      <dgm:prSet/>
      <dgm:spPr/>
      <dgm:t>
        <a:bodyPr/>
        <a:lstStyle/>
        <a:p>
          <a:endParaRPr lang="zh-CN" altLang="en-US"/>
        </a:p>
      </dgm:t>
    </dgm:pt>
    <dgm:pt modelId="{87E268C4-6AE9-4C96-9BA8-5EC32F3BF8F9}" type="sibTrans" cxnId="{D9319893-EB0B-4004-90A4-B4C8F0E3EA5B}">
      <dgm:prSet/>
      <dgm:spPr/>
      <dgm:t>
        <a:bodyPr/>
        <a:lstStyle/>
        <a:p>
          <a:endParaRPr lang="zh-CN" altLang="en-US"/>
        </a:p>
      </dgm:t>
    </dgm:pt>
    <dgm:pt modelId="{503B2F87-6472-4039-80E1-2AD02F083242}">
      <dgm:prSet phldrT="[文本]" custT="1"/>
      <dgm:spPr/>
      <dgm:t>
        <a:bodyPr/>
        <a:lstStyle/>
        <a:p>
          <a:r>
            <a:rPr lang="zh-CN" altLang="en-US" sz="3200" b="1" dirty="0" smtClean="0">
              <a:solidFill>
                <a:schemeClr val="bg1"/>
              </a:solidFill>
            </a:rPr>
            <a:t>整形美容能使人幸福快乐</a:t>
          </a:r>
          <a:endParaRPr lang="zh-CN" altLang="en-US" sz="3200" b="1" dirty="0">
            <a:solidFill>
              <a:schemeClr val="bg1"/>
            </a:solidFill>
          </a:endParaRPr>
        </a:p>
      </dgm:t>
    </dgm:pt>
    <dgm:pt modelId="{FC115FFF-7E77-4966-A6FA-202AE2544AC5}" type="parTrans" cxnId="{6F0F69BE-9949-4A02-87DC-D4BBE2917DF2}">
      <dgm:prSet/>
      <dgm:spPr/>
      <dgm:t>
        <a:bodyPr/>
        <a:lstStyle/>
        <a:p>
          <a:endParaRPr lang="zh-CN" altLang="en-US"/>
        </a:p>
      </dgm:t>
    </dgm:pt>
    <dgm:pt modelId="{72DD3362-C807-4E92-A108-E085A1891F93}" type="sibTrans" cxnId="{6F0F69BE-9949-4A02-87DC-D4BBE2917DF2}">
      <dgm:prSet/>
      <dgm:spPr/>
      <dgm:t>
        <a:bodyPr/>
        <a:lstStyle/>
        <a:p>
          <a:endParaRPr lang="zh-CN" altLang="en-US"/>
        </a:p>
      </dgm:t>
    </dgm:pt>
    <dgm:pt modelId="{F9F6872C-40BD-4E04-87FC-A4AE523F6409}">
      <dgm:prSet custT="1"/>
      <dgm:spPr/>
      <dgm:t>
        <a:bodyPr/>
        <a:lstStyle/>
        <a:p>
          <a:r>
            <a:rPr lang="zh-CN" altLang="en-US" sz="3200" b="1" dirty="0" smtClean="0">
              <a:solidFill>
                <a:schemeClr val="bg1"/>
              </a:solidFill>
            </a:rPr>
            <a:t>整形美容能使人更有体面和尊严</a:t>
          </a:r>
          <a:endParaRPr lang="zh-CN" altLang="en-US" sz="3200" b="1" dirty="0">
            <a:solidFill>
              <a:schemeClr val="bg1"/>
            </a:solidFill>
          </a:endParaRPr>
        </a:p>
      </dgm:t>
    </dgm:pt>
    <dgm:pt modelId="{504655D0-BD81-4F95-ADC1-3F8228838A07}" type="parTrans" cxnId="{06F3A4EC-6718-4842-B580-D2EBF43F5062}">
      <dgm:prSet/>
      <dgm:spPr/>
      <dgm:t>
        <a:bodyPr/>
        <a:lstStyle/>
        <a:p>
          <a:endParaRPr lang="zh-CN" altLang="en-US"/>
        </a:p>
      </dgm:t>
    </dgm:pt>
    <dgm:pt modelId="{38229135-541A-4071-9753-B70C82B0F73A}" type="sibTrans" cxnId="{06F3A4EC-6718-4842-B580-D2EBF43F5062}">
      <dgm:prSet/>
      <dgm:spPr/>
      <dgm:t>
        <a:bodyPr/>
        <a:lstStyle/>
        <a:p>
          <a:endParaRPr lang="zh-CN" altLang="en-US"/>
        </a:p>
      </dgm:t>
    </dgm:pt>
    <dgm:pt modelId="{99E7BCAE-51E9-416D-8D97-DF7F8C09D4F4}" type="pres">
      <dgm:prSet presAssocID="{9110E009-9EBF-4094-9526-ED52B69F43E0}" presName="linear" presStyleCnt="0">
        <dgm:presLayoutVars>
          <dgm:dir/>
          <dgm:animLvl val="lvl"/>
          <dgm:resizeHandles val="exact"/>
        </dgm:presLayoutVars>
      </dgm:prSet>
      <dgm:spPr/>
      <dgm:t>
        <a:bodyPr/>
        <a:lstStyle/>
        <a:p>
          <a:endParaRPr lang="zh-CN" altLang="en-US"/>
        </a:p>
      </dgm:t>
    </dgm:pt>
    <dgm:pt modelId="{1CC7B0C8-4F35-479E-BA2E-C70CAF661997}" type="pres">
      <dgm:prSet presAssocID="{007DDEFE-EE1E-499C-A23A-67298E66C3F2}" presName="parentLin" presStyleCnt="0"/>
      <dgm:spPr/>
    </dgm:pt>
    <dgm:pt modelId="{ED014F57-EE28-4E1D-93AB-3CE46E6FF758}" type="pres">
      <dgm:prSet presAssocID="{007DDEFE-EE1E-499C-A23A-67298E66C3F2}" presName="parentLeftMargin" presStyleLbl="node1" presStyleIdx="0" presStyleCnt="3"/>
      <dgm:spPr/>
      <dgm:t>
        <a:bodyPr/>
        <a:lstStyle/>
        <a:p>
          <a:endParaRPr lang="zh-CN" altLang="en-US"/>
        </a:p>
      </dgm:t>
    </dgm:pt>
    <dgm:pt modelId="{F661916B-75E4-4CF0-9BB8-DDD31D5A9718}" type="pres">
      <dgm:prSet presAssocID="{007DDEFE-EE1E-499C-A23A-67298E66C3F2}" presName="parentText" presStyleLbl="node1" presStyleIdx="0" presStyleCnt="3">
        <dgm:presLayoutVars>
          <dgm:chMax val="0"/>
          <dgm:bulletEnabled val="1"/>
        </dgm:presLayoutVars>
      </dgm:prSet>
      <dgm:spPr/>
      <dgm:t>
        <a:bodyPr/>
        <a:lstStyle/>
        <a:p>
          <a:endParaRPr lang="zh-CN" altLang="en-US"/>
        </a:p>
      </dgm:t>
    </dgm:pt>
    <dgm:pt modelId="{995654CD-E47D-499E-81F7-CD40C9FA408A}" type="pres">
      <dgm:prSet presAssocID="{007DDEFE-EE1E-499C-A23A-67298E66C3F2}" presName="negativeSpace" presStyleCnt="0"/>
      <dgm:spPr/>
    </dgm:pt>
    <dgm:pt modelId="{5920FE9B-9E30-45D8-AF1D-EB6D83157B57}" type="pres">
      <dgm:prSet presAssocID="{007DDEFE-EE1E-499C-A23A-67298E66C3F2}" presName="childText" presStyleLbl="conFgAcc1" presStyleIdx="0" presStyleCnt="3">
        <dgm:presLayoutVars>
          <dgm:bulletEnabled val="1"/>
        </dgm:presLayoutVars>
      </dgm:prSet>
      <dgm:spPr/>
    </dgm:pt>
    <dgm:pt modelId="{D7409237-D5CD-405C-B82D-5BE2499A2A0F}" type="pres">
      <dgm:prSet presAssocID="{87E268C4-6AE9-4C96-9BA8-5EC32F3BF8F9}" presName="spaceBetweenRectangles" presStyleCnt="0"/>
      <dgm:spPr/>
    </dgm:pt>
    <dgm:pt modelId="{DA81F26A-2D7E-4B03-93FD-C7033752145B}" type="pres">
      <dgm:prSet presAssocID="{503B2F87-6472-4039-80E1-2AD02F083242}" presName="parentLin" presStyleCnt="0"/>
      <dgm:spPr/>
    </dgm:pt>
    <dgm:pt modelId="{1475E6AC-13E4-4008-B453-678E0A725769}" type="pres">
      <dgm:prSet presAssocID="{503B2F87-6472-4039-80E1-2AD02F083242}" presName="parentLeftMargin" presStyleLbl="node1" presStyleIdx="0" presStyleCnt="3"/>
      <dgm:spPr/>
      <dgm:t>
        <a:bodyPr/>
        <a:lstStyle/>
        <a:p>
          <a:endParaRPr lang="zh-CN" altLang="en-US"/>
        </a:p>
      </dgm:t>
    </dgm:pt>
    <dgm:pt modelId="{0FFAFBB2-8D63-42C2-A6D0-5D14E2FB5FCE}" type="pres">
      <dgm:prSet presAssocID="{503B2F87-6472-4039-80E1-2AD02F083242}" presName="parentText" presStyleLbl="node1" presStyleIdx="1" presStyleCnt="3">
        <dgm:presLayoutVars>
          <dgm:chMax val="0"/>
          <dgm:bulletEnabled val="1"/>
        </dgm:presLayoutVars>
      </dgm:prSet>
      <dgm:spPr/>
      <dgm:t>
        <a:bodyPr/>
        <a:lstStyle/>
        <a:p>
          <a:endParaRPr lang="zh-CN" altLang="en-US"/>
        </a:p>
      </dgm:t>
    </dgm:pt>
    <dgm:pt modelId="{F8D71271-5CAE-46BD-A309-3079D0A437F1}" type="pres">
      <dgm:prSet presAssocID="{503B2F87-6472-4039-80E1-2AD02F083242}" presName="negativeSpace" presStyleCnt="0"/>
      <dgm:spPr/>
    </dgm:pt>
    <dgm:pt modelId="{553B5E80-6081-4B2D-8F8F-AD6216739D50}" type="pres">
      <dgm:prSet presAssocID="{503B2F87-6472-4039-80E1-2AD02F083242}" presName="childText" presStyleLbl="conFgAcc1" presStyleIdx="1" presStyleCnt="3">
        <dgm:presLayoutVars>
          <dgm:bulletEnabled val="1"/>
        </dgm:presLayoutVars>
      </dgm:prSet>
      <dgm:spPr/>
    </dgm:pt>
    <dgm:pt modelId="{526F8859-ECF4-4316-9F92-790E18251C14}" type="pres">
      <dgm:prSet presAssocID="{72DD3362-C807-4E92-A108-E085A1891F93}" presName="spaceBetweenRectangles" presStyleCnt="0"/>
      <dgm:spPr/>
    </dgm:pt>
    <dgm:pt modelId="{72723887-E47A-4311-9B99-2609034D6C4F}" type="pres">
      <dgm:prSet presAssocID="{F9F6872C-40BD-4E04-87FC-A4AE523F6409}" presName="parentLin" presStyleCnt="0"/>
      <dgm:spPr/>
    </dgm:pt>
    <dgm:pt modelId="{C2E2934B-6A2E-4EF9-B065-DD3F7F9EC5A3}" type="pres">
      <dgm:prSet presAssocID="{F9F6872C-40BD-4E04-87FC-A4AE523F6409}" presName="parentLeftMargin" presStyleLbl="node1" presStyleIdx="1" presStyleCnt="3"/>
      <dgm:spPr/>
      <dgm:t>
        <a:bodyPr/>
        <a:lstStyle/>
        <a:p>
          <a:endParaRPr lang="zh-CN" altLang="en-US"/>
        </a:p>
      </dgm:t>
    </dgm:pt>
    <dgm:pt modelId="{BD9A1E75-D6C9-4383-9C93-CD6E97A7D1E7}" type="pres">
      <dgm:prSet presAssocID="{F9F6872C-40BD-4E04-87FC-A4AE523F6409}" presName="parentText" presStyleLbl="node1" presStyleIdx="2" presStyleCnt="3">
        <dgm:presLayoutVars>
          <dgm:chMax val="0"/>
          <dgm:bulletEnabled val="1"/>
        </dgm:presLayoutVars>
      </dgm:prSet>
      <dgm:spPr/>
      <dgm:t>
        <a:bodyPr/>
        <a:lstStyle/>
        <a:p>
          <a:endParaRPr lang="zh-CN" altLang="en-US"/>
        </a:p>
      </dgm:t>
    </dgm:pt>
    <dgm:pt modelId="{655D5916-BAFC-4F0F-B569-45715383C13E}" type="pres">
      <dgm:prSet presAssocID="{F9F6872C-40BD-4E04-87FC-A4AE523F6409}" presName="negativeSpace" presStyleCnt="0"/>
      <dgm:spPr/>
    </dgm:pt>
    <dgm:pt modelId="{E0366FCB-2A80-4EA7-9333-6A07900C2193}" type="pres">
      <dgm:prSet presAssocID="{F9F6872C-40BD-4E04-87FC-A4AE523F6409}" presName="childText" presStyleLbl="conFgAcc1" presStyleIdx="2" presStyleCnt="3">
        <dgm:presLayoutVars>
          <dgm:bulletEnabled val="1"/>
        </dgm:presLayoutVars>
      </dgm:prSet>
      <dgm:spPr/>
    </dgm:pt>
  </dgm:ptLst>
  <dgm:cxnLst>
    <dgm:cxn modelId="{E5D234D5-27D2-4AF1-810D-DC6EE6001E44}" type="presOf" srcId="{F9F6872C-40BD-4E04-87FC-A4AE523F6409}" destId="{BD9A1E75-D6C9-4383-9C93-CD6E97A7D1E7}" srcOrd="1" destOrd="0" presId="urn:microsoft.com/office/officeart/2005/8/layout/list1"/>
    <dgm:cxn modelId="{C6DD6995-E5DD-450E-AA88-FF905E1A0D32}" type="presOf" srcId="{007DDEFE-EE1E-499C-A23A-67298E66C3F2}" destId="{F661916B-75E4-4CF0-9BB8-DDD31D5A9718}" srcOrd="1" destOrd="0" presId="urn:microsoft.com/office/officeart/2005/8/layout/list1"/>
    <dgm:cxn modelId="{6F0F69BE-9949-4A02-87DC-D4BBE2917DF2}" srcId="{9110E009-9EBF-4094-9526-ED52B69F43E0}" destId="{503B2F87-6472-4039-80E1-2AD02F083242}" srcOrd="1" destOrd="0" parTransId="{FC115FFF-7E77-4966-A6FA-202AE2544AC5}" sibTransId="{72DD3362-C807-4E92-A108-E085A1891F93}"/>
    <dgm:cxn modelId="{D9319893-EB0B-4004-90A4-B4C8F0E3EA5B}" srcId="{9110E009-9EBF-4094-9526-ED52B69F43E0}" destId="{007DDEFE-EE1E-499C-A23A-67298E66C3F2}" srcOrd="0" destOrd="0" parTransId="{07DB921D-65DC-48AD-8CA9-0A03D082AF0D}" sibTransId="{87E268C4-6AE9-4C96-9BA8-5EC32F3BF8F9}"/>
    <dgm:cxn modelId="{4B81B518-AF56-4921-B737-CD4E55946FA7}" type="presOf" srcId="{F9F6872C-40BD-4E04-87FC-A4AE523F6409}" destId="{C2E2934B-6A2E-4EF9-B065-DD3F7F9EC5A3}" srcOrd="0" destOrd="0" presId="urn:microsoft.com/office/officeart/2005/8/layout/list1"/>
    <dgm:cxn modelId="{8289D814-C0CC-40E0-AA79-F8513002DAC7}" type="presOf" srcId="{503B2F87-6472-4039-80E1-2AD02F083242}" destId="{1475E6AC-13E4-4008-B453-678E0A725769}" srcOrd="0" destOrd="0" presId="urn:microsoft.com/office/officeart/2005/8/layout/list1"/>
    <dgm:cxn modelId="{C3A83932-D51C-49CD-8AA1-F493CE29AE48}" type="presOf" srcId="{9110E009-9EBF-4094-9526-ED52B69F43E0}" destId="{99E7BCAE-51E9-416D-8D97-DF7F8C09D4F4}" srcOrd="0" destOrd="0" presId="urn:microsoft.com/office/officeart/2005/8/layout/list1"/>
    <dgm:cxn modelId="{69EDD5F6-AC2C-439E-9863-4AA00286DF06}" type="presOf" srcId="{503B2F87-6472-4039-80E1-2AD02F083242}" destId="{0FFAFBB2-8D63-42C2-A6D0-5D14E2FB5FCE}" srcOrd="1" destOrd="0" presId="urn:microsoft.com/office/officeart/2005/8/layout/list1"/>
    <dgm:cxn modelId="{06F3A4EC-6718-4842-B580-D2EBF43F5062}" srcId="{9110E009-9EBF-4094-9526-ED52B69F43E0}" destId="{F9F6872C-40BD-4E04-87FC-A4AE523F6409}" srcOrd="2" destOrd="0" parTransId="{504655D0-BD81-4F95-ADC1-3F8228838A07}" sibTransId="{38229135-541A-4071-9753-B70C82B0F73A}"/>
    <dgm:cxn modelId="{0725A274-F581-4008-BB61-22C0EFFFBF58}" type="presOf" srcId="{007DDEFE-EE1E-499C-A23A-67298E66C3F2}" destId="{ED014F57-EE28-4E1D-93AB-3CE46E6FF758}" srcOrd="0" destOrd="0" presId="urn:microsoft.com/office/officeart/2005/8/layout/list1"/>
    <dgm:cxn modelId="{D07A3DF7-B40A-4220-BB7B-E9552D649A7C}" type="presParOf" srcId="{99E7BCAE-51E9-416D-8D97-DF7F8C09D4F4}" destId="{1CC7B0C8-4F35-479E-BA2E-C70CAF661997}" srcOrd="0" destOrd="0" presId="urn:microsoft.com/office/officeart/2005/8/layout/list1"/>
    <dgm:cxn modelId="{101D1626-41E7-4572-B31F-5D56BF61FAD6}" type="presParOf" srcId="{1CC7B0C8-4F35-479E-BA2E-C70CAF661997}" destId="{ED014F57-EE28-4E1D-93AB-3CE46E6FF758}" srcOrd="0" destOrd="0" presId="urn:microsoft.com/office/officeart/2005/8/layout/list1"/>
    <dgm:cxn modelId="{14799C80-2504-4C70-AF01-DE26A12D16FF}" type="presParOf" srcId="{1CC7B0C8-4F35-479E-BA2E-C70CAF661997}" destId="{F661916B-75E4-4CF0-9BB8-DDD31D5A9718}" srcOrd="1" destOrd="0" presId="urn:microsoft.com/office/officeart/2005/8/layout/list1"/>
    <dgm:cxn modelId="{CC28D16F-908D-45C6-B572-606762440690}" type="presParOf" srcId="{99E7BCAE-51E9-416D-8D97-DF7F8C09D4F4}" destId="{995654CD-E47D-499E-81F7-CD40C9FA408A}" srcOrd="1" destOrd="0" presId="urn:microsoft.com/office/officeart/2005/8/layout/list1"/>
    <dgm:cxn modelId="{27325B22-9998-4D11-8430-5DB528EF0875}" type="presParOf" srcId="{99E7BCAE-51E9-416D-8D97-DF7F8C09D4F4}" destId="{5920FE9B-9E30-45D8-AF1D-EB6D83157B57}" srcOrd="2" destOrd="0" presId="urn:microsoft.com/office/officeart/2005/8/layout/list1"/>
    <dgm:cxn modelId="{09B1E0C3-A48B-4345-B536-E18FE6B62020}" type="presParOf" srcId="{99E7BCAE-51E9-416D-8D97-DF7F8C09D4F4}" destId="{D7409237-D5CD-405C-B82D-5BE2499A2A0F}" srcOrd="3" destOrd="0" presId="urn:microsoft.com/office/officeart/2005/8/layout/list1"/>
    <dgm:cxn modelId="{E01591A6-F7FD-4443-8D6B-84B8B8DC4B3F}" type="presParOf" srcId="{99E7BCAE-51E9-416D-8D97-DF7F8C09D4F4}" destId="{DA81F26A-2D7E-4B03-93FD-C7033752145B}" srcOrd="4" destOrd="0" presId="urn:microsoft.com/office/officeart/2005/8/layout/list1"/>
    <dgm:cxn modelId="{9CC59BE5-C7DC-49BE-BEB4-C7BFDB8FFE70}" type="presParOf" srcId="{DA81F26A-2D7E-4B03-93FD-C7033752145B}" destId="{1475E6AC-13E4-4008-B453-678E0A725769}" srcOrd="0" destOrd="0" presId="urn:microsoft.com/office/officeart/2005/8/layout/list1"/>
    <dgm:cxn modelId="{F7536237-5DEE-4632-9C71-288DECF6C8FE}" type="presParOf" srcId="{DA81F26A-2D7E-4B03-93FD-C7033752145B}" destId="{0FFAFBB2-8D63-42C2-A6D0-5D14E2FB5FCE}" srcOrd="1" destOrd="0" presId="urn:microsoft.com/office/officeart/2005/8/layout/list1"/>
    <dgm:cxn modelId="{58CFBFB0-1F3E-4573-ADC0-A96884CFB379}" type="presParOf" srcId="{99E7BCAE-51E9-416D-8D97-DF7F8C09D4F4}" destId="{F8D71271-5CAE-46BD-A309-3079D0A437F1}" srcOrd="5" destOrd="0" presId="urn:microsoft.com/office/officeart/2005/8/layout/list1"/>
    <dgm:cxn modelId="{12A65D46-C969-4B3C-A5E9-36E04BDB8C5E}" type="presParOf" srcId="{99E7BCAE-51E9-416D-8D97-DF7F8C09D4F4}" destId="{553B5E80-6081-4B2D-8F8F-AD6216739D50}" srcOrd="6" destOrd="0" presId="urn:microsoft.com/office/officeart/2005/8/layout/list1"/>
    <dgm:cxn modelId="{2338ED62-F9FC-4976-B9AE-DE6F3E7BE20A}" type="presParOf" srcId="{99E7BCAE-51E9-416D-8D97-DF7F8C09D4F4}" destId="{526F8859-ECF4-4316-9F92-790E18251C14}" srcOrd="7" destOrd="0" presId="urn:microsoft.com/office/officeart/2005/8/layout/list1"/>
    <dgm:cxn modelId="{D05D96D8-8E47-4F70-9F49-2C3E71B75CF7}" type="presParOf" srcId="{99E7BCAE-51E9-416D-8D97-DF7F8C09D4F4}" destId="{72723887-E47A-4311-9B99-2609034D6C4F}" srcOrd="8" destOrd="0" presId="urn:microsoft.com/office/officeart/2005/8/layout/list1"/>
    <dgm:cxn modelId="{881C7146-7022-4159-B33B-F83C95B0B8FC}" type="presParOf" srcId="{72723887-E47A-4311-9B99-2609034D6C4F}" destId="{C2E2934B-6A2E-4EF9-B065-DD3F7F9EC5A3}" srcOrd="0" destOrd="0" presId="urn:microsoft.com/office/officeart/2005/8/layout/list1"/>
    <dgm:cxn modelId="{991423AD-6967-4D79-8B20-266A67FCDB5B}" type="presParOf" srcId="{72723887-E47A-4311-9B99-2609034D6C4F}" destId="{BD9A1E75-D6C9-4383-9C93-CD6E97A7D1E7}" srcOrd="1" destOrd="0" presId="urn:microsoft.com/office/officeart/2005/8/layout/list1"/>
    <dgm:cxn modelId="{83CDDB64-A049-4FA8-B16E-DE175029418E}" type="presParOf" srcId="{99E7BCAE-51E9-416D-8D97-DF7F8C09D4F4}" destId="{655D5916-BAFC-4F0F-B569-45715383C13E}" srcOrd="9" destOrd="0" presId="urn:microsoft.com/office/officeart/2005/8/layout/list1"/>
    <dgm:cxn modelId="{B7F929E0-6402-4650-AB53-114789674E0E}" type="presParOf" srcId="{99E7BCAE-51E9-416D-8D97-DF7F8C09D4F4}" destId="{E0366FCB-2A80-4EA7-9333-6A07900C2193}" srcOrd="10" destOrd="0" presId="urn:microsoft.com/office/officeart/2005/8/layout/list1"/>
  </dgm:cxnLst>
  <dgm:bg/>
  <dgm:whole/>
</dgm:dataModel>
</file>

<file path=ppt/diagrams/data5.xml><?xml version="1.0" encoding="utf-8"?>
<dgm:dataModel xmlns:dgm="http://schemas.openxmlformats.org/drawingml/2006/diagram" xmlns:a="http://schemas.openxmlformats.org/drawingml/2006/main">
  <dgm:ptLst>
    <dgm:pt modelId="{0E4042AC-5722-44BA-8AA5-CEA1F314CD5E}" type="doc">
      <dgm:prSet loTypeId="urn:microsoft.com/office/officeart/2005/8/layout/list1" loCatId="list" qsTypeId="urn:microsoft.com/office/officeart/2005/8/quickstyle/3d8" qsCatId="3D" csTypeId="urn:microsoft.com/office/officeart/2005/8/colors/accent2_2" csCatId="accent2" phldr="1"/>
      <dgm:spPr/>
      <dgm:t>
        <a:bodyPr/>
        <a:lstStyle/>
        <a:p>
          <a:endParaRPr lang="zh-CN" altLang="en-US"/>
        </a:p>
      </dgm:t>
    </dgm:pt>
    <dgm:pt modelId="{2B01A577-6264-4280-9F9C-10E3ADC8A555}">
      <dgm:prSet phldrT="[文本]" custT="1"/>
      <dgm:spPr/>
      <dgm:t>
        <a:bodyPr/>
        <a:lstStyle/>
        <a:p>
          <a:r>
            <a:rPr lang="zh-CN" altLang="en-US" sz="2800" b="1" dirty="0" smtClean="0"/>
            <a:t>整形美容是违背自然的欺骗行为</a:t>
          </a:r>
          <a:endParaRPr lang="zh-CN" altLang="en-US" sz="2800" b="1" dirty="0"/>
        </a:p>
      </dgm:t>
    </dgm:pt>
    <dgm:pt modelId="{82224088-B57C-4F58-B53D-869D0F4FA8DD}" type="parTrans" cxnId="{028ECD06-7CE5-4691-B1BA-23C4D934DA2E}">
      <dgm:prSet/>
      <dgm:spPr/>
      <dgm:t>
        <a:bodyPr/>
        <a:lstStyle/>
        <a:p>
          <a:endParaRPr lang="zh-CN" altLang="en-US"/>
        </a:p>
      </dgm:t>
    </dgm:pt>
    <dgm:pt modelId="{EA8693D3-BCDB-4FE3-BFD8-6DF0ACB2ED8A}" type="sibTrans" cxnId="{028ECD06-7CE5-4691-B1BA-23C4D934DA2E}">
      <dgm:prSet/>
      <dgm:spPr/>
      <dgm:t>
        <a:bodyPr/>
        <a:lstStyle/>
        <a:p>
          <a:endParaRPr lang="zh-CN" altLang="en-US"/>
        </a:p>
      </dgm:t>
    </dgm:pt>
    <dgm:pt modelId="{8B8D9622-C841-483E-B237-C863217BBDE6}">
      <dgm:prSet custT="1"/>
      <dgm:spPr/>
      <dgm:t>
        <a:bodyPr/>
        <a:lstStyle/>
        <a:p>
          <a:r>
            <a:rPr lang="zh-CN" altLang="en-US" sz="2800" b="1" dirty="0" smtClean="0"/>
            <a:t>整形美容商业化导致道德淡化和道德败坏</a:t>
          </a:r>
          <a:endParaRPr lang="zh-CN" altLang="en-US" sz="2800" b="1" dirty="0"/>
        </a:p>
      </dgm:t>
    </dgm:pt>
    <dgm:pt modelId="{C3CCF3CA-1444-4737-93C1-471BFE0FDFEC}" type="parTrans" cxnId="{D0C2498A-F256-4DAB-BBC0-2A7482F73884}">
      <dgm:prSet/>
      <dgm:spPr/>
      <dgm:t>
        <a:bodyPr/>
        <a:lstStyle/>
        <a:p>
          <a:endParaRPr lang="zh-CN" altLang="en-US"/>
        </a:p>
      </dgm:t>
    </dgm:pt>
    <dgm:pt modelId="{B041AAE8-D774-48D3-B7F4-D2A7BA1A32AE}" type="sibTrans" cxnId="{D0C2498A-F256-4DAB-BBC0-2A7482F73884}">
      <dgm:prSet/>
      <dgm:spPr/>
      <dgm:t>
        <a:bodyPr/>
        <a:lstStyle/>
        <a:p>
          <a:endParaRPr lang="zh-CN" altLang="en-US"/>
        </a:p>
      </dgm:t>
    </dgm:pt>
    <dgm:pt modelId="{191B2D35-6316-4B4F-9A13-65DAF4C300B4}">
      <dgm:prSet phldrT="[文本]" custT="1"/>
      <dgm:spPr/>
      <dgm:t>
        <a:bodyPr/>
        <a:lstStyle/>
        <a:p>
          <a:r>
            <a:rPr lang="zh-CN" altLang="en-US" sz="2800" b="1" dirty="0" smtClean="0"/>
            <a:t>整形美容使作为主体的人</a:t>
          </a:r>
          <a:endParaRPr lang="en-US" altLang="zh-CN" sz="2800" b="1" dirty="0" smtClean="0"/>
        </a:p>
        <a:p>
          <a:r>
            <a:rPr lang="zh-CN" altLang="en-US" sz="2800" b="1" dirty="0" smtClean="0"/>
            <a:t>客体化，有损人的尊严</a:t>
          </a:r>
          <a:endParaRPr lang="zh-CN" altLang="en-US" sz="2800" b="1" dirty="0"/>
        </a:p>
      </dgm:t>
    </dgm:pt>
    <dgm:pt modelId="{32952F38-AFD8-4169-89E7-0EE785BED1B6}" type="sibTrans" cxnId="{761B2042-D735-4044-A6A5-D733CFBB8F27}">
      <dgm:prSet/>
      <dgm:spPr/>
      <dgm:t>
        <a:bodyPr/>
        <a:lstStyle/>
        <a:p>
          <a:endParaRPr lang="zh-CN" altLang="en-US"/>
        </a:p>
      </dgm:t>
    </dgm:pt>
    <dgm:pt modelId="{6B2CB627-C858-4EBE-8BAA-48CC97AF6DEE}" type="parTrans" cxnId="{761B2042-D735-4044-A6A5-D733CFBB8F27}">
      <dgm:prSet/>
      <dgm:spPr/>
      <dgm:t>
        <a:bodyPr/>
        <a:lstStyle/>
        <a:p>
          <a:endParaRPr lang="zh-CN" altLang="en-US"/>
        </a:p>
      </dgm:t>
    </dgm:pt>
    <dgm:pt modelId="{FF7DF049-1C03-4E4C-A687-1E6B9FCDCA05}" type="pres">
      <dgm:prSet presAssocID="{0E4042AC-5722-44BA-8AA5-CEA1F314CD5E}" presName="linear" presStyleCnt="0">
        <dgm:presLayoutVars>
          <dgm:dir/>
          <dgm:animLvl val="lvl"/>
          <dgm:resizeHandles val="exact"/>
        </dgm:presLayoutVars>
      </dgm:prSet>
      <dgm:spPr/>
      <dgm:t>
        <a:bodyPr/>
        <a:lstStyle/>
        <a:p>
          <a:endParaRPr lang="zh-CN" altLang="en-US"/>
        </a:p>
      </dgm:t>
    </dgm:pt>
    <dgm:pt modelId="{EB18616F-1BC8-4070-8192-B3664EA71C45}" type="pres">
      <dgm:prSet presAssocID="{2B01A577-6264-4280-9F9C-10E3ADC8A555}" presName="parentLin" presStyleCnt="0"/>
      <dgm:spPr/>
    </dgm:pt>
    <dgm:pt modelId="{F00C29B6-188F-4F54-B523-2A51526AA37E}" type="pres">
      <dgm:prSet presAssocID="{2B01A577-6264-4280-9F9C-10E3ADC8A555}" presName="parentLeftMargin" presStyleLbl="node1" presStyleIdx="0" presStyleCnt="3"/>
      <dgm:spPr/>
      <dgm:t>
        <a:bodyPr/>
        <a:lstStyle/>
        <a:p>
          <a:endParaRPr lang="zh-CN" altLang="en-US"/>
        </a:p>
      </dgm:t>
    </dgm:pt>
    <dgm:pt modelId="{1F4306CE-6BBE-4756-9AFC-07EF2030BFFB}" type="pres">
      <dgm:prSet presAssocID="{2B01A577-6264-4280-9F9C-10E3ADC8A555}" presName="parentText" presStyleLbl="node1" presStyleIdx="0" presStyleCnt="3">
        <dgm:presLayoutVars>
          <dgm:chMax val="0"/>
          <dgm:bulletEnabled val="1"/>
        </dgm:presLayoutVars>
      </dgm:prSet>
      <dgm:spPr/>
      <dgm:t>
        <a:bodyPr/>
        <a:lstStyle/>
        <a:p>
          <a:endParaRPr lang="zh-CN" altLang="en-US"/>
        </a:p>
      </dgm:t>
    </dgm:pt>
    <dgm:pt modelId="{33DFF11B-6D59-412C-BCDD-CE4C7A7733B0}" type="pres">
      <dgm:prSet presAssocID="{2B01A577-6264-4280-9F9C-10E3ADC8A555}" presName="negativeSpace" presStyleCnt="0"/>
      <dgm:spPr/>
    </dgm:pt>
    <dgm:pt modelId="{A9552245-923F-42A5-A8C9-8948D4DE154A}" type="pres">
      <dgm:prSet presAssocID="{2B01A577-6264-4280-9F9C-10E3ADC8A555}" presName="childText" presStyleLbl="conFgAcc1" presStyleIdx="0" presStyleCnt="3">
        <dgm:presLayoutVars>
          <dgm:bulletEnabled val="1"/>
        </dgm:presLayoutVars>
      </dgm:prSet>
      <dgm:spPr/>
    </dgm:pt>
    <dgm:pt modelId="{DBE0522F-B025-44D5-B68F-91C6C09A5B5F}" type="pres">
      <dgm:prSet presAssocID="{EA8693D3-BCDB-4FE3-BFD8-6DF0ACB2ED8A}" presName="spaceBetweenRectangles" presStyleCnt="0"/>
      <dgm:spPr/>
    </dgm:pt>
    <dgm:pt modelId="{53D591F5-2B94-4A07-BC2E-2AE496C68BBF}" type="pres">
      <dgm:prSet presAssocID="{8B8D9622-C841-483E-B237-C863217BBDE6}" presName="parentLin" presStyleCnt="0"/>
      <dgm:spPr/>
    </dgm:pt>
    <dgm:pt modelId="{21EC2708-258E-463C-B03F-74858D77D0D7}" type="pres">
      <dgm:prSet presAssocID="{8B8D9622-C841-483E-B237-C863217BBDE6}" presName="parentLeftMargin" presStyleLbl="node1" presStyleIdx="0" presStyleCnt="3"/>
      <dgm:spPr/>
      <dgm:t>
        <a:bodyPr/>
        <a:lstStyle/>
        <a:p>
          <a:endParaRPr lang="zh-CN" altLang="en-US"/>
        </a:p>
      </dgm:t>
    </dgm:pt>
    <dgm:pt modelId="{6F275CC6-E34C-43EA-87C3-D1650A1F8BD3}" type="pres">
      <dgm:prSet presAssocID="{8B8D9622-C841-483E-B237-C863217BBDE6}" presName="parentText" presStyleLbl="node1" presStyleIdx="1" presStyleCnt="3">
        <dgm:presLayoutVars>
          <dgm:chMax val="0"/>
          <dgm:bulletEnabled val="1"/>
        </dgm:presLayoutVars>
      </dgm:prSet>
      <dgm:spPr/>
      <dgm:t>
        <a:bodyPr/>
        <a:lstStyle/>
        <a:p>
          <a:endParaRPr lang="zh-CN" altLang="en-US"/>
        </a:p>
      </dgm:t>
    </dgm:pt>
    <dgm:pt modelId="{06EB3614-68D3-4163-AE76-B6116A2BB553}" type="pres">
      <dgm:prSet presAssocID="{8B8D9622-C841-483E-B237-C863217BBDE6}" presName="negativeSpace" presStyleCnt="0"/>
      <dgm:spPr/>
    </dgm:pt>
    <dgm:pt modelId="{8DC12717-5D1A-4022-B9ED-ADE77725B02B}" type="pres">
      <dgm:prSet presAssocID="{8B8D9622-C841-483E-B237-C863217BBDE6}" presName="childText" presStyleLbl="conFgAcc1" presStyleIdx="1" presStyleCnt="3">
        <dgm:presLayoutVars>
          <dgm:bulletEnabled val="1"/>
        </dgm:presLayoutVars>
      </dgm:prSet>
      <dgm:spPr/>
    </dgm:pt>
    <dgm:pt modelId="{D9B0BC0B-65A2-41C0-BF58-B5F040C2CEB2}" type="pres">
      <dgm:prSet presAssocID="{B041AAE8-D774-48D3-B7F4-D2A7BA1A32AE}" presName="spaceBetweenRectangles" presStyleCnt="0"/>
      <dgm:spPr/>
    </dgm:pt>
    <dgm:pt modelId="{8E803E70-D450-4788-92E8-3CA831D176B2}" type="pres">
      <dgm:prSet presAssocID="{191B2D35-6316-4B4F-9A13-65DAF4C300B4}" presName="parentLin" presStyleCnt="0"/>
      <dgm:spPr/>
    </dgm:pt>
    <dgm:pt modelId="{AE2DA86D-8F88-44C0-97F8-453C95641119}" type="pres">
      <dgm:prSet presAssocID="{191B2D35-6316-4B4F-9A13-65DAF4C300B4}" presName="parentLeftMargin" presStyleLbl="node1" presStyleIdx="1" presStyleCnt="3"/>
      <dgm:spPr/>
      <dgm:t>
        <a:bodyPr/>
        <a:lstStyle/>
        <a:p>
          <a:endParaRPr lang="zh-CN" altLang="en-US"/>
        </a:p>
      </dgm:t>
    </dgm:pt>
    <dgm:pt modelId="{5886E9BC-A278-4F9A-B9B7-E73C2DF0738F}" type="pres">
      <dgm:prSet presAssocID="{191B2D35-6316-4B4F-9A13-65DAF4C300B4}" presName="parentText" presStyleLbl="node1" presStyleIdx="2" presStyleCnt="3">
        <dgm:presLayoutVars>
          <dgm:chMax val="0"/>
          <dgm:bulletEnabled val="1"/>
        </dgm:presLayoutVars>
      </dgm:prSet>
      <dgm:spPr/>
      <dgm:t>
        <a:bodyPr/>
        <a:lstStyle/>
        <a:p>
          <a:endParaRPr lang="zh-CN" altLang="en-US"/>
        </a:p>
      </dgm:t>
    </dgm:pt>
    <dgm:pt modelId="{93744F31-FB7D-4428-87A9-CB0AB52C23E6}" type="pres">
      <dgm:prSet presAssocID="{191B2D35-6316-4B4F-9A13-65DAF4C300B4}" presName="negativeSpace" presStyleCnt="0"/>
      <dgm:spPr/>
    </dgm:pt>
    <dgm:pt modelId="{A0E7893C-6686-4223-99D0-6464DD9BDE7F}" type="pres">
      <dgm:prSet presAssocID="{191B2D35-6316-4B4F-9A13-65DAF4C300B4}" presName="childText" presStyleLbl="conFgAcc1" presStyleIdx="2" presStyleCnt="3">
        <dgm:presLayoutVars>
          <dgm:bulletEnabled val="1"/>
        </dgm:presLayoutVars>
      </dgm:prSet>
      <dgm:spPr/>
    </dgm:pt>
  </dgm:ptLst>
  <dgm:cxnLst>
    <dgm:cxn modelId="{AB462C76-BE10-4DB2-8832-E044628EFF9C}" type="presOf" srcId="{2B01A577-6264-4280-9F9C-10E3ADC8A555}" destId="{F00C29B6-188F-4F54-B523-2A51526AA37E}" srcOrd="0" destOrd="0" presId="urn:microsoft.com/office/officeart/2005/8/layout/list1"/>
    <dgm:cxn modelId="{761B2042-D735-4044-A6A5-D733CFBB8F27}" srcId="{0E4042AC-5722-44BA-8AA5-CEA1F314CD5E}" destId="{191B2D35-6316-4B4F-9A13-65DAF4C300B4}" srcOrd="2" destOrd="0" parTransId="{6B2CB627-C858-4EBE-8BAA-48CC97AF6DEE}" sibTransId="{32952F38-AFD8-4169-89E7-0EE785BED1B6}"/>
    <dgm:cxn modelId="{0D93F6C1-C441-440C-91B4-90C50D6380A1}" type="presOf" srcId="{0E4042AC-5722-44BA-8AA5-CEA1F314CD5E}" destId="{FF7DF049-1C03-4E4C-A687-1E6B9FCDCA05}" srcOrd="0" destOrd="0" presId="urn:microsoft.com/office/officeart/2005/8/layout/list1"/>
    <dgm:cxn modelId="{0756C2A4-4C22-46E6-A191-0CF085D5990A}" type="presOf" srcId="{191B2D35-6316-4B4F-9A13-65DAF4C300B4}" destId="{5886E9BC-A278-4F9A-B9B7-E73C2DF0738F}" srcOrd="1" destOrd="0" presId="urn:microsoft.com/office/officeart/2005/8/layout/list1"/>
    <dgm:cxn modelId="{58B2498D-510E-4D42-8EDB-5DC3B2EE2FF7}" type="presOf" srcId="{8B8D9622-C841-483E-B237-C863217BBDE6}" destId="{21EC2708-258E-463C-B03F-74858D77D0D7}" srcOrd="0" destOrd="0" presId="urn:microsoft.com/office/officeart/2005/8/layout/list1"/>
    <dgm:cxn modelId="{D0C2498A-F256-4DAB-BBC0-2A7482F73884}" srcId="{0E4042AC-5722-44BA-8AA5-CEA1F314CD5E}" destId="{8B8D9622-C841-483E-B237-C863217BBDE6}" srcOrd="1" destOrd="0" parTransId="{C3CCF3CA-1444-4737-93C1-471BFE0FDFEC}" sibTransId="{B041AAE8-D774-48D3-B7F4-D2A7BA1A32AE}"/>
    <dgm:cxn modelId="{448C6798-F310-4A58-8D6A-8772516D21B2}" type="presOf" srcId="{2B01A577-6264-4280-9F9C-10E3ADC8A555}" destId="{1F4306CE-6BBE-4756-9AFC-07EF2030BFFB}" srcOrd="1" destOrd="0" presId="urn:microsoft.com/office/officeart/2005/8/layout/list1"/>
    <dgm:cxn modelId="{81B60257-31DF-4364-93BA-38FE9A765532}" type="presOf" srcId="{191B2D35-6316-4B4F-9A13-65DAF4C300B4}" destId="{AE2DA86D-8F88-44C0-97F8-453C95641119}" srcOrd="0" destOrd="0" presId="urn:microsoft.com/office/officeart/2005/8/layout/list1"/>
    <dgm:cxn modelId="{88408DB2-321D-4A79-88B7-E8CAF5E545C5}" type="presOf" srcId="{8B8D9622-C841-483E-B237-C863217BBDE6}" destId="{6F275CC6-E34C-43EA-87C3-D1650A1F8BD3}" srcOrd="1" destOrd="0" presId="urn:microsoft.com/office/officeart/2005/8/layout/list1"/>
    <dgm:cxn modelId="{028ECD06-7CE5-4691-B1BA-23C4D934DA2E}" srcId="{0E4042AC-5722-44BA-8AA5-CEA1F314CD5E}" destId="{2B01A577-6264-4280-9F9C-10E3ADC8A555}" srcOrd="0" destOrd="0" parTransId="{82224088-B57C-4F58-B53D-869D0F4FA8DD}" sibTransId="{EA8693D3-BCDB-4FE3-BFD8-6DF0ACB2ED8A}"/>
    <dgm:cxn modelId="{EA13F655-9038-4165-8A3F-18D717E949F6}" type="presParOf" srcId="{FF7DF049-1C03-4E4C-A687-1E6B9FCDCA05}" destId="{EB18616F-1BC8-4070-8192-B3664EA71C45}" srcOrd="0" destOrd="0" presId="urn:microsoft.com/office/officeart/2005/8/layout/list1"/>
    <dgm:cxn modelId="{25BBA249-7061-4303-BD6B-3EEDB990E318}" type="presParOf" srcId="{EB18616F-1BC8-4070-8192-B3664EA71C45}" destId="{F00C29B6-188F-4F54-B523-2A51526AA37E}" srcOrd="0" destOrd="0" presId="urn:microsoft.com/office/officeart/2005/8/layout/list1"/>
    <dgm:cxn modelId="{FE6A7337-B691-4022-9F7C-471C891A5324}" type="presParOf" srcId="{EB18616F-1BC8-4070-8192-B3664EA71C45}" destId="{1F4306CE-6BBE-4756-9AFC-07EF2030BFFB}" srcOrd="1" destOrd="0" presId="urn:microsoft.com/office/officeart/2005/8/layout/list1"/>
    <dgm:cxn modelId="{8AFF719A-2955-490C-8D87-9F30221E05FD}" type="presParOf" srcId="{FF7DF049-1C03-4E4C-A687-1E6B9FCDCA05}" destId="{33DFF11B-6D59-412C-BCDD-CE4C7A7733B0}" srcOrd="1" destOrd="0" presId="urn:microsoft.com/office/officeart/2005/8/layout/list1"/>
    <dgm:cxn modelId="{FC8AA708-898C-404A-A953-C216ABA7D76B}" type="presParOf" srcId="{FF7DF049-1C03-4E4C-A687-1E6B9FCDCA05}" destId="{A9552245-923F-42A5-A8C9-8948D4DE154A}" srcOrd="2" destOrd="0" presId="urn:microsoft.com/office/officeart/2005/8/layout/list1"/>
    <dgm:cxn modelId="{7F9E62C5-18D9-4B95-B4F4-F9917CECD93D}" type="presParOf" srcId="{FF7DF049-1C03-4E4C-A687-1E6B9FCDCA05}" destId="{DBE0522F-B025-44D5-B68F-91C6C09A5B5F}" srcOrd="3" destOrd="0" presId="urn:microsoft.com/office/officeart/2005/8/layout/list1"/>
    <dgm:cxn modelId="{6D1EBFB3-F33A-4C9D-9020-8A65DADAD15A}" type="presParOf" srcId="{FF7DF049-1C03-4E4C-A687-1E6B9FCDCA05}" destId="{53D591F5-2B94-4A07-BC2E-2AE496C68BBF}" srcOrd="4" destOrd="0" presId="urn:microsoft.com/office/officeart/2005/8/layout/list1"/>
    <dgm:cxn modelId="{A077C398-F1F4-4432-BEE0-9A1C114B4EA1}" type="presParOf" srcId="{53D591F5-2B94-4A07-BC2E-2AE496C68BBF}" destId="{21EC2708-258E-463C-B03F-74858D77D0D7}" srcOrd="0" destOrd="0" presId="urn:microsoft.com/office/officeart/2005/8/layout/list1"/>
    <dgm:cxn modelId="{F20FFF5B-BB62-4061-98F5-48BD482BCCC8}" type="presParOf" srcId="{53D591F5-2B94-4A07-BC2E-2AE496C68BBF}" destId="{6F275CC6-E34C-43EA-87C3-D1650A1F8BD3}" srcOrd="1" destOrd="0" presId="urn:microsoft.com/office/officeart/2005/8/layout/list1"/>
    <dgm:cxn modelId="{7C6A14FB-A56B-4B23-8AA8-3C068045C673}" type="presParOf" srcId="{FF7DF049-1C03-4E4C-A687-1E6B9FCDCA05}" destId="{06EB3614-68D3-4163-AE76-B6116A2BB553}" srcOrd="5" destOrd="0" presId="urn:microsoft.com/office/officeart/2005/8/layout/list1"/>
    <dgm:cxn modelId="{B7DC734A-BC2F-4D78-9A48-A93AE524A4A1}" type="presParOf" srcId="{FF7DF049-1C03-4E4C-A687-1E6B9FCDCA05}" destId="{8DC12717-5D1A-4022-B9ED-ADE77725B02B}" srcOrd="6" destOrd="0" presId="urn:microsoft.com/office/officeart/2005/8/layout/list1"/>
    <dgm:cxn modelId="{64D0AC29-162E-43D8-BB71-01AD9A4D3A4B}" type="presParOf" srcId="{FF7DF049-1C03-4E4C-A687-1E6B9FCDCA05}" destId="{D9B0BC0B-65A2-41C0-BF58-B5F040C2CEB2}" srcOrd="7" destOrd="0" presId="urn:microsoft.com/office/officeart/2005/8/layout/list1"/>
    <dgm:cxn modelId="{254DC6C0-3401-456A-8D32-98B7D44AE03D}" type="presParOf" srcId="{FF7DF049-1C03-4E4C-A687-1E6B9FCDCA05}" destId="{8E803E70-D450-4788-92E8-3CA831D176B2}" srcOrd="8" destOrd="0" presId="urn:microsoft.com/office/officeart/2005/8/layout/list1"/>
    <dgm:cxn modelId="{AFE6BB17-CC19-420C-B65B-A3746CCE95CA}" type="presParOf" srcId="{8E803E70-D450-4788-92E8-3CA831D176B2}" destId="{AE2DA86D-8F88-44C0-97F8-453C95641119}" srcOrd="0" destOrd="0" presId="urn:microsoft.com/office/officeart/2005/8/layout/list1"/>
    <dgm:cxn modelId="{2D1869E6-BBF1-4203-A522-A720F818C4CF}" type="presParOf" srcId="{8E803E70-D450-4788-92E8-3CA831D176B2}" destId="{5886E9BC-A278-4F9A-B9B7-E73C2DF0738F}" srcOrd="1" destOrd="0" presId="urn:microsoft.com/office/officeart/2005/8/layout/list1"/>
    <dgm:cxn modelId="{E19057CD-B4BF-46EE-BF9D-96CCF0D0ADAE}" type="presParOf" srcId="{FF7DF049-1C03-4E4C-A687-1E6B9FCDCA05}" destId="{93744F31-FB7D-4428-87A9-CB0AB52C23E6}" srcOrd="9" destOrd="0" presId="urn:microsoft.com/office/officeart/2005/8/layout/list1"/>
    <dgm:cxn modelId="{0E65E520-8740-4B31-805F-3943DD397542}" type="presParOf" srcId="{FF7DF049-1C03-4E4C-A687-1E6B9FCDCA05}" destId="{A0E7893C-6686-4223-99D0-6464DD9BDE7F}" srcOrd="10" destOrd="0" presId="urn:microsoft.com/office/officeart/2005/8/layout/list1"/>
  </dgm:cxnLst>
  <dgm:bg/>
  <dgm:whole/>
</dgm:dataModel>
</file>

<file path=ppt/diagrams/data6.xml><?xml version="1.0" encoding="utf-8"?>
<dgm:dataModel xmlns:dgm="http://schemas.openxmlformats.org/drawingml/2006/diagram" xmlns:a="http://schemas.openxmlformats.org/drawingml/2006/main">
  <dgm:ptLst>
    <dgm:pt modelId="{20ADD450-66D3-40D3-B823-5E658A33A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4ED9C513-9C7A-406A-B789-C5A69D7822A9}">
      <dgm:prSet phldrT="[文本]">
        <dgm:style>
          <a:lnRef idx="1">
            <a:schemeClr val="accent2"/>
          </a:lnRef>
          <a:fillRef idx="2">
            <a:schemeClr val="accent2"/>
          </a:fillRef>
          <a:effectRef idx="1">
            <a:schemeClr val="accent2"/>
          </a:effectRef>
          <a:fontRef idx="minor">
            <a:schemeClr val="dk1"/>
          </a:fontRef>
        </dgm:style>
      </dgm:prSet>
      <dgm:spPr/>
      <dgm:t>
        <a:bodyPr/>
        <a:lstStyle/>
        <a:p>
          <a:r>
            <a:rPr lang="zh-CN" altLang="en-US" dirty="0" smtClean="0"/>
            <a:t>知识</a:t>
          </a:r>
          <a:endParaRPr lang="zh-CN" altLang="en-US" dirty="0"/>
        </a:p>
      </dgm:t>
    </dgm:pt>
    <dgm:pt modelId="{82B8131A-2248-4076-BC57-3F7FE73E5DAD}" type="parTrans" cxnId="{B1DC0A95-AA9F-4591-A33D-34043ABEEB92}">
      <dgm:prSet/>
      <dgm:spPr/>
      <dgm:t>
        <a:bodyPr/>
        <a:lstStyle/>
        <a:p>
          <a:endParaRPr lang="zh-CN" altLang="en-US"/>
        </a:p>
      </dgm:t>
    </dgm:pt>
    <dgm:pt modelId="{ACE855CF-5ECD-429C-986A-4468BDD83A8D}" type="sibTrans" cxnId="{B1DC0A95-AA9F-4591-A33D-34043ABEEB92}">
      <dgm:prSet/>
      <dgm:spPr/>
      <dgm:t>
        <a:bodyPr/>
        <a:lstStyle/>
        <a:p>
          <a:endParaRPr lang="zh-CN" altLang="en-US"/>
        </a:p>
      </dgm:t>
    </dgm:pt>
    <dgm:pt modelId="{ACB93688-0191-4B3C-A684-60DD05F9AFD1}">
      <dgm:prSet phldrT="[文本]"/>
      <dgm:spPr/>
      <dgm:t>
        <a:bodyPr/>
        <a:lstStyle/>
        <a:p>
          <a:r>
            <a:rPr lang="zh-CN" altLang="en-US" dirty="0" smtClean="0"/>
            <a:t>对整容行业及其相关伦理学知识有比较全面的了解</a:t>
          </a:r>
          <a:endParaRPr lang="zh-CN" altLang="en-US" dirty="0"/>
        </a:p>
      </dgm:t>
    </dgm:pt>
    <dgm:pt modelId="{CC235AC6-C126-4DCF-B4C0-BABDAAFBDA17}" type="parTrans" cxnId="{0392BEA3-E1A8-4FC2-90BB-1D77278E5D60}">
      <dgm:prSet/>
      <dgm:spPr/>
      <dgm:t>
        <a:bodyPr/>
        <a:lstStyle/>
        <a:p>
          <a:endParaRPr lang="zh-CN" altLang="en-US"/>
        </a:p>
      </dgm:t>
    </dgm:pt>
    <dgm:pt modelId="{14A95C77-4557-4105-967E-82C12ED8F0E3}" type="sibTrans" cxnId="{0392BEA3-E1A8-4FC2-90BB-1D77278E5D60}">
      <dgm:prSet/>
      <dgm:spPr/>
      <dgm:t>
        <a:bodyPr/>
        <a:lstStyle/>
        <a:p>
          <a:endParaRPr lang="zh-CN" altLang="en-US"/>
        </a:p>
      </dgm:t>
    </dgm:pt>
    <dgm:pt modelId="{06743902-52BF-4EBB-AEBB-D6D82AA406CC}">
      <dgm:prSet phldrT="[文本]">
        <dgm:style>
          <a:lnRef idx="1">
            <a:schemeClr val="accent2"/>
          </a:lnRef>
          <a:fillRef idx="2">
            <a:schemeClr val="accent2"/>
          </a:fillRef>
          <a:effectRef idx="1">
            <a:schemeClr val="accent2"/>
          </a:effectRef>
          <a:fontRef idx="minor">
            <a:schemeClr val="dk1"/>
          </a:fontRef>
        </dgm:style>
      </dgm:prSet>
      <dgm:spPr/>
      <dgm:t>
        <a:bodyPr/>
        <a:lstStyle/>
        <a:p>
          <a:r>
            <a:rPr lang="zh-CN" altLang="en-US" dirty="0" smtClean="0"/>
            <a:t>方法</a:t>
          </a:r>
          <a:endParaRPr lang="zh-CN" altLang="en-US" dirty="0"/>
        </a:p>
      </dgm:t>
    </dgm:pt>
    <dgm:pt modelId="{32AC3324-1466-42F5-98FC-E99D8BFDF1B5}" type="parTrans" cxnId="{6B0810B2-4236-45C7-ABF7-DBE2600AF49C}">
      <dgm:prSet/>
      <dgm:spPr/>
      <dgm:t>
        <a:bodyPr/>
        <a:lstStyle/>
        <a:p>
          <a:endParaRPr lang="zh-CN" altLang="en-US"/>
        </a:p>
      </dgm:t>
    </dgm:pt>
    <dgm:pt modelId="{DA2C864D-2743-453C-8ACA-51C803B1D9C9}" type="sibTrans" cxnId="{6B0810B2-4236-45C7-ABF7-DBE2600AF49C}">
      <dgm:prSet/>
      <dgm:spPr/>
      <dgm:t>
        <a:bodyPr/>
        <a:lstStyle/>
        <a:p>
          <a:endParaRPr lang="zh-CN" altLang="en-US"/>
        </a:p>
      </dgm:t>
    </dgm:pt>
    <dgm:pt modelId="{0D2F8BF3-829F-4B73-87D2-A84819909C53}">
      <dgm:prSet phldrT="[文本]"/>
      <dgm:spPr/>
      <dgm:t>
        <a:bodyPr/>
        <a:lstStyle/>
        <a:p>
          <a:r>
            <a:rPr lang="zh-CN" altLang="en-US" dirty="0" smtClean="0"/>
            <a:t>团队合作</a:t>
          </a:r>
          <a:endParaRPr lang="zh-CN" altLang="en-US" dirty="0"/>
        </a:p>
      </dgm:t>
    </dgm:pt>
    <dgm:pt modelId="{9FE951B1-F92F-443B-AC1E-7F66754D3B70}" type="parTrans" cxnId="{CA8D275A-D7AD-46AF-9A8B-0982B95F4588}">
      <dgm:prSet/>
      <dgm:spPr/>
      <dgm:t>
        <a:bodyPr/>
        <a:lstStyle/>
        <a:p>
          <a:endParaRPr lang="zh-CN" altLang="en-US"/>
        </a:p>
      </dgm:t>
    </dgm:pt>
    <dgm:pt modelId="{75467111-448B-4B12-9A42-DE6CEEE495B8}" type="sibTrans" cxnId="{CA8D275A-D7AD-46AF-9A8B-0982B95F4588}">
      <dgm:prSet/>
      <dgm:spPr/>
      <dgm:t>
        <a:bodyPr/>
        <a:lstStyle/>
        <a:p>
          <a:endParaRPr lang="zh-CN" altLang="en-US"/>
        </a:p>
      </dgm:t>
    </dgm:pt>
    <dgm:pt modelId="{3D4E324C-CD12-4B8B-AA71-FDA702706117}">
      <dgm:prSet phldrT="[文本]"/>
      <dgm:spPr/>
      <dgm:t>
        <a:bodyPr/>
        <a:lstStyle/>
        <a:p>
          <a:r>
            <a:rPr lang="zh-CN" altLang="en-US" dirty="0" smtClean="0"/>
            <a:t>兼听</a:t>
          </a:r>
          <a:endParaRPr lang="zh-CN" altLang="en-US" dirty="0"/>
        </a:p>
      </dgm:t>
    </dgm:pt>
    <dgm:pt modelId="{570C187B-2132-4FF1-A623-43FA838EA8F5}" type="parTrans" cxnId="{897759CD-09A7-4CEE-BDB4-408BB4F0A852}">
      <dgm:prSet/>
      <dgm:spPr/>
      <dgm:t>
        <a:bodyPr/>
        <a:lstStyle/>
        <a:p>
          <a:endParaRPr lang="zh-CN" altLang="en-US"/>
        </a:p>
      </dgm:t>
    </dgm:pt>
    <dgm:pt modelId="{D5901B4F-D135-4AD0-8986-FCA846FC43C0}" type="sibTrans" cxnId="{897759CD-09A7-4CEE-BDB4-408BB4F0A852}">
      <dgm:prSet/>
      <dgm:spPr/>
      <dgm:t>
        <a:bodyPr/>
        <a:lstStyle/>
        <a:p>
          <a:endParaRPr lang="zh-CN" altLang="en-US"/>
        </a:p>
      </dgm:t>
    </dgm:pt>
    <dgm:pt modelId="{C13A6664-CD90-4532-BF3D-46448198CC56}">
      <dgm:prSet phldrT="[文本]"/>
      <dgm:spPr/>
      <dgm:t>
        <a:bodyPr/>
        <a:lstStyle/>
        <a:p>
          <a:r>
            <a:rPr lang="zh-CN" altLang="en-US" dirty="0" smtClean="0"/>
            <a:t>资料的收集、处理</a:t>
          </a:r>
          <a:endParaRPr lang="zh-CN" altLang="en-US" dirty="0"/>
        </a:p>
      </dgm:t>
    </dgm:pt>
    <dgm:pt modelId="{A8DE97ED-DCA0-41F6-A70D-174BBA3A2319}" type="parTrans" cxnId="{2D016270-0043-4968-9FB6-8C789145D481}">
      <dgm:prSet/>
      <dgm:spPr/>
      <dgm:t>
        <a:bodyPr/>
        <a:lstStyle/>
        <a:p>
          <a:endParaRPr lang="zh-CN" altLang="en-US"/>
        </a:p>
      </dgm:t>
    </dgm:pt>
    <dgm:pt modelId="{6BF60DB6-42A5-4084-909F-B83D449F7F8F}" type="sibTrans" cxnId="{2D016270-0043-4968-9FB6-8C789145D481}">
      <dgm:prSet/>
      <dgm:spPr/>
      <dgm:t>
        <a:bodyPr/>
        <a:lstStyle/>
        <a:p>
          <a:endParaRPr lang="zh-CN" altLang="en-US"/>
        </a:p>
      </dgm:t>
    </dgm:pt>
    <dgm:pt modelId="{BD7A694D-8646-47F3-8B52-B2F771F6EA4E}">
      <dgm:prSet phldrT="[文本]"/>
      <dgm:spPr/>
      <dgm:t>
        <a:bodyPr/>
        <a:lstStyle/>
        <a:p>
          <a:r>
            <a:rPr lang="en-US" altLang="zh-CN" dirty="0" smtClean="0"/>
            <a:t>……</a:t>
          </a:r>
          <a:endParaRPr lang="zh-CN" altLang="en-US" dirty="0"/>
        </a:p>
      </dgm:t>
    </dgm:pt>
    <dgm:pt modelId="{986B64A0-65B1-4B6E-9784-60E49664EF59}" type="parTrans" cxnId="{F6F36BFC-57AF-4B00-9602-69E03B3C9FD9}">
      <dgm:prSet/>
      <dgm:spPr/>
      <dgm:t>
        <a:bodyPr/>
        <a:lstStyle/>
        <a:p>
          <a:endParaRPr lang="zh-CN" altLang="en-US"/>
        </a:p>
      </dgm:t>
    </dgm:pt>
    <dgm:pt modelId="{E5F26889-E4E4-417E-84BC-4CA67C37A087}" type="sibTrans" cxnId="{F6F36BFC-57AF-4B00-9602-69E03B3C9FD9}">
      <dgm:prSet/>
      <dgm:spPr/>
      <dgm:t>
        <a:bodyPr/>
        <a:lstStyle/>
        <a:p>
          <a:endParaRPr lang="zh-CN" altLang="en-US"/>
        </a:p>
      </dgm:t>
    </dgm:pt>
    <dgm:pt modelId="{2B8E4001-67EF-4325-BA21-3E6ABE3C3EF0}" type="pres">
      <dgm:prSet presAssocID="{20ADD450-66D3-40D3-B823-5E658A33A35A}" presName="linear" presStyleCnt="0">
        <dgm:presLayoutVars>
          <dgm:animLvl val="lvl"/>
          <dgm:resizeHandles val="exact"/>
        </dgm:presLayoutVars>
      </dgm:prSet>
      <dgm:spPr/>
    </dgm:pt>
    <dgm:pt modelId="{26F4B528-DEA6-48AE-9635-E4A788E80824}" type="pres">
      <dgm:prSet presAssocID="{4ED9C513-9C7A-406A-B789-C5A69D7822A9}" presName="parentText" presStyleLbl="node1" presStyleIdx="0" presStyleCnt="2">
        <dgm:presLayoutVars>
          <dgm:chMax val="0"/>
          <dgm:bulletEnabled val="1"/>
        </dgm:presLayoutVars>
      </dgm:prSet>
      <dgm:spPr/>
      <dgm:t>
        <a:bodyPr/>
        <a:lstStyle/>
        <a:p>
          <a:endParaRPr lang="zh-CN" altLang="en-US"/>
        </a:p>
      </dgm:t>
    </dgm:pt>
    <dgm:pt modelId="{D53194E6-FC54-4C19-8DFC-4C939BE013C8}" type="pres">
      <dgm:prSet presAssocID="{4ED9C513-9C7A-406A-B789-C5A69D7822A9}" presName="childText" presStyleLbl="revTx" presStyleIdx="0" presStyleCnt="2">
        <dgm:presLayoutVars>
          <dgm:bulletEnabled val="1"/>
        </dgm:presLayoutVars>
      </dgm:prSet>
      <dgm:spPr/>
      <dgm:t>
        <a:bodyPr/>
        <a:lstStyle/>
        <a:p>
          <a:endParaRPr lang="zh-CN" altLang="en-US"/>
        </a:p>
      </dgm:t>
    </dgm:pt>
    <dgm:pt modelId="{CF4601EB-9C52-4900-84A3-3D52A1A4FBD5}" type="pres">
      <dgm:prSet presAssocID="{06743902-52BF-4EBB-AEBB-D6D82AA406CC}" presName="parentText" presStyleLbl="node1" presStyleIdx="1" presStyleCnt="2">
        <dgm:presLayoutVars>
          <dgm:chMax val="0"/>
          <dgm:bulletEnabled val="1"/>
        </dgm:presLayoutVars>
      </dgm:prSet>
      <dgm:spPr/>
    </dgm:pt>
    <dgm:pt modelId="{267F9C4C-A422-4DAC-B6CE-D0C8A704C076}" type="pres">
      <dgm:prSet presAssocID="{06743902-52BF-4EBB-AEBB-D6D82AA406CC}" presName="childText" presStyleLbl="revTx" presStyleIdx="1" presStyleCnt="2">
        <dgm:presLayoutVars>
          <dgm:bulletEnabled val="1"/>
        </dgm:presLayoutVars>
      </dgm:prSet>
      <dgm:spPr/>
    </dgm:pt>
  </dgm:ptLst>
  <dgm:cxnLst>
    <dgm:cxn modelId="{3D5260CB-224C-40E5-A071-71DD50FAA17F}" type="presOf" srcId="{0D2F8BF3-829F-4B73-87D2-A84819909C53}" destId="{267F9C4C-A422-4DAC-B6CE-D0C8A704C076}" srcOrd="0" destOrd="0" presId="urn:microsoft.com/office/officeart/2005/8/layout/vList2"/>
    <dgm:cxn modelId="{246ECC63-A89E-4503-BB87-CAE16E71BB6B}" type="presOf" srcId="{20ADD450-66D3-40D3-B823-5E658A33A35A}" destId="{2B8E4001-67EF-4325-BA21-3E6ABE3C3EF0}" srcOrd="0" destOrd="0" presId="urn:microsoft.com/office/officeart/2005/8/layout/vList2"/>
    <dgm:cxn modelId="{CF2BE7BE-BE3A-4560-856A-98DDDFFA93B9}" type="presOf" srcId="{3D4E324C-CD12-4B8B-AA71-FDA702706117}" destId="{267F9C4C-A422-4DAC-B6CE-D0C8A704C076}" srcOrd="0" destOrd="1" presId="urn:microsoft.com/office/officeart/2005/8/layout/vList2"/>
    <dgm:cxn modelId="{CA8D275A-D7AD-46AF-9A8B-0982B95F4588}" srcId="{06743902-52BF-4EBB-AEBB-D6D82AA406CC}" destId="{0D2F8BF3-829F-4B73-87D2-A84819909C53}" srcOrd="0" destOrd="0" parTransId="{9FE951B1-F92F-443B-AC1E-7F66754D3B70}" sibTransId="{75467111-448B-4B12-9A42-DE6CEEE495B8}"/>
    <dgm:cxn modelId="{ACA347C4-B0B9-492C-B810-969B0B18BFBC}" type="presOf" srcId="{06743902-52BF-4EBB-AEBB-D6D82AA406CC}" destId="{CF4601EB-9C52-4900-84A3-3D52A1A4FBD5}" srcOrd="0" destOrd="0" presId="urn:microsoft.com/office/officeart/2005/8/layout/vList2"/>
    <dgm:cxn modelId="{0392BEA3-E1A8-4FC2-90BB-1D77278E5D60}" srcId="{4ED9C513-9C7A-406A-B789-C5A69D7822A9}" destId="{ACB93688-0191-4B3C-A684-60DD05F9AFD1}" srcOrd="0" destOrd="0" parTransId="{CC235AC6-C126-4DCF-B4C0-BABDAAFBDA17}" sibTransId="{14A95C77-4557-4105-967E-82C12ED8F0E3}"/>
    <dgm:cxn modelId="{CFCADB43-DB96-4810-8B80-349F52D4B36F}" type="presOf" srcId="{C13A6664-CD90-4532-BF3D-46448198CC56}" destId="{267F9C4C-A422-4DAC-B6CE-D0C8A704C076}" srcOrd="0" destOrd="2" presId="urn:microsoft.com/office/officeart/2005/8/layout/vList2"/>
    <dgm:cxn modelId="{86A53739-17A9-4491-9B83-3A57469CD614}" type="presOf" srcId="{ACB93688-0191-4B3C-A684-60DD05F9AFD1}" destId="{D53194E6-FC54-4C19-8DFC-4C939BE013C8}" srcOrd="0" destOrd="0" presId="urn:microsoft.com/office/officeart/2005/8/layout/vList2"/>
    <dgm:cxn modelId="{6B0810B2-4236-45C7-ABF7-DBE2600AF49C}" srcId="{20ADD450-66D3-40D3-B823-5E658A33A35A}" destId="{06743902-52BF-4EBB-AEBB-D6D82AA406CC}" srcOrd="1" destOrd="0" parTransId="{32AC3324-1466-42F5-98FC-E99D8BFDF1B5}" sibTransId="{DA2C864D-2743-453C-8ACA-51C803B1D9C9}"/>
    <dgm:cxn modelId="{B1DC0A95-AA9F-4591-A33D-34043ABEEB92}" srcId="{20ADD450-66D3-40D3-B823-5E658A33A35A}" destId="{4ED9C513-9C7A-406A-B789-C5A69D7822A9}" srcOrd="0" destOrd="0" parTransId="{82B8131A-2248-4076-BC57-3F7FE73E5DAD}" sibTransId="{ACE855CF-5ECD-429C-986A-4468BDD83A8D}"/>
    <dgm:cxn modelId="{E99519C8-9AB1-4B24-AEFF-2E9B7F3D7E8D}" type="presOf" srcId="{4ED9C513-9C7A-406A-B789-C5A69D7822A9}" destId="{26F4B528-DEA6-48AE-9635-E4A788E80824}" srcOrd="0" destOrd="0" presId="urn:microsoft.com/office/officeart/2005/8/layout/vList2"/>
    <dgm:cxn modelId="{F6F36BFC-57AF-4B00-9602-69E03B3C9FD9}" srcId="{06743902-52BF-4EBB-AEBB-D6D82AA406CC}" destId="{BD7A694D-8646-47F3-8B52-B2F771F6EA4E}" srcOrd="3" destOrd="0" parTransId="{986B64A0-65B1-4B6E-9784-60E49664EF59}" sibTransId="{E5F26889-E4E4-417E-84BC-4CA67C37A087}"/>
    <dgm:cxn modelId="{2D016270-0043-4968-9FB6-8C789145D481}" srcId="{06743902-52BF-4EBB-AEBB-D6D82AA406CC}" destId="{C13A6664-CD90-4532-BF3D-46448198CC56}" srcOrd="2" destOrd="0" parTransId="{A8DE97ED-DCA0-41F6-A70D-174BBA3A2319}" sibTransId="{6BF60DB6-42A5-4084-909F-B83D449F7F8F}"/>
    <dgm:cxn modelId="{3100B21B-515A-45E2-936F-5E308437B1AB}" type="presOf" srcId="{BD7A694D-8646-47F3-8B52-B2F771F6EA4E}" destId="{267F9C4C-A422-4DAC-B6CE-D0C8A704C076}" srcOrd="0" destOrd="3" presId="urn:microsoft.com/office/officeart/2005/8/layout/vList2"/>
    <dgm:cxn modelId="{897759CD-09A7-4CEE-BDB4-408BB4F0A852}" srcId="{06743902-52BF-4EBB-AEBB-D6D82AA406CC}" destId="{3D4E324C-CD12-4B8B-AA71-FDA702706117}" srcOrd="1" destOrd="0" parTransId="{570C187B-2132-4FF1-A623-43FA838EA8F5}" sibTransId="{D5901B4F-D135-4AD0-8986-FCA846FC43C0}"/>
    <dgm:cxn modelId="{5045DFFB-8358-4D82-B678-67643B03DD53}" type="presParOf" srcId="{2B8E4001-67EF-4325-BA21-3E6ABE3C3EF0}" destId="{26F4B528-DEA6-48AE-9635-E4A788E80824}" srcOrd="0" destOrd="0" presId="urn:microsoft.com/office/officeart/2005/8/layout/vList2"/>
    <dgm:cxn modelId="{9ED402A5-40E1-42F1-B932-07646D70DED7}" type="presParOf" srcId="{2B8E4001-67EF-4325-BA21-3E6ABE3C3EF0}" destId="{D53194E6-FC54-4C19-8DFC-4C939BE013C8}" srcOrd="1" destOrd="0" presId="urn:microsoft.com/office/officeart/2005/8/layout/vList2"/>
    <dgm:cxn modelId="{326245C0-1AF1-4534-ABC9-DA89CB16111A}" type="presParOf" srcId="{2B8E4001-67EF-4325-BA21-3E6ABE3C3EF0}" destId="{CF4601EB-9C52-4900-84A3-3D52A1A4FBD5}" srcOrd="2" destOrd="0" presId="urn:microsoft.com/office/officeart/2005/8/layout/vList2"/>
    <dgm:cxn modelId="{591534D2-6675-4AB5-9321-509FCBBC67A7}" type="presParOf" srcId="{2B8E4001-67EF-4325-BA21-3E6ABE3C3EF0}" destId="{267F9C4C-A422-4DAC-B6CE-D0C8A704C076}" srcOrd="3"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110E515-0804-4653-A683-4E02DFC4C422}"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110E515-0804-4653-A683-4E02DFC4C422}" type="slidenum">
              <a:rPr lang="en-US" altLang="zh-CN" smtClean="0"/>
              <a:pPr/>
              <a:t>3</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083" name="Picture 11"/>
          <p:cNvPicPr>
            <a:picLocks noChangeAspect="1" noChangeArrowheads="1"/>
          </p:cNvPicPr>
          <p:nvPr/>
        </p:nvPicPr>
        <p:blipFill>
          <a:blip r:embed="rId2"/>
          <a:srcRect/>
          <a:stretch>
            <a:fillRect/>
          </a:stretch>
        </p:blipFill>
        <p:spPr bwMode="auto">
          <a:xfrm>
            <a:off x="0" y="0"/>
            <a:ext cx="9144000" cy="6064250"/>
          </a:xfrm>
          <a:prstGeom prst="rect">
            <a:avLst/>
          </a:prstGeom>
          <a:noFill/>
          <a:ln w="9525">
            <a:noFill/>
            <a:miter lim="800000"/>
            <a:headEnd/>
            <a:tailEnd/>
          </a:ln>
          <a:effectLst/>
        </p:spPr>
      </p:pic>
      <p:sp>
        <p:nvSpPr>
          <p:cNvPr id="3080" name="Rectangle 8"/>
          <p:cNvSpPr>
            <a:spLocks noChangeArrowheads="1"/>
          </p:cNvSpPr>
          <p:nvPr/>
        </p:nvSpPr>
        <p:spPr bwMode="auto">
          <a:xfrm>
            <a:off x="0" y="5410200"/>
            <a:ext cx="9144000" cy="1447800"/>
          </a:xfrm>
          <a:prstGeom prst="rect">
            <a:avLst/>
          </a:prstGeom>
          <a:solidFill>
            <a:schemeClr val="tx1"/>
          </a:solidFill>
          <a:ln w="9525">
            <a:solidFill>
              <a:schemeClr val="tx1"/>
            </a:solidFill>
            <a:miter lim="800000"/>
            <a:headEnd/>
            <a:tailEnd/>
          </a:ln>
          <a:effectLst/>
        </p:spPr>
        <p:txBody>
          <a:bodyPr wrap="none" anchor="ctr"/>
          <a:lstStyle/>
          <a:p>
            <a:endParaRPr lang="zh-CN" altLang="en-US"/>
          </a:p>
        </p:txBody>
      </p:sp>
      <p:sp>
        <p:nvSpPr>
          <p:cNvPr id="3074" name="Rectangle 2"/>
          <p:cNvSpPr>
            <a:spLocks noGrp="1" noChangeArrowheads="1"/>
          </p:cNvSpPr>
          <p:nvPr>
            <p:ph type="ctrTitle"/>
          </p:nvPr>
        </p:nvSpPr>
        <p:spPr>
          <a:xfrm>
            <a:off x="0" y="5410200"/>
            <a:ext cx="9144000" cy="609600"/>
          </a:xfrm>
          <a:effectLst/>
        </p:spPr>
        <p:txBody>
          <a:bodyPr/>
          <a:lstStyle>
            <a:lvl1pPr algn="ctr">
              <a:defRPr sz="4800" b="0"/>
            </a:lvl1pPr>
          </a:lstStyle>
          <a:p>
            <a:r>
              <a:rPr lang="zh-CN" altLang="en-US" smtClean="0"/>
              <a:t>单击此处编辑母版标题样式</a:t>
            </a:r>
            <a:endParaRPr lang="en-US" altLang="zh-CN"/>
          </a:p>
        </p:txBody>
      </p:sp>
      <p:sp>
        <p:nvSpPr>
          <p:cNvPr id="3075" name="Rectangle 3"/>
          <p:cNvSpPr>
            <a:spLocks noGrp="1" noChangeArrowheads="1"/>
          </p:cNvSpPr>
          <p:nvPr>
            <p:ph type="subTitle" idx="1"/>
          </p:nvPr>
        </p:nvSpPr>
        <p:spPr>
          <a:xfrm>
            <a:off x="0" y="6324600"/>
            <a:ext cx="9144000" cy="533400"/>
          </a:xfrm>
        </p:spPr>
        <p:txBody>
          <a:bodyPr/>
          <a:lstStyle>
            <a:lvl1pPr marL="0" indent="0" algn="ctr">
              <a:buFontTx/>
              <a:buNone/>
              <a:defRPr i="1">
                <a:solidFill>
                  <a:srgbClr val="33CC33"/>
                </a:solidFill>
              </a:defRPr>
            </a:lvl1pPr>
          </a:lstStyle>
          <a:p>
            <a:r>
              <a:rPr lang="zh-CN" altLang="en-US" smtClean="0"/>
              <a:t>单击此处编辑母版副标题样式</a:t>
            </a:r>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9A675D2F-60B0-4FDF-A459-2FBE75E6A436}" type="datetime1">
              <a:rPr lang="en-US" altLang="zh-CN"/>
              <a:pPr/>
              <a:t>6/6/2012</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3BC5DC3-1B0B-486B-9B5D-D314846B4D8D}"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2250" y="274638"/>
            <a:ext cx="2114550" cy="551656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28600" y="274638"/>
            <a:ext cx="6191250" cy="55165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77DE5D34-0BF0-40DB-B6B3-C9E97A5B6FF9}" type="datetime1">
              <a:rPr lang="en-US" altLang="zh-CN"/>
              <a:pPr/>
              <a:t>6/6/2012</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AC26FD1-AD28-40A7-A266-78C17BE53E9F}"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174AE1B-D344-4034-BA49-007440EA6034}" type="datetime1">
              <a:rPr lang="en-US" altLang="zh-CN"/>
              <a:pPr/>
              <a:t>6/6/2012</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7839140-178C-4E95-9B5F-308C200FD3C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14D6BFEC-DB40-4D0B-AD17-199FA589BB6A}" type="datetime1">
              <a:rPr lang="en-US" altLang="zh-CN"/>
              <a:pPr/>
              <a:t>6/6/2012</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610649C-334C-4D3D-A113-F0C69E47465F}"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28600" y="1600200"/>
            <a:ext cx="4152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33900" y="1600200"/>
            <a:ext cx="4152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E8C5DEB4-99E7-4011-A603-511F07A6B468}" type="datetime1">
              <a:rPr lang="en-US" altLang="zh-CN"/>
              <a:pPr/>
              <a:t>6/6/2012</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DDDA588-540A-4316-BEB9-F93E3C06CC98}"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704F2D78-B6F6-4B39-A0F2-B30B2AE0DC2A}" type="datetime1">
              <a:rPr lang="en-US" altLang="zh-CN"/>
              <a:pPr/>
              <a:t>6/6/2012</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64DB2D69-7528-4400-98DA-D30D85BCE13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473D748C-52B3-48D1-AC78-49E2213DEE5E}" type="datetime1">
              <a:rPr lang="en-US" altLang="zh-CN"/>
              <a:pPr/>
              <a:t>6/6/2012</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858416C3-E424-41CE-AE0F-210EC95E1812}"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473E6015-1B1D-4A36-BC3B-BA5853420A9B}" type="datetime1">
              <a:rPr lang="en-US" altLang="zh-CN"/>
              <a:pPr/>
              <a:t>6/6/2012</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0EEA7030-E6D3-4502-B7D7-D6C68F0CB129}"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034BC97-E316-41E6-8CB2-52AF0BA02998}" type="datetime1">
              <a:rPr lang="en-US" altLang="zh-CN"/>
              <a:pPr/>
              <a:t>6/6/2012</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135BA17D-7945-4053-A884-459DB5DE3E81}"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77BEBFBD-A536-43E0-BBD8-FCFA6DB80353}" type="datetime1">
              <a:rPr lang="en-US" altLang="zh-CN"/>
              <a:pPr/>
              <a:t>6/6/2012</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3B47263-BBEA-415B-9D32-95AB26989E27}"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CC33"/>
        </a:solidFill>
        <a:effectLst/>
      </p:bgPr>
    </p:bg>
    <p:spTree>
      <p:nvGrpSpPr>
        <p:cNvPr id="1" name=""/>
        <p:cNvGrpSpPr/>
        <p:nvPr/>
      </p:nvGrpSpPr>
      <p:grpSpPr>
        <a:xfrm>
          <a:off x="0" y="0"/>
          <a:ext cx="0" cy="0"/>
          <a:chOff x="0" y="0"/>
          <a:chExt cx="0" cy="0"/>
        </a:xfrm>
      </p:grpSpPr>
      <p:pic>
        <p:nvPicPr>
          <p:cNvPr id="1036" name="Picture 12"/>
          <p:cNvPicPr>
            <a:picLocks noChangeAspect="1" noChangeArrowheads="1"/>
          </p:cNvPicPr>
          <p:nvPr/>
        </p:nvPicPr>
        <p:blipFill>
          <a:blip r:embed="rId13">
            <a:lum bright="70000" contrast="-70000"/>
          </a:blip>
          <a:srcRect/>
          <a:stretch>
            <a:fillRect/>
          </a:stretch>
        </p:blipFill>
        <p:spPr bwMode="auto">
          <a:xfrm>
            <a:off x="0" y="0"/>
            <a:ext cx="9144000" cy="6064250"/>
          </a:xfrm>
          <a:prstGeom prst="rect">
            <a:avLst/>
          </a:prstGeom>
          <a:noFill/>
          <a:ln w="9525">
            <a:noFill/>
            <a:miter lim="800000"/>
            <a:headEnd/>
            <a:tailEnd/>
          </a:ln>
          <a:effectLst/>
        </p:spPr>
      </p:pic>
      <p:sp>
        <p:nvSpPr>
          <p:cNvPr id="1031" name="Rectangle 7"/>
          <p:cNvSpPr>
            <a:spLocks noChangeArrowheads="1"/>
          </p:cNvSpPr>
          <p:nvPr/>
        </p:nvSpPr>
        <p:spPr bwMode="auto">
          <a:xfrm>
            <a:off x="0" y="6019800"/>
            <a:ext cx="9144000" cy="838200"/>
          </a:xfrm>
          <a:prstGeom prst="rect">
            <a:avLst/>
          </a:prstGeom>
          <a:solidFill>
            <a:schemeClr val="tx1"/>
          </a:solidFill>
          <a:ln w="9525">
            <a:solidFill>
              <a:schemeClr val="tx1"/>
            </a:solidFill>
            <a:miter lim="800000"/>
            <a:headEnd/>
            <a:tailEnd/>
          </a:ln>
          <a:effectLst/>
        </p:spPr>
        <p:txBody>
          <a:bodyPr wrap="none" anchor="ctr"/>
          <a:lstStyle/>
          <a:p>
            <a:endParaRPr lang="zh-CN" altLang="en-US"/>
          </a:p>
        </p:txBody>
      </p:sp>
      <p:sp>
        <p:nvSpPr>
          <p:cNvPr id="1026" name="Rectangle 2"/>
          <p:cNvSpPr>
            <a:spLocks noGrp="1" noChangeArrowheads="1"/>
          </p:cNvSpPr>
          <p:nvPr>
            <p:ph type="title"/>
          </p:nvPr>
        </p:nvSpPr>
        <p:spPr bwMode="auto">
          <a:xfrm>
            <a:off x="228600" y="274638"/>
            <a:ext cx="84582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228600" y="1600200"/>
            <a:ext cx="8458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ea typeface="宋体" charset="-122"/>
              </a:defRPr>
            </a:lvl1pPr>
          </a:lstStyle>
          <a:p>
            <a:fld id="{7DC44680-931F-4A59-922A-2D0FFC7DA818}" type="datetime1">
              <a:rPr lang="en-US" altLang="zh-CN"/>
              <a:pPr/>
              <a:t>6/6/2012</a:t>
            </a:fld>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ea typeface="宋体" charset="-122"/>
              </a:defRPr>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ea typeface="宋体" charset="-122"/>
              </a:defRPr>
            </a:lvl1pPr>
          </a:lstStyle>
          <a:p>
            <a:fld id="{B8416E70-F5E5-4DE2-B14F-0BF7A6226C5B}"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1" fontAlgn="base" hangingPunct="1">
        <a:spcBef>
          <a:spcPct val="0"/>
        </a:spcBef>
        <a:spcAft>
          <a:spcPct val="0"/>
        </a:spcAft>
        <a:defRPr sz="4000" b="1">
          <a:solidFill>
            <a:srgbClr val="33CC33"/>
          </a:solidFill>
          <a:latin typeface="+mj-lt"/>
          <a:ea typeface="+mj-ea"/>
          <a:cs typeface="+mj-cs"/>
        </a:defRPr>
      </a:lvl1pPr>
      <a:lvl2pPr algn="l" rtl="0" eaLnBrk="1" fontAlgn="base" hangingPunct="1">
        <a:spcBef>
          <a:spcPct val="0"/>
        </a:spcBef>
        <a:spcAft>
          <a:spcPct val="0"/>
        </a:spcAft>
        <a:defRPr sz="4000" b="1">
          <a:solidFill>
            <a:srgbClr val="33CC33"/>
          </a:solidFill>
          <a:latin typeface="Arial" charset="0"/>
        </a:defRPr>
      </a:lvl2pPr>
      <a:lvl3pPr algn="l" rtl="0" eaLnBrk="1" fontAlgn="base" hangingPunct="1">
        <a:spcBef>
          <a:spcPct val="0"/>
        </a:spcBef>
        <a:spcAft>
          <a:spcPct val="0"/>
        </a:spcAft>
        <a:defRPr sz="4000" b="1">
          <a:solidFill>
            <a:srgbClr val="33CC33"/>
          </a:solidFill>
          <a:latin typeface="Arial" charset="0"/>
        </a:defRPr>
      </a:lvl3pPr>
      <a:lvl4pPr algn="l" rtl="0" eaLnBrk="1" fontAlgn="base" hangingPunct="1">
        <a:spcBef>
          <a:spcPct val="0"/>
        </a:spcBef>
        <a:spcAft>
          <a:spcPct val="0"/>
        </a:spcAft>
        <a:defRPr sz="4000" b="1">
          <a:solidFill>
            <a:srgbClr val="33CC33"/>
          </a:solidFill>
          <a:latin typeface="Arial" charset="0"/>
        </a:defRPr>
      </a:lvl4pPr>
      <a:lvl5pPr algn="l" rtl="0" eaLnBrk="1" fontAlgn="base" hangingPunct="1">
        <a:spcBef>
          <a:spcPct val="0"/>
        </a:spcBef>
        <a:spcAft>
          <a:spcPct val="0"/>
        </a:spcAft>
        <a:defRPr sz="4000" b="1">
          <a:solidFill>
            <a:srgbClr val="33CC33"/>
          </a:solidFill>
          <a:latin typeface="Arial" charset="0"/>
        </a:defRPr>
      </a:lvl5pPr>
      <a:lvl6pPr marL="457200" algn="l" rtl="0" eaLnBrk="1" fontAlgn="base" hangingPunct="1">
        <a:spcBef>
          <a:spcPct val="0"/>
        </a:spcBef>
        <a:spcAft>
          <a:spcPct val="0"/>
        </a:spcAft>
        <a:defRPr sz="4000" b="1">
          <a:solidFill>
            <a:srgbClr val="33CC33"/>
          </a:solidFill>
          <a:latin typeface="Arial" charset="0"/>
        </a:defRPr>
      </a:lvl6pPr>
      <a:lvl7pPr marL="914400" algn="l" rtl="0" eaLnBrk="1" fontAlgn="base" hangingPunct="1">
        <a:spcBef>
          <a:spcPct val="0"/>
        </a:spcBef>
        <a:spcAft>
          <a:spcPct val="0"/>
        </a:spcAft>
        <a:defRPr sz="4000" b="1">
          <a:solidFill>
            <a:srgbClr val="33CC33"/>
          </a:solidFill>
          <a:latin typeface="Arial" charset="0"/>
        </a:defRPr>
      </a:lvl7pPr>
      <a:lvl8pPr marL="1371600" algn="l" rtl="0" eaLnBrk="1" fontAlgn="base" hangingPunct="1">
        <a:spcBef>
          <a:spcPct val="0"/>
        </a:spcBef>
        <a:spcAft>
          <a:spcPct val="0"/>
        </a:spcAft>
        <a:defRPr sz="4000" b="1">
          <a:solidFill>
            <a:srgbClr val="33CC33"/>
          </a:solidFill>
          <a:latin typeface="Arial" charset="0"/>
        </a:defRPr>
      </a:lvl8pPr>
      <a:lvl9pPr marL="1828800" algn="l" rtl="0" eaLnBrk="1" fontAlgn="base" hangingPunct="1">
        <a:spcBef>
          <a:spcPct val="0"/>
        </a:spcBef>
        <a:spcAft>
          <a:spcPct val="0"/>
        </a:spcAft>
        <a:defRPr sz="4000" b="1">
          <a:solidFill>
            <a:srgbClr val="33CC33"/>
          </a:solidFill>
          <a:latin typeface="Arial" charset="0"/>
        </a:defRPr>
      </a:lvl9pPr>
    </p:titleStyle>
    <p:bodyStyle>
      <a:lvl1pPr marL="342900" indent="-342900" algn="l" rtl="0" eaLnBrk="1" fontAlgn="base" hangingPunct="1">
        <a:spcBef>
          <a:spcPct val="20000"/>
        </a:spcBef>
        <a:spcAft>
          <a:spcPct val="0"/>
        </a:spcAft>
        <a:buClr>
          <a:srgbClr val="33CC33"/>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33CC33"/>
        </a:buClr>
        <a:buChar char="–"/>
        <a:defRPr sz="2400">
          <a:solidFill>
            <a:schemeClr val="tx1"/>
          </a:solidFill>
          <a:latin typeface="+mn-lt"/>
        </a:defRPr>
      </a:lvl2pPr>
      <a:lvl3pPr marL="1143000" indent="-228600" algn="l" rtl="0" eaLnBrk="1" fontAlgn="base" hangingPunct="1">
        <a:spcBef>
          <a:spcPct val="20000"/>
        </a:spcBef>
        <a:spcAft>
          <a:spcPct val="0"/>
        </a:spcAft>
        <a:buClr>
          <a:srgbClr val="33CC33"/>
        </a:buClr>
        <a:buChar char="•"/>
        <a:defRPr sz="2000">
          <a:solidFill>
            <a:schemeClr val="tx1"/>
          </a:solidFill>
          <a:latin typeface="+mn-lt"/>
        </a:defRPr>
      </a:lvl3pPr>
      <a:lvl4pPr marL="1600200" indent="-228600" algn="l" rtl="0" eaLnBrk="1" fontAlgn="base" hangingPunct="1">
        <a:spcBef>
          <a:spcPct val="20000"/>
        </a:spcBef>
        <a:spcAft>
          <a:spcPct val="0"/>
        </a:spcAft>
        <a:buClr>
          <a:srgbClr val="33CC33"/>
        </a:buClr>
        <a:buChar char="–"/>
        <a:defRPr>
          <a:solidFill>
            <a:schemeClr val="tx1"/>
          </a:solidFill>
          <a:latin typeface="+mn-lt"/>
        </a:defRPr>
      </a:lvl4pPr>
      <a:lvl5pPr marL="2057400" indent="-228600" algn="l" rtl="0" eaLnBrk="1" fontAlgn="base" hangingPunct="1">
        <a:spcBef>
          <a:spcPct val="20000"/>
        </a:spcBef>
        <a:spcAft>
          <a:spcPct val="0"/>
        </a:spcAft>
        <a:buClr>
          <a:srgbClr val="33CC33"/>
        </a:buClr>
        <a:buChar char="»"/>
        <a:defRPr>
          <a:solidFill>
            <a:schemeClr val="tx1"/>
          </a:solidFill>
          <a:latin typeface="+mn-lt"/>
        </a:defRPr>
      </a:lvl5pPr>
      <a:lvl6pPr marL="2514600" indent="-228600" algn="l" rtl="0" eaLnBrk="1" fontAlgn="base" hangingPunct="1">
        <a:spcBef>
          <a:spcPct val="20000"/>
        </a:spcBef>
        <a:spcAft>
          <a:spcPct val="0"/>
        </a:spcAft>
        <a:buClr>
          <a:srgbClr val="33CC33"/>
        </a:buClr>
        <a:buChar char="»"/>
        <a:defRPr>
          <a:solidFill>
            <a:schemeClr val="tx1"/>
          </a:solidFill>
          <a:latin typeface="+mn-lt"/>
        </a:defRPr>
      </a:lvl6pPr>
      <a:lvl7pPr marL="2971800" indent="-228600" algn="l" rtl="0" eaLnBrk="1" fontAlgn="base" hangingPunct="1">
        <a:spcBef>
          <a:spcPct val="20000"/>
        </a:spcBef>
        <a:spcAft>
          <a:spcPct val="0"/>
        </a:spcAft>
        <a:buClr>
          <a:srgbClr val="33CC33"/>
        </a:buClr>
        <a:buChar char="»"/>
        <a:defRPr>
          <a:solidFill>
            <a:schemeClr val="tx1"/>
          </a:solidFill>
          <a:latin typeface="+mn-lt"/>
        </a:defRPr>
      </a:lvl7pPr>
      <a:lvl8pPr marL="3429000" indent="-228600" algn="l" rtl="0" eaLnBrk="1" fontAlgn="base" hangingPunct="1">
        <a:spcBef>
          <a:spcPct val="20000"/>
        </a:spcBef>
        <a:spcAft>
          <a:spcPct val="0"/>
        </a:spcAft>
        <a:buClr>
          <a:srgbClr val="33CC33"/>
        </a:buClr>
        <a:buChar char="»"/>
        <a:defRPr>
          <a:solidFill>
            <a:schemeClr val="tx1"/>
          </a:solidFill>
          <a:latin typeface="+mn-lt"/>
        </a:defRPr>
      </a:lvl8pPr>
      <a:lvl9pPr marL="3886200" indent="-228600" algn="l" rtl="0" eaLnBrk="1" fontAlgn="base" hangingPunct="1">
        <a:spcBef>
          <a:spcPct val="20000"/>
        </a:spcBef>
        <a:spcAft>
          <a:spcPct val="0"/>
        </a:spcAft>
        <a:buClr>
          <a:srgbClr val="33CC33"/>
        </a:buClr>
        <a:buChar char="»"/>
        <a:defRPr>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ctrTitle"/>
          </p:nvPr>
        </p:nvSpPr>
        <p:spPr>
          <a:xfrm>
            <a:off x="0" y="5429264"/>
            <a:ext cx="9144000" cy="609600"/>
          </a:xfrm>
        </p:spPr>
        <p:txBody>
          <a:bodyPr/>
          <a:lstStyle/>
          <a:p>
            <a:r>
              <a:rPr lang="zh-CN" altLang="en-US" sz="4400" dirty="0">
                <a:solidFill>
                  <a:schemeClr val="bg1"/>
                </a:solidFill>
                <a:ea typeface="宋体" charset="-122"/>
              </a:rPr>
              <a:t>整</a:t>
            </a:r>
            <a:r>
              <a:rPr lang="zh-CN" altLang="en-US" sz="4400" dirty="0" smtClean="0">
                <a:solidFill>
                  <a:schemeClr val="bg1"/>
                </a:solidFill>
                <a:ea typeface="宋体" charset="-122"/>
              </a:rPr>
              <a:t>容要不要</a:t>
            </a:r>
            <a:endParaRPr lang="en-US" altLang="zh-CN" sz="4400" dirty="0">
              <a:solidFill>
                <a:schemeClr val="bg1"/>
              </a:solidFill>
              <a:ea typeface="宋体" charset="-122"/>
            </a:endParaRPr>
          </a:p>
        </p:txBody>
      </p:sp>
      <p:sp>
        <p:nvSpPr>
          <p:cNvPr id="4" name="副标题 3"/>
          <p:cNvSpPr>
            <a:spLocks noGrp="1"/>
          </p:cNvSpPr>
          <p:nvPr>
            <p:ph type="subTitle" idx="1"/>
          </p:nvPr>
        </p:nvSpPr>
        <p:spPr>
          <a:xfrm>
            <a:off x="0" y="6072206"/>
            <a:ext cx="9144000" cy="785794"/>
          </a:xfrm>
        </p:spPr>
        <p:txBody>
          <a:bodyPr/>
          <a:lstStyle/>
          <a:p>
            <a:pPr algn="l"/>
            <a:r>
              <a:rPr lang="zh-CN" altLang="en-US" sz="2400" dirty="0" smtClean="0">
                <a:solidFill>
                  <a:schemeClr val="bg1"/>
                </a:solidFill>
                <a:latin typeface="华文宋体" pitchFamily="2" charset="-122"/>
                <a:ea typeface="华文宋体" pitchFamily="2" charset="-122"/>
              </a:rPr>
              <a:t>王泽博、黄梦玮、吴不为、钱</a:t>
            </a:r>
            <a:r>
              <a:rPr lang="zh-CN" altLang="en-US" sz="2400" dirty="0">
                <a:solidFill>
                  <a:schemeClr val="bg1"/>
                </a:solidFill>
                <a:latin typeface="华文宋体" pitchFamily="2" charset="-122"/>
                <a:ea typeface="华文宋体" pitchFamily="2" charset="-122"/>
              </a:rPr>
              <a:t>思</a:t>
            </a:r>
            <a:r>
              <a:rPr lang="zh-CN" altLang="en-US" sz="2400" dirty="0" smtClean="0">
                <a:solidFill>
                  <a:schemeClr val="bg1"/>
                </a:solidFill>
                <a:latin typeface="华文宋体" pitchFamily="2" charset="-122"/>
                <a:ea typeface="华文宋体" pitchFamily="2" charset="-122"/>
              </a:rPr>
              <a:t>瑶、刘丹丹、谌</a:t>
            </a:r>
            <a:r>
              <a:rPr lang="zh-CN" altLang="en-US" sz="2400" dirty="0" smtClean="0">
                <a:solidFill>
                  <a:schemeClr val="bg1"/>
                </a:solidFill>
              </a:rPr>
              <a:t>麒羽、向博妮、张嵩、陈绿洲、周泮、刘一帆、刘文韵</a:t>
            </a:r>
          </a:p>
          <a:p>
            <a:pPr algn="l"/>
            <a:endParaRPr lang="zh-CN" altLang="en-US" sz="1600" dirty="0">
              <a:latin typeface="华文宋体" pitchFamily="2" charset="-122"/>
              <a:ea typeface="华文宋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t>伦理学上的支撑观点</a:t>
            </a:r>
            <a:endParaRPr lang="zh-CN" altLang="en-US" dirty="0"/>
          </a:p>
        </p:txBody>
      </p:sp>
      <p:graphicFrame>
        <p:nvGraphicFramePr>
          <p:cNvPr id="6" name="内容占位符 5"/>
          <p:cNvGraphicFramePr>
            <a:graphicFrameLocks noGrp="1"/>
          </p:cNvGraphicFramePr>
          <p:nvPr>
            <p:ph idx="1"/>
          </p:nvPr>
        </p:nvGraphicFramePr>
        <p:xfrm>
          <a:off x="228600" y="1600200"/>
          <a:ext cx="8458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10</a:t>
            </a:fld>
            <a:endParaRPr lang="en-US" altLang="zh-C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t>伦理学上的反对观点</a:t>
            </a:r>
            <a:endParaRPr lang="zh-CN" altLang="en-US" dirty="0"/>
          </a:p>
        </p:txBody>
      </p:sp>
      <p:graphicFrame>
        <p:nvGraphicFramePr>
          <p:cNvPr id="6" name="内容占位符 5"/>
          <p:cNvGraphicFramePr>
            <a:graphicFrameLocks noGrp="1"/>
          </p:cNvGraphicFramePr>
          <p:nvPr>
            <p:ph idx="1"/>
          </p:nvPr>
        </p:nvGraphicFramePr>
        <p:xfrm>
          <a:off x="228600" y="1643050"/>
          <a:ext cx="8458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11</a:t>
            </a:fld>
            <a:endParaRPr lang="en-US" altLang="zh-C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t>总结</a:t>
            </a:r>
            <a:endParaRPr lang="zh-CN" altLang="en-US" dirty="0"/>
          </a:p>
        </p:txBody>
      </p:sp>
      <p:sp>
        <p:nvSpPr>
          <p:cNvPr id="3" name="内容占位符 2"/>
          <p:cNvSpPr>
            <a:spLocks noGrp="1"/>
          </p:cNvSpPr>
          <p:nvPr>
            <p:ph idx="1"/>
          </p:nvPr>
        </p:nvSpPr>
        <p:spPr/>
        <p:txBody>
          <a:bodyPr/>
          <a:lstStyle/>
          <a:p>
            <a:pPr>
              <a:buNone/>
            </a:pPr>
            <a:r>
              <a:rPr lang="zh-CN" altLang="en-US" sz="9600" dirty="0" smtClean="0">
                <a:solidFill>
                  <a:schemeClr val="tx1"/>
                </a:solidFill>
                <a:latin typeface="+mn-lt"/>
                <a:ea typeface="+mn-ea"/>
                <a:cs typeface="+mn-cs"/>
              </a:rPr>
              <a:t>               </a:t>
            </a:r>
            <a:r>
              <a:rPr lang="zh-CN" altLang="en-US" sz="5400" dirty="0" smtClean="0">
                <a:solidFill>
                  <a:schemeClr val="tx1"/>
                </a:solidFill>
                <a:latin typeface="+mn-lt"/>
                <a:ea typeface="+mn-ea"/>
                <a:cs typeface="+mn-cs"/>
              </a:rPr>
              <a:t>不折腾</a:t>
            </a:r>
            <a:endParaRPr lang="zh-CN" altLang="en-US" sz="5400" dirty="0"/>
          </a:p>
        </p:txBody>
      </p:sp>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12</a:t>
            </a:fld>
            <a:endParaRPr lang="en-US" altLang="zh-CN"/>
          </a:p>
        </p:txBody>
      </p:sp>
      <p:pic>
        <p:nvPicPr>
          <p:cNvPr id="6" name="图片 5" descr="14feb5e5e1470f84f89901.jpg"/>
          <p:cNvPicPr>
            <a:picLocks noChangeAspect="1"/>
          </p:cNvPicPr>
          <p:nvPr/>
        </p:nvPicPr>
        <p:blipFill>
          <a:blip r:embed="rId2"/>
          <a:stretch>
            <a:fillRect/>
          </a:stretch>
        </p:blipFill>
        <p:spPr>
          <a:xfrm>
            <a:off x="214282" y="1928802"/>
            <a:ext cx="4762500" cy="3724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t>学习收获</a:t>
            </a:r>
            <a:endParaRPr lang="zh-CN" altLang="en-US" dirty="0"/>
          </a:p>
        </p:txBody>
      </p:sp>
      <p:graphicFrame>
        <p:nvGraphicFramePr>
          <p:cNvPr id="6" name="内容占位符 5"/>
          <p:cNvGraphicFramePr>
            <a:graphicFrameLocks noGrp="1"/>
          </p:cNvGraphicFramePr>
          <p:nvPr>
            <p:ph idx="1"/>
          </p:nvPr>
        </p:nvGraphicFramePr>
        <p:xfrm>
          <a:off x="228600" y="1600200"/>
          <a:ext cx="8458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13</a:t>
            </a:fld>
            <a:endParaRPr lang="en-US" altLang="zh-C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pPr algn="ctr">
              <a:buNone/>
            </a:pPr>
            <a:r>
              <a:rPr lang="zh-CN" altLang="en-US" sz="8800" dirty="0" smtClean="0"/>
              <a:t>谢谢观赏</a:t>
            </a:r>
            <a:endParaRPr lang="zh-CN" altLang="en-US" sz="8800" dirty="0"/>
          </a:p>
        </p:txBody>
      </p:sp>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14</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7EC8283-19B4-47B8-8C5A-3F636C68715C}" type="datetime1">
              <a:rPr lang="en-US" altLang="zh-CN"/>
              <a:pPr/>
              <a:t>6/6/2012</a:t>
            </a:fld>
            <a:endParaRPr lang="en-US" altLang="zh-CN"/>
          </a:p>
        </p:txBody>
      </p:sp>
      <p:sp>
        <p:nvSpPr>
          <p:cNvPr id="6" name="灯片编号占位符 5"/>
          <p:cNvSpPr>
            <a:spLocks noGrp="1"/>
          </p:cNvSpPr>
          <p:nvPr>
            <p:ph type="sldNum" sz="quarter" idx="12"/>
          </p:nvPr>
        </p:nvSpPr>
        <p:spPr/>
        <p:txBody>
          <a:bodyPr/>
          <a:lstStyle/>
          <a:p>
            <a:fld id="{E04EAB54-B982-4426-822B-70391C31B847}" type="slidenum">
              <a:rPr lang="en-US" altLang="zh-CN"/>
              <a:pPr/>
              <a:t>2</a:t>
            </a:fld>
            <a:endParaRPr lang="en-US" altLang="zh-CN" dirty="0"/>
          </a:p>
        </p:txBody>
      </p:sp>
      <p:sp>
        <p:nvSpPr>
          <p:cNvPr id="4098" name="Rectangle 2"/>
          <p:cNvSpPr>
            <a:spLocks noGrp="1" noChangeArrowheads="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solidFill>
                  <a:schemeClr val="bg1"/>
                </a:solidFill>
              </a:rPr>
              <a:t>课题完成情况</a:t>
            </a:r>
            <a:endParaRPr lang="zh-CN" altLang="zh-CN" dirty="0">
              <a:solidFill>
                <a:schemeClr val="bg1"/>
              </a:solidFill>
            </a:endParaRPr>
          </a:p>
        </p:txBody>
      </p:sp>
      <p:sp>
        <p:nvSpPr>
          <p:cNvPr id="4099" name="Rectangle 3"/>
          <p:cNvSpPr>
            <a:spLocks noGrp="1" noChangeArrowheads="1"/>
          </p:cNvSpPr>
          <p:nvPr>
            <p:ph type="body" idx="1"/>
          </p:nvPr>
        </p:nvSpPr>
        <p:spPr/>
        <p:txBody>
          <a:bodyPr/>
          <a:lstStyle/>
          <a:p>
            <a:r>
              <a:rPr lang="zh-CN" dirty="0" smtClean="0">
                <a:solidFill>
                  <a:schemeClr val="tx1"/>
                </a:solidFill>
                <a:latin typeface="+mn-lt"/>
                <a:ea typeface="+mn-ea"/>
                <a:cs typeface="+mn-cs"/>
              </a:rPr>
              <a:t>本</a:t>
            </a:r>
            <a:r>
              <a:rPr lang="zh-CN" dirty="0">
                <a:solidFill>
                  <a:schemeClr val="tx1"/>
                </a:solidFill>
                <a:latin typeface="+mn-lt"/>
                <a:ea typeface="+mn-ea"/>
                <a:cs typeface="+mn-cs"/>
              </a:rPr>
              <a:t>小</a:t>
            </a:r>
            <a:r>
              <a:rPr lang="zh-CN" dirty="0" smtClean="0">
                <a:solidFill>
                  <a:schemeClr val="tx1"/>
                </a:solidFill>
                <a:latin typeface="+mn-lt"/>
                <a:ea typeface="+mn-ea"/>
                <a:cs typeface="+mn-cs"/>
              </a:rPr>
              <a:t>组从</a:t>
            </a:r>
            <a:r>
              <a:rPr lang="zh-CN" dirty="0">
                <a:solidFill>
                  <a:schemeClr val="tx1"/>
                </a:solidFill>
                <a:latin typeface="+mn-lt"/>
                <a:ea typeface="+mn-ea"/>
                <a:cs typeface="+mn-cs"/>
              </a:rPr>
              <a:t>整容业的现状、整容者的心理、整容所带来的益处与问题、社会对整容业的态度及整容的伦理学分析进</a:t>
            </a:r>
            <a:r>
              <a:rPr lang="zh-CN" dirty="0" smtClean="0">
                <a:solidFill>
                  <a:schemeClr val="tx1"/>
                </a:solidFill>
                <a:latin typeface="+mn-lt"/>
                <a:ea typeface="+mn-ea"/>
                <a:cs typeface="+mn-cs"/>
              </a:rPr>
              <a:t>行</a:t>
            </a:r>
            <a:r>
              <a:rPr lang="zh-CN" altLang="en-US" dirty="0"/>
              <a:t>研究</a:t>
            </a:r>
            <a:r>
              <a:rPr lang="zh-CN" dirty="0" smtClean="0">
                <a:solidFill>
                  <a:schemeClr val="tx1"/>
                </a:solidFill>
                <a:latin typeface="+mn-lt"/>
                <a:ea typeface="+mn-ea"/>
                <a:cs typeface="+mn-cs"/>
              </a:rPr>
              <a:t>，</a:t>
            </a:r>
            <a:r>
              <a:rPr lang="zh-CN" dirty="0">
                <a:solidFill>
                  <a:schemeClr val="tx1"/>
                </a:solidFill>
                <a:latin typeface="+mn-lt"/>
                <a:ea typeface="+mn-ea"/>
                <a:cs typeface="+mn-cs"/>
              </a:rPr>
              <a:t>并结合访谈不同人群（包括普通复旦男女学生、留学生、整容亲历者及社科</a:t>
            </a:r>
            <a:r>
              <a:rPr lang="zh-CN" dirty="0" smtClean="0">
                <a:solidFill>
                  <a:schemeClr val="tx1"/>
                </a:solidFill>
                <a:latin typeface="+mn-lt"/>
                <a:ea typeface="+mn-ea"/>
                <a:cs typeface="+mn-cs"/>
              </a:rPr>
              <a:t>部</a:t>
            </a:r>
            <a:r>
              <a:rPr lang="zh-CN" altLang="en-US" dirty="0" smtClean="0">
                <a:solidFill>
                  <a:schemeClr val="tx1"/>
                </a:solidFill>
                <a:latin typeface="+mn-lt"/>
                <a:ea typeface="+mn-ea"/>
                <a:cs typeface="+mn-cs"/>
              </a:rPr>
              <a:t>刘学礼</a:t>
            </a:r>
            <a:r>
              <a:rPr lang="zh-CN" dirty="0" smtClean="0">
                <a:solidFill>
                  <a:schemeClr val="tx1"/>
                </a:solidFill>
                <a:latin typeface="+mn-lt"/>
                <a:ea typeface="+mn-ea"/>
                <a:cs typeface="+mn-cs"/>
              </a:rPr>
              <a:t>老</a:t>
            </a:r>
            <a:r>
              <a:rPr lang="zh-CN" dirty="0">
                <a:solidFill>
                  <a:schemeClr val="tx1"/>
                </a:solidFill>
                <a:latin typeface="+mn-lt"/>
                <a:ea typeface="+mn-ea"/>
                <a:cs typeface="+mn-cs"/>
              </a:rPr>
              <a:t>师）学习整容这一社会现象。通过表演短剧、总结小组观点等方式进行升华总结，最后以提交视频及课题报告的形式完成本次课题的学习。</a:t>
            </a:r>
          </a:p>
          <a:p>
            <a:pPr>
              <a:buNone/>
            </a:pPr>
            <a:endParaRPr lang="zh-CN"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t>整容效果图</a:t>
            </a:r>
            <a:endParaRPr lang="zh-CN" altLang="en-US" dirty="0"/>
          </a:p>
        </p:txBody>
      </p:sp>
      <p:sp>
        <p:nvSpPr>
          <p:cNvPr id="3" name="内容占位符 2"/>
          <p:cNvSpPr>
            <a:spLocks noGrp="1"/>
          </p:cNvSpPr>
          <p:nvPr>
            <p:ph idx="1"/>
          </p:nvPr>
        </p:nvSpPr>
        <p:spPr>
          <a:xfrm>
            <a:off x="0" y="1571612"/>
            <a:ext cx="8458200" cy="4191000"/>
          </a:xfrm>
          <a:noFill/>
        </p:spPr>
        <p:txBody>
          <a:bodyPr/>
          <a:lstStyle/>
          <a:p>
            <a:r>
              <a:rPr lang="zh-CN" altLang="en-US" dirty="0" smtClean="0"/>
              <a:t>图片来自网易新闻                 </a:t>
            </a:r>
            <a:endParaRPr lang="en-US" altLang="zh-CN" dirty="0" smtClean="0"/>
          </a:p>
          <a:p>
            <a:r>
              <a:rPr lang="zh-CN" altLang="en-US" dirty="0" smtClean="0">
                <a:solidFill>
                  <a:schemeClr val="tx1"/>
                </a:solidFill>
                <a:latin typeface="+mn-lt"/>
                <a:ea typeface="+mn-ea"/>
                <a:cs typeface="+mn-cs"/>
              </a:rPr>
              <a:t>容</a:t>
            </a:r>
            <a:r>
              <a:rPr lang="zh-CN" altLang="en-US" dirty="0">
                <a:solidFill>
                  <a:schemeClr val="tx1"/>
                </a:solidFill>
                <a:latin typeface="+mn-lt"/>
                <a:ea typeface="+mn-ea"/>
                <a:cs typeface="+mn-cs"/>
              </a:rPr>
              <a:t>祖</a:t>
            </a:r>
            <a:r>
              <a:rPr lang="zh-CN" altLang="en-US" dirty="0" smtClean="0">
                <a:solidFill>
                  <a:schemeClr val="tx1"/>
                </a:solidFill>
                <a:latin typeface="+mn-lt"/>
                <a:ea typeface="+mn-ea"/>
                <a:cs typeface="+mn-cs"/>
              </a:rPr>
              <a:t>儿刚</a:t>
            </a:r>
            <a:r>
              <a:rPr lang="zh-CN" altLang="en-US" dirty="0">
                <a:solidFill>
                  <a:schemeClr val="tx1"/>
                </a:solidFill>
                <a:latin typeface="+mn-lt"/>
                <a:ea typeface="+mn-ea"/>
                <a:cs typeface="+mn-cs"/>
              </a:rPr>
              <a:t>出道的她</a:t>
            </a:r>
            <a:r>
              <a:rPr lang="zh-CN" altLang="en-US" dirty="0" smtClean="0">
                <a:solidFill>
                  <a:schemeClr val="tx1"/>
                </a:solidFill>
                <a:latin typeface="+mn-lt"/>
                <a:ea typeface="+mn-ea"/>
                <a:cs typeface="+mn-cs"/>
              </a:rPr>
              <a:t>眼</a:t>
            </a:r>
            <a:endParaRPr lang="en-US" altLang="zh-CN" dirty="0" smtClean="0">
              <a:solidFill>
                <a:schemeClr val="tx1"/>
              </a:solidFill>
              <a:latin typeface="+mn-lt"/>
              <a:ea typeface="+mn-ea"/>
              <a:cs typeface="+mn-cs"/>
            </a:endParaRPr>
          </a:p>
          <a:p>
            <a:pPr>
              <a:buNone/>
            </a:pPr>
            <a:r>
              <a:rPr lang="zh-CN" altLang="en-US" dirty="0" smtClean="0">
                <a:solidFill>
                  <a:schemeClr val="tx1"/>
                </a:solidFill>
                <a:latin typeface="+mn-lt"/>
                <a:ea typeface="+mn-ea"/>
                <a:cs typeface="+mn-cs"/>
              </a:rPr>
              <a:t>开</a:t>
            </a:r>
            <a:r>
              <a:rPr lang="zh-CN" altLang="en-US" dirty="0">
                <a:solidFill>
                  <a:schemeClr val="tx1"/>
                </a:solidFill>
                <a:latin typeface="+mn-lt"/>
                <a:ea typeface="+mn-ea"/>
                <a:cs typeface="+mn-cs"/>
              </a:rPr>
              <a:t>鼻子扁</a:t>
            </a:r>
            <a:r>
              <a:rPr lang="zh-CN" altLang="en-US" dirty="0" smtClean="0">
                <a:solidFill>
                  <a:schemeClr val="tx1"/>
                </a:solidFill>
                <a:latin typeface="+mn-lt"/>
                <a:ea typeface="+mn-ea"/>
                <a:cs typeface="+mn-cs"/>
              </a:rPr>
              <a:t>，被</a:t>
            </a:r>
            <a:r>
              <a:rPr lang="zh-CN" altLang="en-US" dirty="0">
                <a:solidFill>
                  <a:schemeClr val="tx1"/>
                </a:solidFill>
                <a:latin typeface="+mn-lt"/>
                <a:ea typeface="+mn-ea"/>
                <a:cs typeface="+mn-cs"/>
              </a:rPr>
              <a:t>称为“猪扒</a:t>
            </a:r>
            <a:r>
              <a:rPr lang="zh-CN" altLang="en-US" dirty="0" smtClean="0">
                <a:solidFill>
                  <a:schemeClr val="tx1"/>
                </a:solidFill>
                <a:latin typeface="+mn-lt"/>
                <a:ea typeface="+mn-ea"/>
                <a:cs typeface="+mn-cs"/>
              </a:rPr>
              <a:t>”。</a:t>
            </a:r>
            <a:endParaRPr lang="en-US" altLang="zh-CN" dirty="0" smtClean="0">
              <a:solidFill>
                <a:schemeClr val="tx1"/>
              </a:solidFill>
              <a:latin typeface="+mn-lt"/>
              <a:ea typeface="+mn-ea"/>
              <a:cs typeface="+mn-cs"/>
            </a:endParaRPr>
          </a:p>
          <a:p>
            <a:pPr>
              <a:buNone/>
            </a:pPr>
            <a:r>
              <a:rPr lang="zh-CN" altLang="en-US" dirty="0" smtClean="0">
                <a:solidFill>
                  <a:schemeClr val="tx1"/>
                </a:solidFill>
                <a:latin typeface="+mn-lt"/>
                <a:ea typeface="+mn-ea"/>
                <a:cs typeface="+mn-cs"/>
              </a:rPr>
              <a:t>如</a:t>
            </a:r>
            <a:r>
              <a:rPr lang="zh-CN" altLang="en-US" dirty="0">
                <a:solidFill>
                  <a:schemeClr val="tx1"/>
                </a:solidFill>
                <a:latin typeface="+mn-lt"/>
                <a:ea typeface="+mn-ea"/>
                <a:cs typeface="+mn-cs"/>
              </a:rPr>
              <a:t>今却摇身一变</a:t>
            </a:r>
            <a:r>
              <a:rPr lang="zh-CN" altLang="en-US" dirty="0" smtClean="0">
                <a:solidFill>
                  <a:schemeClr val="tx1"/>
                </a:solidFill>
                <a:latin typeface="+mn-lt"/>
                <a:ea typeface="+mn-ea"/>
                <a:cs typeface="+mn-cs"/>
              </a:rPr>
              <a:t>，“</a:t>
            </a:r>
            <a:r>
              <a:rPr lang="zh-CN" altLang="en-US" dirty="0">
                <a:solidFill>
                  <a:schemeClr val="tx1"/>
                </a:solidFill>
                <a:latin typeface="+mn-lt"/>
                <a:ea typeface="+mn-ea"/>
                <a:cs typeface="+mn-cs"/>
              </a:rPr>
              <a:t>扒女</a:t>
            </a:r>
            <a:r>
              <a:rPr lang="zh-CN" altLang="en-US" dirty="0" smtClean="0">
                <a:solidFill>
                  <a:schemeClr val="tx1"/>
                </a:solidFill>
                <a:latin typeface="+mn-lt"/>
                <a:ea typeface="+mn-ea"/>
                <a:cs typeface="+mn-cs"/>
              </a:rPr>
              <a:t>”</a:t>
            </a:r>
            <a:endParaRPr lang="en-US" altLang="zh-CN" dirty="0" smtClean="0">
              <a:solidFill>
                <a:schemeClr val="tx1"/>
              </a:solidFill>
              <a:latin typeface="+mn-lt"/>
              <a:ea typeface="+mn-ea"/>
              <a:cs typeface="+mn-cs"/>
            </a:endParaRPr>
          </a:p>
          <a:p>
            <a:pPr>
              <a:buNone/>
            </a:pPr>
            <a:r>
              <a:rPr lang="zh-CN" altLang="en-US" dirty="0" smtClean="0">
                <a:solidFill>
                  <a:schemeClr val="tx1"/>
                </a:solidFill>
                <a:latin typeface="+mn-lt"/>
                <a:ea typeface="+mn-ea"/>
                <a:cs typeface="+mn-cs"/>
              </a:rPr>
              <a:t>变</a:t>
            </a:r>
            <a:r>
              <a:rPr lang="zh-CN" altLang="en-US" dirty="0">
                <a:solidFill>
                  <a:schemeClr val="tx1"/>
                </a:solidFill>
                <a:latin typeface="+mn-lt"/>
                <a:ea typeface="+mn-ea"/>
                <a:cs typeface="+mn-cs"/>
              </a:rPr>
              <a:t>“索女”，还不断被人</a:t>
            </a:r>
            <a:r>
              <a:rPr lang="zh-CN" altLang="en-US" dirty="0" smtClean="0">
                <a:solidFill>
                  <a:schemeClr val="tx1"/>
                </a:solidFill>
                <a:latin typeface="+mn-lt"/>
                <a:ea typeface="+mn-ea"/>
                <a:cs typeface="+mn-cs"/>
              </a:rPr>
              <a:t>夸</a:t>
            </a:r>
            <a:endParaRPr lang="en-US" altLang="zh-CN" dirty="0" smtClean="0">
              <a:solidFill>
                <a:schemeClr val="tx1"/>
              </a:solidFill>
              <a:latin typeface="+mn-lt"/>
              <a:ea typeface="+mn-ea"/>
              <a:cs typeface="+mn-cs"/>
            </a:endParaRPr>
          </a:p>
          <a:p>
            <a:pPr>
              <a:buNone/>
            </a:pPr>
            <a:r>
              <a:rPr lang="zh-CN" altLang="en-US" dirty="0" smtClean="0">
                <a:solidFill>
                  <a:schemeClr val="tx1"/>
                </a:solidFill>
                <a:latin typeface="+mn-lt"/>
                <a:ea typeface="+mn-ea"/>
                <a:cs typeface="+mn-cs"/>
              </a:rPr>
              <a:t>她越</a:t>
            </a:r>
            <a:r>
              <a:rPr lang="zh-CN" altLang="en-US" dirty="0">
                <a:solidFill>
                  <a:schemeClr val="tx1"/>
                </a:solidFill>
                <a:latin typeface="+mn-lt"/>
                <a:ea typeface="+mn-ea"/>
                <a:cs typeface="+mn-cs"/>
              </a:rPr>
              <a:t>来越像好莱坞的大</a:t>
            </a:r>
            <a:r>
              <a:rPr lang="zh-CN" altLang="en-US" dirty="0" smtClean="0">
                <a:solidFill>
                  <a:schemeClr val="tx1"/>
                </a:solidFill>
                <a:latin typeface="+mn-lt"/>
                <a:ea typeface="+mn-ea"/>
                <a:cs typeface="+mn-cs"/>
              </a:rPr>
              <a:t>美</a:t>
            </a:r>
            <a:endParaRPr lang="en-US" altLang="zh-CN" dirty="0" smtClean="0">
              <a:solidFill>
                <a:schemeClr val="tx1"/>
              </a:solidFill>
              <a:latin typeface="+mn-lt"/>
              <a:ea typeface="+mn-ea"/>
              <a:cs typeface="+mn-cs"/>
            </a:endParaRPr>
          </a:p>
          <a:p>
            <a:pPr>
              <a:buNone/>
            </a:pPr>
            <a:r>
              <a:rPr lang="zh-CN" altLang="en-US" dirty="0" smtClean="0">
                <a:solidFill>
                  <a:schemeClr val="tx1"/>
                </a:solidFill>
                <a:latin typeface="+mn-lt"/>
                <a:ea typeface="+mn-ea"/>
                <a:cs typeface="+mn-cs"/>
              </a:rPr>
              <a:t>人</a:t>
            </a:r>
            <a:r>
              <a:rPr lang="zh-CN" altLang="en-US" dirty="0">
                <a:solidFill>
                  <a:schemeClr val="tx1"/>
                </a:solidFill>
                <a:latin typeface="+mn-lt"/>
                <a:ea typeface="+mn-ea"/>
                <a:cs typeface="+mn-cs"/>
              </a:rPr>
              <a:t>安吉丽娜。</a:t>
            </a:r>
            <a:endParaRPr lang="zh-CN" altLang="en-US" dirty="0"/>
          </a:p>
        </p:txBody>
      </p:sp>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3</a:t>
            </a:fld>
            <a:endParaRPr lang="en-US" altLang="zh-CN"/>
          </a:p>
        </p:txBody>
      </p:sp>
      <p:pic>
        <p:nvPicPr>
          <p:cNvPr id="7" name="图片 6" descr="CF4858A99C37E579C8E838522C480D9F.jpg"/>
          <p:cNvPicPr>
            <a:picLocks noChangeAspect="1"/>
          </p:cNvPicPr>
          <p:nvPr/>
        </p:nvPicPr>
        <p:blipFill>
          <a:blip r:embed="rId3"/>
          <a:stretch>
            <a:fillRect/>
          </a:stretch>
        </p:blipFill>
        <p:spPr>
          <a:xfrm>
            <a:off x="4071934" y="1643050"/>
            <a:ext cx="4762533" cy="35719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t> 整容业</a:t>
            </a:r>
            <a:endParaRPr lang="zh-CN" altLang="en-US" dirty="0"/>
          </a:p>
        </p:txBody>
      </p:sp>
      <p:sp>
        <p:nvSpPr>
          <p:cNvPr id="3" name="内容占位符 2"/>
          <p:cNvSpPr>
            <a:spLocks noGrp="1"/>
          </p:cNvSpPr>
          <p:nvPr>
            <p:ph idx="1"/>
          </p:nvPr>
        </p:nvSpPr>
        <p:spPr/>
        <p:txBody>
          <a:bodyPr/>
          <a:lstStyle/>
          <a:p>
            <a:pPr>
              <a:buNone/>
            </a:pPr>
            <a:r>
              <a:rPr lang="zh-CN" altLang="en-US" dirty="0" smtClean="0"/>
              <a:t>        整形外科包括重建外科和美容外科其中美容外科，是现在最热门也是引发争议最大的部分。</a:t>
            </a:r>
            <a:endParaRPr lang="en-US" altLang="zh-CN" dirty="0" smtClean="0"/>
          </a:p>
          <a:p>
            <a:pPr>
              <a:buNone/>
            </a:pPr>
            <a:r>
              <a:rPr lang="zh-CN" altLang="en-US" dirty="0" smtClean="0"/>
              <a:t>        整容的消费人群：本是针对身体上有客观存在的明显缺陷或残疾的人，但是目前的现状却是，整形机构接待并进行了手术的顾客绝大多数是希望锦上添花的正常人。</a:t>
            </a:r>
            <a:endParaRPr lang="en-US" altLang="zh-CN" dirty="0" smtClean="0"/>
          </a:p>
          <a:p>
            <a:pPr>
              <a:buNone/>
            </a:pPr>
            <a:r>
              <a:rPr lang="zh-CN" altLang="en-US" dirty="0" smtClean="0"/>
              <a:t>        由于整形市场存在巨大的需求、利润和成长空间，整容机构数量膨胀过于迅速，质量良莠不齐，仅有部分机构的专业资质达到了相关法规规章标准。医疗整形美容手术事故投诉率高。</a:t>
            </a:r>
            <a:endParaRPr lang="zh-CN" altLang="en-US" dirty="0"/>
          </a:p>
        </p:txBody>
      </p:sp>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4</a:t>
            </a:fld>
            <a:endParaRPr lang="en-US" altLang="zh-CN"/>
          </a:p>
        </p:txBody>
      </p:sp>
      <p:pic>
        <p:nvPicPr>
          <p:cNvPr id="6" name="图片 5" descr="20090302050504237.jpg"/>
          <p:cNvPicPr>
            <a:picLocks noChangeAspect="1"/>
          </p:cNvPicPr>
          <p:nvPr/>
        </p:nvPicPr>
        <p:blipFill>
          <a:blip r:embed="rId2"/>
          <a:stretch>
            <a:fillRect/>
          </a:stretch>
        </p:blipFill>
        <p:spPr>
          <a:xfrm>
            <a:off x="571472" y="1500174"/>
            <a:ext cx="3790273" cy="4143404"/>
          </a:xfrm>
          <a:prstGeom prst="rect">
            <a:avLst/>
          </a:prstGeom>
        </p:spPr>
      </p:pic>
      <p:pic>
        <p:nvPicPr>
          <p:cNvPr id="7" name="图片 6" descr="0020eda9ae650b19ebdd05.jpg"/>
          <p:cNvPicPr>
            <a:picLocks noChangeAspect="1"/>
          </p:cNvPicPr>
          <p:nvPr/>
        </p:nvPicPr>
        <p:blipFill>
          <a:blip r:embed="rId3"/>
          <a:stretch>
            <a:fillRect/>
          </a:stretch>
        </p:blipFill>
        <p:spPr>
          <a:xfrm>
            <a:off x="4143372" y="1857364"/>
            <a:ext cx="5000628" cy="37404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t>“整容热”的心理因素</a:t>
            </a:r>
            <a:endParaRPr lang="zh-CN" altLang="en-US" dirty="0"/>
          </a:p>
        </p:txBody>
      </p:sp>
      <p:graphicFrame>
        <p:nvGraphicFramePr>
          <p:cNvPr id="8" name="内容占位符 7"/>
          <p:cNvGraphicFramePr>
            <a:graphicFrameLocks noGrp="1"/>
          </p:cNvGraphicFramePr>
          <p:nvPr>
            <p:ph idx="1"/>
          </p:nvPr>
        </p:nvGraphicFramePr>
        <p:xfrm>
          <a:off x="228600" y="1600200"/>
          <a:ext cx="8458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5</a:t>
            </a:fld>
            <a:endParaRPr lang="en-US" altLang="zh-C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t>整容带来的社会问题</a:t>
            </a:r>
            <a:endParaRPr lang="zh-CN" altLang="en-US" dirty="0"/>
          </a:p>
        </p:txBody>
      </p:sp>
      <p:sp>
        <p:nvSpPr>
          <p:cNvPr id="3" name="内容占位符 2"/>
          <p:cNvSpPr>
            <a:spLocks noGrp="1"/>
          </p:cNvSpPr>
          <p:nvPr>
            <p:ph idx="1"/>
          </p:nvPr>
        </p:nvSpPr>
        <p:spPr/>
        <p:txBody>
          <a:bodyPr/>
          <a:lstStyle/>
          <a:p>
            <a:r>
              <a:rPr lang="zh-CN" altLang="en-US" dirty="0" smtClean="0"/>
              <a:t>视频：</a:t>
            </a:r>
            <a:r>
              <a:rPr lang="en-US" altLang="zh-CN" dirty="0" smtClean="0"/>
              <a:t>01:47~04</a:t>
            </a:r>
            <a:r>
              <a:rPr lang="zh-CN" altLang="en-US" dirty="0" smtClean="0"/>
              <a:t>：</a:t>
            </a:r>
            <a:r>
              <a:rPr lang="en-US" altLang="zh-CN" dirty="0" smtClean="0"/>
              <a:t>42</a:t>
            </a:r>
          </a:p>
          <a:p>
            <a:r>
              <a:rPr lang="zh-CN" altLang="en-US" dirty="0" smtClean="0"/>
              <a:t>从中我们可以看到，社会最为反对整容的地方，就是从某种程度上说，整容，是一种严重的欺骗行为。</a:t>
            </a:r>
            <a:endParaRPr lang="en-US" altLang="zh-CN" dirty="0" smtClean="0"/>
          </a:p>
          <a:p>
            <a:r>
              <a:rPr lang="zh-CN" altLang="en-US" dirty="0" smtClean="0"/>
              <a:t>对社会来说，整容改变了一个人的外貌，从而使人在就业、恋爱等方面获得了巨大的优势，而这对于其他没有进行整容的人来说是不公平的。</a:t>
            </a:r>
            <a:endParaRPr lang="en-US" altLang="zh-CN" dirty="0"/>
          </a:p>
          <a:p>
            <a:r>
              <a:rPr lang="zh-CN" altLang="en-US" dirty="0" smtClean="0"/>
              <a:t>对家人来说，整容会对家庭成员，特别是夫妻之间造成一定的心理困扰，家庭成员的接受度直接影响了整容者的生活。</a:t>
            </a:r>
            <a:endParaRPr lang="zh-CN" altLang="en-US" dirty="0"/>
          </a:p>
        </p:txBody>
      </p:sp>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6</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t>整容的益处</a:t>
            </a:r>
            <a:endParaRPr lang="zh-CN" altLang="en-US" dirty="0"/>
          </a:p>
        </p:txBody>
      </p:sp>
      <p:sp>
        <p:nvSpPr>
          <p:cNvPr id="3" name="内容占位符 2"/>
          <p:cNvSpPr>
            <a:spLocks noGrp="1"/>
          </p:cNvSpPr>
          <p:nvPr>
            <p:ph idx="1"/>
          </p:nvPr>
        </p:nvSpPr>
        <p:spPr/>
        <p:txBody>
          <a:bodyPr/>
          <a:lstStyle/>
          <a:p>
            <a:r>
              <a:rPr lang="zh-CN" altLang="en-US" dirty="0" smtClean="0"/>
              <a:t>视频：</a:t>
            </a:r>
            <a:r>
              <a:rPr lang="en-US" altLang="zh-CN" dirty="0" smtClean="0"/>
              <a:t>05:26~08:29</a:t>
            </a:r>
          </a:p>
          <a:p>
            <a:r>
              <a:rPr lang="zh-CN" altLang="en-US" dirty="0"/>
              <a:t>从</a:t>
            </a:r>
            <a:r>
              <a:rPr lang="zh-CN" altLang="en-US" dirty="0" smtClean="0"/>
              <a:t>此我们可以看出，整容对容貌受到创伤的病人所带来的好处是极大的。</a:t>
            </a:r>
            <a:endParaRPr lang="en-US" altLang="zh-CN" dirty="0" smtClean="0"/>
          </a:p>
          <a:p>
            <a:r>
              <a:rPr lang="zh-CN" altLang="en-US" dirty="0"/>
              <a:t>对个</a:t>
            </a:r>
            <a:r>
              <a:rPr lang="zh-CN" altLang="en-US" dirty="0" smtClean="0"/>
              <a:t>人来说，</a:t>
            </a:r>
            <a:r>
              <a:rPr lang="zh-CN" dirty="0" smtClean="0">
                <a:solidFill>
                  <a:schemeClr val="tx1"/>
                </a:solidFill>
                <a:latin typeface="+mn-lt"/>
                <a:ea typeface="+mn-ea"/>
                <a:cs typeface="+mn-cs"/>
              </a:rPr>
              <a:t>成</a:t>
            </a:r>
            <a:r>
              <a:rPr lang="zh-CN" dirty="0">
                <a:solidFill>
                  <a:schemeClr val="tx1"/>
                </a:solidFill>
                <a:latin typeface="+mn-lt"/>
                <a:ea typeface="+mn-ea"/>
                <a:cs typeface="+mn-cs"/>
              </a:rPr>
              <a:t>功的整容手术可能会增加他们的自尊和信心</a:t>
            </a:r>
            <a:r>
              <a:rPr lang="zh-CN" dirty="0" smtClean="0">
                <a:solidFill>
                  <a:schemeClr val="tx1"/>
                </a:solidFill>
                <a:latin typeface="+mn-lt"/>
                <a:ea typeface="+mn-ea"/>
                <a:cs typeface="+mn-cs"/>
              </a:rPr>
              <a:t>，</a:t>
            </a:r>
            <a:r>
              <a:rPr lang="zh-CN" altLang="en-US" dirty="0" smtClean="0">
                <a:solidFill>
                  <a:schemeClr val="tx1"/>
                </a:solidFill>
                <a:latin typeface="+mn-lt"/>
                <a:ea typeface="+mn-ea"/>
                <a:cs typeface="+mn-cs"/>
              </a:rPr>
              <a:t>并</a:t>
            </a:r>
            <a:r>
              <a:rPr lang="zh-CN" dirty="0" smtClean="0">
                <a:solidFill>
                  <a:schemeClr val="tx1"/>
                </a:solidFill>
                <a:latin typeface="+mn-lt"/>
                <a:ea typeface="+mn-ea"/>
                <a:cs typeface="+mn-cs"/>
              </a:rPr>
              <a:t>可</a:t>
            </a:r>
            <a:r>
              <a:rPr lang="zh-CN" dirty="0">
                <a:solidFill>
                  <a:schemeClr val="tx1"/>
                </a:solidFill>
                <a:latin typeface="+mn-lt"/>
                <a:ea typeface="+mn-ea"/>
                <a:cs typeface="+mn-cs"/>
              </a:rPr>
              <a:t>能带给一个人在许多领域的雪球效应</a:t>
            </a:r>
            <a:r>
              <a:rPr lang="zh-CN" dirty="0" smtClean="0">
                <a:solidFill>
                  <a:schemeClr val="tx1"/>
                </a:solidFill>
                <a:latin typeface="+mn-lt"/>
                <a:ea typeface="+mn-ea"/>
                <a:cs typeface="+mn-cs"/>
              </a:rPr>
              <a:t>。</a:t>
            </a:r>
            <a:endParaRPr lang="en-US" altLang="zh-CN" dirty="0" smtClean="0">
              <a:solidFill>
                <a:schemeClr val="tx1"/>
              </a:solidFill>
              <a:latin typeface="+mn-lt"/>
              <a:ea typeface="+mn-ea"/>
              <a:cs typeface="+mn-cs"/>
            </a:endParaRPr>
          </a:p>
          <a:p>
            <a:r>
              <a:rPr lang="zh-CN" altLang="en-US" dirty="0" smtClean="0"/>
              <a:t>从客观角度来看，</a:t>
            </a:r>
            <a:r>
              <a:rPr lang="zh-CN" dirty="0">
                <a:solidFill>
                  <a:schemeClr val="tx1"/>
                </a:solidFill>
                <a:latin typeface="+mn-lt"/>
                <a:ea typeface="+mn-ea"/>
                <a:cs typeface="+mn-cs"/>
              </a:rPr>
              <a:t>正确接受了整形手术的人，不仅可以变美，还会平均增加寿命</a:t>
            </a:r>
            <a:r>
              <a:rPr lang="en-US" dirty="0">
                <a:solidFill>
                  <a:schemeClr val="tx1"/>
                </a:solidFill>
                <a:latin typeface="+mn-lt"/>
                <a:ea typeface="+mn-ea"/>
                <a:cs typeface="+mn-cs"/>
              </a:rPr>
              <a:t>3-5</a:t>
            </a:r>
            <a:r>
              <a:rPr lang="zh-CN" dirty="0">
                <a:solidFill>
                  <a:schemeClr val="tx1"/>
                </a:solidFill>
                <a:latin typeface="+mn-lt"/>
                <a:ea typeface="+mn-ea"/>
                <a:cs typeface="+mn-cs"/>
              </a:rPr>
              <a:t>岁，增加收入</a:t>
            </a:r>
            <a:r>
              <a:rPr lang="en-US" dirty="0">
                <a:solidFill>
                  <a:schemeClr val="tx1"/>
                </a:solidFill>
                <a:latin typeface="+mn-lt"/>
                <a:ea typeface="+mn-ea"/>
                <a:cs typeface="+mn-cs"/>
              </a:rPr>
              <a:t>7%-20</a:t>
            </a:r>
            <a:r>
              <a:rPr lang="en-US" dirty="0" smtClean="0">
                <a:solidFill>
                  <a:schemeClr val="tx1"/>
                </a:solidFill>
                <a:latin typeface="+mn-lt"/>
                <a:ea typeface="+mn-ea"/>
                <a:cs typeface="+mn-cs"/>
              </a:rPr>
              <a:t>%</a:t>
            </a:r>
            <a:r>
              <a:rPr lang="zh-CN" altLang="en-US" dirty="0" smtClean="0">
                <a:solidFill>
                  <a:schemeClr val="tx1"/>
                </a:solidFill>
                <a:latin typeface="+mn-lt"/>
                <a:ea typeface="+mn-ea"/>
                <a:cs typeface="+mn-cs"/>
              </a:rPr>
              <a:t>。</a:t>
            </a:r>
            <a:endParaRPr lang="zh-CN" altLang="en-US" dirty="0"/>
          </a:p>
        </p:txBody>
      </p:sp>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7</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t>社会的看法</a:t>
            </a:r>
            <a:endParaRPr lang="zh-CN" altLang="en-US" dirty="0"/>
          </a:p>
        </p:txBody>
      </p:sp>
      <p:graphicFrame>
        <p:nvGraphicFramePr>
          <p:cNvPr id="7" name="内容占位符 6"/>
          <p:cNvGraphicFramePr>
            <a:graphicFrameLocks noGrp="1"/>
          </p:cNvGraphicFramePr>
          <p:nvPr>
            <p:ph idx="1"/>
          </p:nvPr>
        </p:nvGraphicFramePr>
        <p:xfrm>
          <a:off x="228600" y="1600200"/>
          <a:ext cx="8458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dirty="0"/>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8</a:t>
            </a:fld>
            <a:endParaRPr lang="en-US" altLang="zh-C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zh-CN" altLang="en-US" dirty="0" smtClean="0"/>
              <a:t>伦理学分析</a:t>
            </a:r>
            <a:endParaRPr lang="zh-CN" altLang="en-US" dirty="0"/>
          </a:p>
        </p:txBody>
      </p:sp>
      <p:graphicFrame>
        <p:nvGraphicFramePr>
          <p:cNvPr id="6" name="内容占位符 5"/>
          <p:cNvGraphicFramePr>
            <a:graphicFrameLocks noGrp="1"/>
          </p:cNvGraphicFramePr>
          <p:nvPr>
            <p:ph idx="1"/>
          </p:nvPr>
        </p:nvGraphicFramePr>
        <p:xfrm>
          <a:off x="228600" y="1600200"/>
          <a:ext cx="8458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日期占位符 3"/>
          <p:cNvSpPr>
            <a:spLocks noGrp="1"/>
          </p:cNvSpPr>
          <p:nvPr>
            <p:ph type="dt" sz="half" idx="10"/>
          </p:nvPr>
        </p:nvSpPr>
        <p:spPr/>
        <p:txBody>
          <a:bodyPr/>
          <a:lstStyle/>
          <a:p>
            <a:fld id="{A174AE1B-D344-4034-BA49-007440EA6034}" type="datetime1">
              <a:rPr lang="en-US" altLang="zh-CN" smtClean="0"/>
              <a:pPr/>
              <a:t>6/6/2012</a:t>
            </a:fld>
            <a:endParaRPr lang="en-US" altLang="zh-CN"/>
          </a:p>
        </p:txBody>
      </p:sp>
      <p:sp>
        <p:nvSpPr>
          <p:cNvPr id="5" name="灯片编号占位符 4"/>
          <p:cNvSpPr>
            <a:spLocks noGrp="1"/>
          </p:cNvSpPr>
          <p:nvPr>
            <p:ph type="sldNum" sz="quarter" idx="12"/>
          </p:nvPr>
        </p:nvSpPr>
        <p:spPr/>
        <p:txBody>
          <a:bodyPr/>
          <a:lstStyle/>
          <a:p>
            <a:fld id="{D7839140-178C-4E95-9B5F-308C200FD3CF}" type="slidenum">
              <a:rPr lang="en-US" altLang="zh-CN" smtClean="0"/>
              <a:pPr/>
              <a:t>9</a:t>
            </a:fld>
            <a:endParaRPr lang="en-US" altLang="zh-C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白领丽人">
  <a:themeElements>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白领丽人</Template>
  <TotalTime>247</TotalTime>
  <Words>1070</Words>
  <Application>Microsoft Office PowerPoint</Application>
  <PresentationFormat>全屏显示(4:3)</PresentationFormat>
  <Paragraphs>88</Paragraphs>
  <Slides>14</Slides>
  <Notes>1</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白领丽人</vt:lpstr>
      <vt:lpstr>整容要不要</vt:lpstr>
      <vt:lpstr>课题完成情况</vt:lpstr>
      <vt:lpstr>整容效果图</vt:lpstr>
      <vt:lpstr> 整容业</vt:lpstr>
      <vt:lpstr>“整容热”的心理因素</vt:lpstr>
      <vt:lpstr>整容带来的社会问题</vt:lpstr>
      <vt:lpstr>整容的益处</vt:lpstr>
      <vt:lpstr>社会的看法</vt:lpstr>
      <vt:lpstr>伦理学分析</vt:lpstr>
      <vt:lpstr>伦理学上的支撑观点</vt:lpstr>
      <vt:lpstr>伦理学上的反对观点</vt:lpstr>
      <vt:lpstr>总结</vt:lpstr>
      <vt:lpstr>学习收获</vt:lpstr>
      <vt:lpstr>幻灯片 14</vt:lpstr>
    </vt:vector>
  </TitlesOfParts>
  <Company>CHINA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整容要不要</dc:title>
  <dc:creator>HP</dc:creator>
  <cp:lastModifiedBy>HP</cp:lastModifiedBy>
  <cp:revision>5</cp:revision>
  <dcterms:created xsi:type="dcterms:W3CDTF">2012-06-05T14:45:05Z</dcterms:created>
  <dcterms:modified xsi:type="dcterms:W3CDTF">2012-06-06T04:53:07Z</dcterms:modified>
</cp:coreProperties>
</file>