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9"/>
  </p:notesMasterIdLst>
  <p:sldIdLst>
    <p:sldId id="256" r:id="rId2"/>
    <p:sldId id="262" r:id="rId3"/>
    <p:sldId id="277" r:id="rId4"/>
    <p:sldId id="259" r:id="rId5"/>
    <p:sldId id="258" r:id="rId6"/>
    <p:sldId id="270" r:id="rId7"/>
    <p:sldId id="266" r:id="rId8"/>
    <p:sldId id="267" r:id="rId9"/>
    <p:sldId id="263" r:id="rId10"/>
    <p:sldId id="273" r:id="rId11"/>
    <p:sldId id="264" r:id="rId12"/>
    <p:sldId id="269" r:id="rId13"/>
    <p:sldId id="274" r:id="rId14"/>
    <p:sldId id="275" r:id="rId15"/>
    <p:sldId id="276" r:id="rId16"/>
    <p:sldId id="272" r:id="rId17"/>
    <p:sldId id="26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34813" autoAdjust="0"/>
  </p:normalViewPr>
  <p:slideViewPr>
    <p:cSldViewPr>
      <p:cViewPr>
        <p:scale>
          <a:sx n="100" d="100"/>
          <a:sy n="100" d="100"/>
        </p:scale>
        <p:origin x="-444" y="29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5"/>
    </mc:Choice>
    <mc:Fallback>
      <c:style val="35"/>
    </mc:Fallback>
  </mc:AlternateContent>
  <c:chart>
    <c:title>
      <c:tx>
        <c:rich>
          <a:bodyPr/>
          <a:lstStyle/>
          <a:p>
            <a:pPr>
              <a:defRPr/>
            </a:pPr>
            <a:r>
              <a:rPr lang="en-US" dirty="0"/>
              <a:t>Percentage of  Pop. With BMI ≥</a:t>
            </a:r>
            <a:r>
              <a:rPr lang="en-US" dirty="0" smtClean="0"/>
              <a:t>30 in 2008</a:t>
            </a:r>
            <a:endParaRPr lang="en-US" dirty="0"/>
          </a:p>
        </c:rich>
      </c:tx>
      <c:layout/>
      <c:overlay val="0"/>
    </c:title>
    <c:autoTitleDeleted val="0"/>
    <c:plotArea>
      <c:layout/>
      <c:barChart>
        <c:barDir val="col"/>
        <c:grouping val="clustered"/>
        <c:varyColors val="0"/>
        <c:ser>
          <c:idx val="0"/>
          <c:order val="0"/>
          <c:tx>
            <c:strRef>
              <c:f>Sheet1!$K$13</c:f>
              <c:strCache>
                <c:ptCount val="1"/>
                <c:pt idx="0">
                  <c:v>Percentage of  Pop. With BMI ≥30</c:v>
                </c:pt>
              </c:strCache>
            </c:strRef>
          </c:tx>
          <c:invertIfNegative val="0"/>
          <c:cat>
            <c:multiLvlStrRef>
              <c:f>Sheet1!$I$14:$J$18</c:f>
              <c:multiLvlStrCache>
                <c:ptCount val="5"/>
                <c:lvl>
                  <c:pt idx="0">
                    <c:v>All</c:v>
                  </c:pt>
                  <c:pt idx="1">
                    <c:v>Non-Hispanic White</c:v>
                  </c:pt>
                  <c:pt idx="2">
                    <c:v>Non-Hispanic Black</c:v>
                  </c:pt>
                  <c:pt idx="3">
                    <c:v>All Hispanics </c:v>
                  </c:pt>
                  <c:pt idx="4">
                    <c:v>Mexican-American</c:v>
                  </c:pt>
                </c:lvl>
                <c:lvl>
                  <c:pt idx="0">
                    <c:v>Pop.</c:v>
                  </c:pt>
                </c:lvl>
              </c:multiLvlStrCache>
            </c:multiLvlStrRef>
          </c:cat>
          <c:val>
            <c:numRef>
              <c:f>Sheet1!$K$14:$K$18</c:f>
              <c:numCache>
                <c:formatCode>General</c:formatCode>
                <c:ptCount val="5"/>
                <c:pt idx="0">
                  <c:v>33.9</c:v>
                </c:pt>
                <c:pt idx="1">
                  <c:v>32.799999999999997</c:v>
                </c:pt>
                <c:pt idx="2">
                  <c:v>44.1</c:v>
                </c:pt>
                <c:pt idx="3">
                  <c:v>37.9</c:v>
                </c:pt>
                <c:pt idx="4">
                  <c:v>39.299999999999997</c:v>
                </c:pt>
              </c:numCache>
            </c:numRef>
          </c:val>
        </c:ser>
        <c:dLbls>
          <c:dLblPos val="outEnd"/>
          <c:showLegendKey val="0"/>
          <c:showVal val="1"/>
          <c:showCatName val="0"/>
          <c:showSerName val="0"/>
          <c:showPercent val="0"/>
          <c:showBubbleSize val="0"/>
        </c:dLbls>
        <c:gapWidth val="150"/>
        <c:axId val="82211968"/>
        <c:axId val="82213504"/>
      </c:barChart>
      <c:catAx>
        <c:axId val="82211968"/>
        <c:scaling>
          <c:orientation val="minMax"/>
        </c:scaling>
        <c:delete val="0"/>
        <c:axPos val="b"/>
        <c:majorTickMark val="out"/>
        <c:minorTickMark val="none"/>
        <c:tickLblPos val="nextTo"/>
        <c:crossAx val="82213504"/>
        <c:crosses val="autoZero"/>
        <c:auto val="1"/>
        <c:lblAlgn val="ctr"/>
        <c:lblOffset val="100"/>
        <c:noMultiLvlLbl val="0"/>
      </c:catAx>
      <c:valAx>
        <c:axId val="82213504"/>
        <c:scaling>
          <c:orientation val="minMax"/>
        </c:scaling>
        <c:delete val="0"/>
        <c:axPos val="l"/>
        <c:majorGridlines/>
        <c:numFmt formatCode="General" sourceLinked="1"/>
        <c:majorTickMark val="out"/>
        <c:minorTickMark val="none"/>
        <c:tickLblPos val="nextTo"/>
        <c:crossAx val="8221196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_rels/data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 Id="rId4" Type="http://schemas.openxmlformats.org/officeDocument/2006/relationships/image" Target="../media/image6.png"/></Relationships>
</file>

<file path=ppt/diagrams/_rels/data5.xml.rels><?xml version="1.0" encoding="UTF-8" standalone="yes"?>
<Relationships xmlns="http://schemas.openxmlformats.org/package/2006/relationships"><Relationship Id="rId1" Type="http://schemas.openxmlformats.org/officeDocument/2006/relationships/image" Target="../media/image11.png"/></Relationships>
</file>

<file path=ppt/diagrams/_rels/drawing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 Id="rId4" Type="http://schemas.openxmlformats.org/officeDocument/2006/relationships/image" Target="../media/image6.png"/></Relationships>
</file>

<file path=ppt/diagrams/_rels/drawing5.xml.rels><?xml version="1.0" encoding="UTF-8" standalone="yes"?>
<Relationships xmlns="http://schemas.openxmlformats.org/package/2006/relationships"><Relationship Id="rId1" Type="http://schemas.openxmlformats.org/officeDocument/2006/relationships/image" Target="../media/image11.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EC5DA3-4A2B-4763-84FB-A0CF2647DDB1}"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21ED89EB-60D7-4697-9E62-73B94054572E}">
      <dgm:prSet phldrT="[Text]"/>
      <dgm:spPr/>
      <dgm:t>
        <a:bodyPr/>
        <a:lstStyle/>
        <a:p>
          <a:r>
            <a:rPr lang="en-US" dirty="0" smtClean="0"/>
            <a:t>1</a:t>
          </a:r>
          <a:endParaRPr lang="en-US" dirty="0"/>
        </a:p>
      </dgm:t>
    </dgm:pt>
    <dgm:pt modelId="{F22D1C19-7E9F-479B-A86D-EF3F70DC0545}" type="parTrans" cxnId="{A552C6F4-6F7D-4E87-8BED-EE5F84E7B14D}">
      <dgm:prSet/>
      <dgm:spPr/>
      <dgm:t>
        <a:bodyPr/>
        <a:lstStyle/>
        <a:p>
          <a:endParaRPr lang="en-US"/>
        </a:p>
      </dgm:t>
    </dgm:pt>
    <dgm:pt modelId="{0F5ACD1A-89A2-420B-869E-D5BE5E622072}" type="sibTrans" cxnId="{A552C6F4-6F7D-4E87-8BED-EE5F84E7B14D}">
      <dgm:prSet/>
      <dgm:spPr/>
      <dgm:t>
        <a:bodyPr/>
        <a:lstStyle/>
        <a:p>
          <a:endParaRPr lang="en-US"/>
        </a:p>
      </dgm:t>
    </dgm:pt>
    <dgm:pt modelId="{BBCC41D2-7AA5-43A6-98DA-E795A59043A1}">
      <dgm:prSet phldrT="[Text]"/>
      <dgm:spPr/>
      <dgm:t>
        <a:bodyPr/>
        <a:lstStyle/>
        <a:p>
          <a:r>
            <a:rPr lang="en-US" dirty="0" smtClean="0"/>
            <a:t>Definition of Terms</a:t>
          </a:r>
          <a:endParaRPr lang="en-US" dirty="0"/>
        </a:p>
      </dgm:t>
    </dgm:pt>
    <dgm:pt modelId="{5CEA7469-987B-46B3-83FD-A4133E5AD274}" type="parTrans" cxnId="{E2ABE05F-D9E1-48C5-9634-0CF96B142FB6}">
      <dgm:prSet/>
      <dgm:spPr/>
      <dgm:t>
        <a:bodyPr/>
        <a:lstStyle/>
        <a:p>
          <a:endParaRPr lang="en-US"/>
        </a:p>
      </dgm:t>
    </dgm:pt>
    <dgm:pt modelId="{98707460-CD28-4EE1-86CC-8596D5EEA414}" type="sibTrans" cxnId="{E2ABE05F-D9E1-48C5-9634-0CF96B142FB6}">
      <dgm:prSet/>
      <dgm:spPr/>
      <dgm:t>
        <a:bodyPr/>
        <a:lstStyle/>
        <a:p>
          <a:endParaRPr lang="en-US"/>
        </a:p>
      </dgm:t>
    </dgm:pt>
    <dgm:pt modelId="{ECDFC715-7658-4676-950B-42D6A6FE3E4D}">
      <dgm:prSet phldrT="[Text]"/>
      <dgm:spPr/>
      <dgm:t>
        <a:bodyPr/>
        <a:lstStyle/>
        <a:p>
          <a:r>
            <a:rPr lang="en-US" dirty="0" smtClean="0"/>
            <a:t>2</a:t>
          </a:r>
          <a:endParaRPr lang="en-US" dirty="0"/>
        </a:p>
      </dgm:t>
    </dgm:pt>
    <dgm:pt modelId="{92B4AF86-24E6-4421-8C71-7744D8D49CB3}" type="parTrans" cxnId="{DC7B080D-8967-4D24-BBD0-75B775D6DC16}">
      <dgm:prSet/>
      <dgm:spPr/>
      <dgm:t>
        <a:bodyPr/>
        <a:lstStyle/>
        <a:p>
          <a:endParaRPr lang="en-US"/>
        </a:p>
      </dgm:t>
    </dgm:pt>
    <dgm:pt modelId="{645BF1E8-BD37-4A97-9DB5-0DF8C4FB785D}" type="sibTrans" cxnId="{DC7B080D-8967-4D24-BBD0-75B775D6DC16}">
      <dgm:prSet/>
      <dgm:spPr/>
      <dgm:t>
        <a:bodyPr/>
        <a:lstStyle/>
        <a:p>
          <a:endParaRPr lang="en-US"/>
        </a:p>
      </dgm:t>
    </dgm:pt>
    <dgm:pt modelId="{6C116248-1AAE-465C-9A1B-405C687B4AEF}">
      <dgm:prSet phldrT="[Text]"/>
      <dgm:spPr/>
      <dgm:t>
        <a:bodyPr/>
        <a:lstStyle/>
        <a:p>
          <a:r>
            <a:rPr lang="en-US" dirty="0" smtClean="0"/>
            <a:t>Disparity of Obesity based on Population Characteristics</a:t>
          </a:r>
          <a:endParaRPr lang="en-US" dirty="0"/>
        </a:p>
      </dgm:t>
    </dgm:pt>
    <dgm:pt modelId="{BE391A76-3E4F-4EA3-B6CC-A0C0135EFEED}" type="parTrans" cxnId="{A2395C6E-432B-43B7-B7A0-9DF50FEE4C0F}">
      <dgm:prSet/>
      <dgm:spPr/>
      <dgm:t>
        <a:bodyPr/>
        <a:lstStyle/>
        <a:p>
          <a:endParaRPr lang="en-US"/>
        </a:p>
      </dgm:t>
    </dgm:pt>
    <dgm:pt modelId="{795EA644-B2A2-4F34-8576-DEBC16D55804}" type="sibTrans" cxnId="{A2395C6E-432B-43B7-B7A0-9DF50FEE4C0F}">
      <dgm:prSet/>
      <dgm:spPr/>
      <dgm:t>
        <a:bodyPr/>
        <a:lstStyle/>
        <a:p>
          <a:endParaRPr lang="en-US"/>
        </a:p>
      </dgm:t>
    </dgm:pt>
    <dgm:pt modelId="{B2BDD341-074E-42EE-AD87-BA2B05D5A3A9}">
      <dgm:prSet phldrT="[Text]"/>
      <dgm:spPr/>
      <dgm:t>
        <a:bodyPr/>
        <a:lstStyle/>
        <a:p>
          <a:r>
            <a:rPr lang="en-US" dirty="0" smtClean="0"/>
            <a:t>3</a:t>
          </a:r>
          <a:endParaRPr lang="en-US" dirty="0"/>
        </a:p>
      </dgm:t>
    </dgm:pt>
    <dgm:pt modelId="{18453908-5258-4A62-92D0-8CB4B95C211E}" type="parTrans" cxnId="{AF386BAE-25FC-4250-981B-CEEDD7453AF2}">
      <dgm:prSet/>
      <dgm:spPr/>
      <dgm:t>
        <a:bodyPr/>
        <a:lstStyle/>
        <a:p>
          <a:endParaRPr lang="en-US"/>
        </a:p>
      </dgm:t>
    </dgm:pt>
    <dgm:pt modelId="{C8577A80-CFED-4CA2-B7A0-F9ABB512793C}" type="sibTrans" cxnId="{AF386BAE-25FC-4250-981B-CEEDD7453AF2}">
      <dgm:prSet/>
      <dgm:spPr/>
      <dgm:t>
        <a:bodyPr/>
        <a:lstStyle/>
        <a:p>
          <a:endParaRPr lang="en-US"/>
        </a:p>
      </dgm:t>
    </dgm:pt>
    <dgm:pt modelId="{47E872E0-5CCC-4C53-9597-CFC2B88973E7}">
      <dgm:prSet phldrT="[Text]"/>
      <dgm:spPr/>
      <dgm:t>
        <a:bodyPr/>
        <a:lstStyle/>
        <a:p>
          <a:r>
            <a:rPr lang="en-US" dirty="0" smtClean="0"/>
            <a:t>Effects on Mortality</a:t>
          </a:r>
          <a:endParaRPr lang="en-US" dirty="0"/>
        </a:p>
      </dgm:t>
    </dgm:pt>
    <dgm:pt modelId="{01EF0611-E201-4D47-B819-8CFCD0FD9C17}" type="parTrans" cxnId="{D4F38E71-9D27-444F-B8DD-F607FD62E1DD}">
      <dgm:prSet/>
      <dgm:spPr/>
      <dgm:t>
        <a:bodyPr/>
        <a:lstStyle/>
        <a:p>
          <a:endParaRPr lang="en-US"/>
        </a:p>
      </dgm:t>
    </dgm:pt>
    <dgm:pt modelId="{28974489-2963-47F7-9251-A0A9525682B5}" type="sibTrans" cxnId="{D4F38E71-9D27-444F-B8DD-F607FD62E1DD}">
      <dgm:prSet/>
      <dgm:spPr/>
      <dgm:t>
        <a:bodyPr/>
        <a:lstStyle/>
        <a:p>
          <a:endParaRPr lang="en-US"/>
        </a:p>
      </dgm:t>
    </dgm:pt>
    <dgm:pt modelId="{A4C7CF79-C310-4B94-8699-F264E9E0F00C}">
      <dgm:prSet/>
      <dgm:spPr/>
      <dgm:t>
        <a:bodyPr/>
        <a:lstStyle/>
        <a:p>
          <a:r>
            <a:rPr lang="en-US" dirty="0" smtClean="0"/>
            <a:t>4</a:t>
          </a:r>
          <a:endParaRPr lang="en-US" dirty="0"/>
        </a:p>
      </dgm:t>
    </dgm:pt>
    <dgm:pt modelId="{0020C773-9934-4823-B982-C5BC78120D29}" type="parTrans" cxnId="{96DE0E43-4E67-461B-BE0D-AB95F1068D9E}">
      <dgm:prSet/>
      <dgm:spPr/>
      <dgm:t>
        <a:bodyPr/>
        <a:lstStyle/>
        <a:p>
          <a:endParaRPr lang="en-US"/>
        </a:p>
      </dgm:t>
    </dgm:pt>
    <dgm:pt modelId="{DEA19F75-0865-4FAC-8896-ABA045BB2F70}" type="sibTrans" cxnId="{96DE0E43-4E67-461B-BE0D-AB95F1068D9E}">
      <dgm:prSet/>
      <dgm:spPr/>
      <dgm:t>
        <a:bodyPr/>
        <a:lstStyle/>
        <a:p>
          <a:endParaRPr lang="en-US"/>
        </a:p>
      </dgm:t>
    </dgm:pt>
    <dgm:pt modelId="{01732532-6665-40DB-A949-A4F8CBA23551}">
      <dgm:prSet/>
      <dgm:spPr/>
      <dgm:t>
        <a:bodyPr/>
        <a:lstStyle/>
        <a:p>
          <a:r>
            <a:rPr lang="en-US" dirty="0" smtClean="0"/>
            <a:t>Trend of Obesity</a:t>
          </a:r>
          <a:endParaRPr lang="en-US" dirty="0"/>
        </a:p>
      </dgm:t>
    </dgm:pt>
    <dgm:pt modelId="{547B1B90-ED09-4138-AD7D-72B065A4C357}" type="parTrans" cxnId="{60E8C9E1-5CDE-48BE-9B21-C480258F458E}">
      <dgm:prSet/>
      <dgm:spPr/>
      <dgm:t>
        <a:bodyPr/>
        <a:lstStyle/>
        <a:p>
          <a:endParaRPr lang="en-US"/>
        </a:p>
      </dgm:t>
    </dgm:pt>
    <dgm:pt modelId="{89D66349-1DDE-487A-8199-69E8E7ABE1BD}" type="sibTrans" cxnId="{60E8C9E1-5CDE-48BE-9B21-C480258F458E}">
      <dgm:prSet/>
      <dgm:spPr/>
      <dgm:t>
        <a:bodyPr/>
        <a:lstStyle/>
        <a:p>
          <a:endParaRPr lang="en-US"/>
        </a:p>
      </dgm:t>
    </dgm:pt>
    <dgm:pt modelId="{B395E46F-06A7-4576-8301-0FF8447495C8}">
      <dgm:prSet/>
      <dgm:spPr/>
      <dgm:t>
        <a:bodyPr/>
        <a:lstStyle/>
        <a:p>
          <a:r>
            <a:rPr lang="en-US" dirty="0" smtClean="0"/>
            <a:t>5</a:t>
          </a:r>
          <a:endParaRPr lang="en-US" dirty="0"/>
        </a:p>
      </dgm:t>
    </dgm:pt>
    <dgm:pt modelId="{5DDFC8F0-D3F4-4DE2-ACB1-4177886A8AB5}" type="parTrans" cxnId="{4D004AE6-7A8C-4687-9F79-8832DBE1138B}">
      <dgm:prSet/>
      <dgm:spPr/>
      <dgm:t>
        <a:bodyPr/>
        <a:lstStyle/>
        <a:p>
          <a:endParaRPr lang="en-US"/>
        </a:p>
      </dgm:t>
    </dgm:pt>
    <dgm:pt modelId="{454D13CF-4955-42E4-B7D0-CA1D1159DE73}" type="sibTrans" cxnId="{4D004AE6-7A8C-4687-9F79-8832DBE1138B}">
      <dgm:prSet/>
      <dgm:spPr/>
      <dgm:t>
        <a:bodyPr/>
        <a:lstStyle/>
        <a:p>
          <a:endParaRPr lang="en-US"/>
        </a:p>
      </dgm:t>
    </dgm:pt>
    <dgm:pt modelId="{64D6FB2F-9BCB-46C1-93DB-86C25BED8E67}">
      <dgm:prSet/>
      <dgm:spPr/>
      <dgm:t>
        <a:bodyPr/>
        <a:lstStyle/>
        <a:p>
          <a:r>
            <a:rPr lang="en-US" dirty="0" smtClean="0"/>
            <a:t>Obesity and Life Expectancy</a:t>
          </a:r>
          <a:endParaRPr lang="en-US" dirty="0"/>
        </a:p>
      </dgm:t>
    </dgm:pt>
    <dgm:pt modelId="{0B7E54B4-47B2-4A0E-ADD9-FC3AFF156994}" type="parTrans" cxnId="{B57C0BFD-3E95-444A-9C20-A7BE9D642739}">
      <dgm:prSet/>
      <dgm:spPr/>
      <dgm:t>
        <a:bodyPr/>
        <a:lstStyle/>
        <a:p>
          <a:endParaRPr lang="en-US"/>
        </a:p>
      </dgm:t>
    </dgm:pt>
    <dgm:pt modelId="{353BC26E-9AEF-41DD-B727-B61D92DBD0F1}" type="sibTrans" cxnId="{B57C0BFD-3E95-444A-9C20-A7BE9D642739}">
      <dgm:prSet/>
      <dgm:spPr/>
      <dgm:t>
        <a:bodyPr/>
        <a:lstStyle/>
        <a:p>
          <a:endParaRPr lang="en-US"/>
        </a:p>
      </dgm:t>
    </dgm:pt>
    <dgm:pt modelId="{68479DED-593D-4E4D-9173-911740683444}">
      <dgm:prSet/>
      <dgm:spPr/>
      <dgm:t>
        <a:bodyPr/>
        <a:lstStyle/>
        <a:p>
          <a:r>
            <a:rPr lang="en-US" dirty="0" smtClean="0"/>
            <a:t>6</a:t>
          </a:r>
          <a:endParaRPr lang="en-US" dirty="0"/>
        </a:p>
      </dgm:t>
    </dgm:pt>
    <dgm:pt modelId="{79994EFD-9376-4CCE-B4D6-A104F962E074}" type="parTrans" cxnId="{EFB2249D-F68F-4BAB-A406-843C663DF8D5}">
      <dgm:prSet/>
      <dgm:spPr/>
    </dgm:pt>
    <dgm:pt modelId="{B7F90F76-D754-4E43-BD26-4BECDA2DA9E4}" type="sibTrans" cxnId="{EFB2249D-F68F-4BAB-A406-843C663DF8D5}">
      <dgm:prSet/>
      <dgm:spPr/>
    </dgm:pt>
    <dgm:pt modelId="{8C24597A-2399-44BA-862D-2EB368C7F4F3}">
      <dgm:prSet/>
      <dgm:spPr/>
      <dgm:t>
        <a:bodyPr/>
        <a:lstStyle/>
        <a:p>
          <a:r>
            <a:rPr lang="en-US" dirty="0" smtClean="0"/>
            <a:t>Economic Implications and Potential Solutions</a:t>
          </a:r>
          <a:endParaRPr lang="en-US" dirty="0"/>
        </a:p>
      </dgm:t>
    </dgm:pt>
    <dgm:pt modelId="{466A5A8A-0238-4414-8A2C-824607B4B543}" type="parTrans" cxnId="{A66B9498-ED03-4CAF-8752-4BF99A6C54C3}">
      <dgm:prSet/>
      <dgm:spPr/>
    </dgm:pt>
    <dgm:pt modelId="{D4A43736-6945-457A-8740-8036BC9B7C41}" type="sibTrans" cxnId="{A66B9498-ED03-4CAF-8752-4BF99A6C54C3}">
      <dgm:prSet/>
      <dgm:spPr/>
    </dgm:pt>
    <dgm:pt modelId="{1FC4CADA-A9A8-4771-AE8C-514F93593249}" type="pres">
      <dgm:prSet presAssocID="{AEEC5DA3-4A2B-4763-84FB-A0CF2647DDB1}" presName="linearFlow" presStyleCnt="0">
        <dgm:presLayoutVars>
          <dgm:dir/>
          <dgm:animLvl val="lvl"/>
          <dgm:resizeHandles val="exact"/>
        </dgm:presLayoutVars>
      </dgm:prSet>
      <dgm:spPr/>
    </dgm:pt>
    <dgm:pt modelId="{3AE9376E-DC41-4595-8E2A-5B0BCF9D7743}" type="pres">
      <dgm:prSet presAssocID="{21ED89EB-60D7-4697-9E62-73B94054572E}" presName="composite" presStyleCnt="0"/>
      <dgm:spPr/>
    </dgm:pt>
    <dgm:pt modelId="{6CD4A6F2-BDCE-4FFF-A28F-3DB911721673}" type="pres">
      <dgm:prSet presAssocID="{21ED89EB-60D7-4697-9E62-73B94054572E}" presName="parentText" presStyleLbl="alignNode1" presStyleIdx="0" presStyleCnt="6">
        <dgm:presLayoutVars>
          <dgm:chMax val="1"/>
          <dgm:bulletEnabled val="1"/>
        </dgm:presLayoutVars>
      </dgm:prSet>
      <dgm:spPr/>
    </dgm:pt>
    <dgm:pt modelId="{2489F509-C0C7-4D39-AB07-68EC5FD8D2B8}" type="pres">
      <dgm:prSet presAssocID="{21ED89EB-60D7-4697-9E62-73B94054572E}" presName="descendantText" presStyleLbl="alignAcc1" presStyleIdx="0" presStyleCnt="6">
        <dgm:presLayoutVars>
          <dgm:bulletEnabled val="1"/>
        </dgm:presLayoutVars>
      </dgm:prSet>
      <dgm:spPr/>
      <dgm:t>
        <a:bodyPr/>
        <a:lstStyle/>
        <a:p>
          <a:endParaRPr lang="en-US"/>
        </a:p>
      </dgm:t>
    </dgm:pt>
    <dgm:pt modelId="{6E7CF6DF-A263-4327-9E09-17553A6EF2D3}" type="pres">
      <dgm:prSet presAssocID="{0F5ACD1A-89A2-420B-869E-D5BE5E622072}" presName="sp" presStyleCnt="0"/>
      <dgm:spPr/>
    </dgm:pt>
    <dgm:pt modelId="{262B3341-F912-47C2-8746-04115BD7A286}" type="pres">
      <dgm:prSet presAssocID="{ECDFC715-7658-4676-950B-42D6A6FE3E4D}" presName="composite" presStyleCnt="0"/>
      <dgm:spPr/>
    </dgm:pt>
    <dgm:pt modelId="{B29F222A-798F-4BF8-959E-93BF49971A18}" type="pres">
      <dgm:prSet presAssocID="{ECDFC715-7658-4676-950B-42D6A6FE3E4D}" presName="parentText" presStyleLbl="alignNode1" presStyleIdx="1" presStyleCnt="6">
        <dgm:presLayoutVars>
          <dgm:chMax val="1"/>
          <dgm:bulletEnabled val="1"/>
        </dgm:presLayoutVars>
      </dgm:prSet>
      <dgm:spPr/>
    </dgm:pt>
    <dgm:pt modelId="{6C8A1318-A6DE-45C6-8D3D-96E1EFF60E36}" type="pres">
      <dgm:prSet presAssocID="{ECDFC715-7658-4676-950B-42D6A6FE3E4D}" presName="descendantText" presStyleLbl="alignAcc1" presStyleIdx="1" presStyleCnt="6">
        <dgm:presLayoutVars>
          <dgm:bulletEnabled val="1"/>
        </dgm:presLayoutVars>
      </dgm:prSet>
      <dgm:spPr/>
      <dgm:t>
        <a:bodyPr/>
        <a:lstStyle/>
        <a:p>
          <a:endParaRPr lang="en-US"/>
        </a:p>
      </dgm:t>
    </dgm:pt>
    <dgm:pt modelId="{F29CFDBB-0D63-44D7-B3ED-85126CEB9D4E}" type="pres">
      <dgm:prSet presAssocID="{645BF1E8-BD37-4A97-9DB5-0DF8C4FB785D}" presName="sp" presStyleCnt="0"/>
      <dgm:spPr/>
    </dgm:pt>
    <dgm:pt modelId="{5B44EB46-72AE-4871-A151-5D1B4549A5C5}" type="pres">
      <dgm:prSet presAssocID="{B2BDD341-074E-42EE-AD87-BA2B05D5A3A9}" presName="composite" presStyleCnt="0"/>
      <dgm:spPr/>
    </dgm:pt>
    <dgm:pt modelId="{26C37839-9737-429C-BDD9-4E085F9CE5C6}" type="pres">
      <dgm:prSet presAssocID="{B2BDD341-074E-42EE-AD87-BA2B05D5A3A9}" presName="parentText" presStyleLbl="alignNode1" presStyleIdx="2" presStyleCnt="6">
        <dgm:presLayoutVars>
          <dgm:chMax val="1"/>
          <dgm:bulletEnabled val="1"/>
        </dgm:presLayoutVars>
      </dgm:prSet>
      <dgm:spPr/>
    </dgm:pt>
    <dgm:pt modelId="{349680BF-FDD8-414F-AA4B-3B230F7F6F48}" type="pres">
      <dgm:prSet presAssocID="{B2BDD341-074E-42EE-AD87-BA2B05D5A3A9}" presName="descendantText" presStyleLbl="alignAcc1" presStyleIdx="2" presStyleCnt="6">
        <dgm:presLayoutVars>
          <dgm:bulletEnabled val="1"/>
        </dgm:presLayoutVars>
      </dgm:prSet>
      <dgm:spPr/>
      <dgm:t>
        <a:bodyPr/>
        <a:lstStyle/>
        <a:p>
          <a:endParaRPr lang="en-US"/>
        </a:p>
      </dgm:t>
    </dgm:pt>
    <dgm:pt modelId="{E20EB4C7-DC5E-4559-A235-FA8300205831}" type="pres">
      <dgm:prSet presAssocID="{C8577A80-CFED-4CA2-B7A0-F9ABB512793C}" presName="sp" presStyleCnt="0"/>
      <dgm:spPr/>
    </dgm:pt>
    <dgm:pt modelId="{793573EF-21F9-4D22-A656-ABF2F3D37A3B}" type="pres">
      <dgm:prSet presAssocID="{A4C7CF79-C310-4B94-8699-F264E9E0F00C}" presName="composite" presStyleCnt="0"/>
      <dgm:spPr/>
    </dgm:pt>
    <dgm:pt modelId="{F312CCC4-2B5F-4850-99B1-FFA853D7A6A2}" type="pres">
      <dgm:prSet presAssocID="{A4C7CF79-C310-4B94-8699-F264E9E0F00C}" presName="parentText" presStyleLbl="alignNode1" presStyleIdx="3" presStyleCnt="6">
        <dgm:presLayoutVars>
          <dgm:chMax val="1"/>
          <dgm:bulletEnabled val="1"/>
        </dgm:presLayoutVars>
      </dgm:prSet>
      <dgm:spPr/>
    </dgm:pt>
    <dgm:pt modelId="{01FC5C17-E745-412E-A220-1B72C3348C0F}" type="pres">
      <dgm:prSet presAssocID="{A4C7CF79-C310-4B94-8699-F264E9E0F00C}" presName="descendantText" presStyleLbl="alignAcc1" presStyleIdx="3" presStyleCnt="6">
        <dgm:presLayoutVars>
          <dgm:bulletEnabled val="1"/>
        </dgm:presLayoutVars>
      </dgm:prSet>
      <dgm:spPr/>
      <dgm:t>
        <a:bodyPr/>
        <a:lstStyle/>
        <a:p>
          <a:endParaRPr lang="en-US"/>
        </a:p>
      </dgm:t>
    </dgm:pt>
    <dgm:pt modelId="{00457FB9-16EC-403D-93FD-E37B2D718EF1}" type="pres">
      <dgm:prSet presAssocID="{DEA19F75-0865-4FAC-8896-ABA045BB2F70}" presName="sp" presStyleCnt="0"/>
      <dgm:spPr/>
    </dgm:pt>
    <dgm:pt modelId="{FDE14FDA-C931-4E95-9F39-2D62A040751F}" type="pres">
      <dgm:prSet presAssocID="{B395E46F-06A7-4576-8301-0FF8447495C8}" presName="composite" presStyleCnt="0"/>
      <dgm:spPr/>
    </dgm:pt>
    <dgm:pt modelId="{BDB7765D-A2BF-4658-9691-D4C58BF904AA}" type="pres">
      <dgm:prSet presAssocID="{B395E46F-06A7-4576-8301-0FF8447495C8}" presName="parentText" presStyleLbl="alignNode1" presStyleIdx="4" presStyleCnt="6">
        <dgm:presLayoutVars>
          <dgm:chMax val="1"/>
          <dgm:bulletEnabled val="1"/>
        </dgm:presLayoutVars>
      </dgm:prSet>
      <dgm:spPr/>
    </dgm:pt>
    <dgm:pt modelId="{4450F7F4-39F2-4EB2-A325-AA92027C89C4}" type="pres">
      <dgm:prSet presAssocID="{B395E46F-06A7-4576-8301-0FF8447495C8}" presName="descendantText" presStyleLbl="alignAcc1" presStyleIdx="4" presStyleCnt="6">
        <dgm:presLayoutVars>
          <dgm:bulletEnabled val="1"/>
        </dgm:presLayoutVars>
      </dgm:prSet>
      <dgm:spPr/>
      <dgm:t>
        <a:bodyPr/>
        <a:lstStyle/>
        <a:p>
          <a:endParaRPr lang="en-US"/>
        </a:p>
      </dgm:t>
    </dgm:pt>
    <dgm:pt modelId="{7B5D9F14-222A-498C-91A5-113EAA7E5D20}" type="pres">
      <dgm:prSet presAssocID="{454D13CF-4955-42E4-B7D0-CA1D1159DE73}" presName="sp" presStyleCnt="0"/>
      <dgm:spPr/>
    </dgm:pt>
    <dgm:pt modelId="{48561411-2594-469E-BAC9-0362A9F1568C}" type="pres">
      <dgm:prSet presAssocID="{68479DED-593D-4E4D-9173-911740683444}" presName="composite" presStyleCnt="0"/>
      <dgm:spPr/>
    </dgm:pt>
    <dgm:pt modelId="{EBBC4232-688C-4D2F-AE47-33EAAB7D9DDC}" type="pres">
      <dgm:prSet presAssocID="{68479DED-593D-4E4D-9173-911740683444}" presName="parentText" presStyleLbl="alignNode1" presStyleIdx="5" presStyleCnt="6">
        <dgm:presLayoutVars>
          <dgm:chMax val="1"/>
          <dgm:bulletEnabled val="1"/>
        </dgm:presLayoutVars>
      </dgm:prSet>
      <dgm:spPr/>
    </dgm:pt>
    <dgm:pt modelId="{55FDDBE0-DA60-4578-8325-6FC8336AE3F8}" type="pres">
      <dgm:prSet presAssocID="{68479DED-593D-4E4D-9173-911740683444}" presName="descendantText" presStyleLbl="alignAcc1" presStyleIdx="5" presStyleCnt="6">
        <dgm:presLayoutVars>
          <dgm:bulletEnabled val="1"/>
        </dgm:presLayoutVars>
      </dgm:prSet>
      <dgm:spPr/>
      <dgm:t>
        <a:bodyPr/>
        <a:lstStyle/>
        <a:p>
          <a:endParaRPr lang="en-US"/>
        </a:p>
      </dgm:t>
    </dgm:pt>
  </dgm:ptLst>
  <dgm:cxnLst>
    <dgm:cxn modelId="{A2395C6E-432B-43B7-B7A0-9DF50FEE4C0F}" srcId="{ECDFC715-7658-4676-950B-42D6A6FE3E4D}" destId="{6C116248-1AAE-465C-9A1B-405C687B4AEF}" srcOrd="0" destOrd="0" parTransId="{BE391A76-3E4F-4EA3-B6CC-A0C0135EFEED}" sibTransId="{795EA644-B2A2-4F34-8576-DEBC16D55804}"/>
    <dgm:cxn modelId="{D4F38E71-9D27-444F-B8DD-F607FD62E1DD}" srcId="{B2BDD341-074E-42EE-AD87-BA2B05D5A3A9}" destId="{47E872E0-5CCC-4C53-9597-CFC2B88973E7}" srcOrd="0" destOrd="0" parTransId="{01EF0611-E201-4D47-B819-8CFCD0FD9C17}" sibTransId="{28974489-2963-47F7-9251-A0A9525682B5}"/>
    <dgm:cxn modelId="{37C96406-2144-4418-BE97-63585620AB99}" type="presOf" srcId="{8C24597A-2399-44BA-862D-2EB368C7F4F3}" destId="{55FDDBE0-DA60-4578-8325-6FC8336AE3F8}" srcOrd="0" destOrd="0" presId="urn:microsoft.com/office/officeart/2005/8/layout/chevron2"/>
    <dgm:cxn modelId="{4DD91BBF-B5FC-45B4-BBE1-701196999626}" type="presOf" srcId="{AEEC5DA3-4A2B-4763-84FB-A0CF2647DDB1}" destId="{1FC4CADA-A9A8-4771-AE8C-514F93593249}" srcOrd="0" destOrd="0" presId="urn:microsoft.com/office/officeart/2005/8/layout/chevron2"/>
    <dgm:cxn modelId="{60E8C9E1-5CDE-48BE-9B21-C480258F458E}" srcId="{A4C7CF79-C310-4B94-8699-F264E9E0F00C}" destId="{01732532-6665-40DB-A949-A4F8CBA23551}" srcOrd="0" destOrd="0" parTransId="{547B1B90-ED09-4138-AD7D-72B065A4C357}" sibTransId="{89D66349-1DDE-487A-8199-69E8E7ABE1BD}"/>
    <dgm:cxn modelId="{65246785-EC74-44FE-9E5D-E3B8BC5850D0}" type="presOf" srcId="{64D6FB2F-9BCB-46C1-93DB-86C25BED8E67}" destId="{4450F7F4-39F2-4EB2-A325-AA92027C89C4}" srcOrd="0" destOrd="0" presId="urn:microsoft.com/office/officeart/2005/8/layout/chevron2"/>
    <dgm:cxn modelId="{A23F8D88-AFF2-40DF-8426-22455FB0EA39}" type="presOf" srcId="{B395E46F-06A7-4576-8301-0FF8447495C8}" destId="{BDB7765D-A2BF-4658-9691-D4C58BF904AA}" srcOrd="0" destOrd="0" presId="urn:microsoft.com/office/officeart/2005/8/layout/chevron2"/>
    <dgm:cxn modelId="{9D3158BF-AD01-453D-8256-0D1CE7E1DD4F}" type="presOf" srcId="{47E872E0-5CCC-4C53-9597-CFC2B88973E7}" destId="{349680BF-FDD8-414F-AA4B-3B230F7F6F48}" srcOrd="0" destOrd="0" presId="urn:microsoft.com/office/officeart/2005/8/layout/chevron2"/>
    <dgm:cxn modelId="{B57C0BFD-3E95-444A-9C20-A7BE9D642739}" srcId="{B395E46F-06A7-4576-8301-0FF8447495C8}" destId="{64D6FB2F-9BCB-46C1-93DB-86C25BED8E67}" srcOrd="0" destOrd="0" parTransId="{0B7E54B4-47B2-4A0E-ADD9-FC3AFF156994}" sibTransId="{353BC26E-9AEF-41DD-B727-B61D92DBD0F1}"/>
    <dgm:cxn modelId="{96DE0E43-4E67-461B-BE0D-AB95F1068D9E}" srcId="{AEEC5DA3-4A2B-4763-84FB-A0CF2647DDB1}" destId="{A4C7CF79-C310-4B94-8699-F264E9E0F00C}" srcOrd="3" destOrd="0" parTransId="{0020C773-9934-4823-B982-C5BC78120D29}" sibTransId="{DEA19F75-0865-4FAC-8896-ABA045BB2F70}"/>
    <dgm:cxn modelId="{762A33AB-640B-4BCF-A852-2349CE19DB23}" type="presOf" srcId="{01732532-6665-40DB-A949-A4F8CBA23551}" destId="{01FC5C17-E745-412E-A220-1B72C3348C0F}" srcOrd="0" destOrd="0" presId="urn:microsoft.com/office/officeart/2005/8/layout/chevron2"/>
    <dgm:cxn modelId="{AF386BAE-25FC-4250-981B-CEEDD7453AF2}" srcId="{AEEC5DA3-4A2B-4763-84FB-A0CF2647DDB1}" destId="{B2BDD341-074E-42EE-AD87-BA2B05D5A3A9}" srcOrd="2" destOrd="0" parTransId="{18453908-5258-4A62-92D0-8CB4B95C211E}" sibTransId="{C8577A80-CFED-4CA2-B7A0-F9ABB512793C}"/>
    <dgm:cxn modelId="{A552C6F4-6F7D-4E87-8BED-EE5F84E7B14D}" srcId="{AEEC5DA3-4A2B-4763-84FB-A0CF2647DDB1}" destId="{21ED89EB-60D7-4697-9E62-73B94054572E}" srcOrd="0" destOrd="0" parTransId="{F22D1C19-7E9F-479B-A86D-EF3F70DC0545}" sibTransId="{0F5ACD1A-89A2-420B-869E-D5BE5E622072}"/>
    <dgm:cxn modelId="{359EED52-4740-4A82-8612-AADAF9B16429}" type="presOf" srcId="{B2BDD341-074E-42EE-AD87-BA2B05D5A3A9}" destId="{26C37839-9737-429C-BDD9-4E085F9CE5C6}" srcOrd="0" destOrd="0" presId="urn:microsoft.com/office/officeart/2005/8/layout/chevron2"/>
    <dgm:cxn modelId="{B24263B5-92CB-4230-93D0-30483CD3D1EA}" type="presOf" srcId="{6C116248-1AAE-465C-9A1B-405C687B4AEF}" destId="{6C8A1318-A6DE-45C6-8D3D-96E1EFF60E36}" srcOrd="0" destOrd="0" presId="urn:microsoft.com/office/officeart/2005/8/layout/chevron2"/>
    <dgm:cxn modelId="{0433D36E-6C21-4FEE-84CD-F2C77E3049DC}" type="presOf" srcId="{A4C7CF79-C310-4B94-8699-F264E9E0F00C}" destId="{F312CCC4-2B5F-4850-99B1-FFA853D7A6A2}" srcOrd="0" destOrd="0" presId="urn:microsoft.com/office/officeart/2005/8/layout/chevron2"/>
    <dgm:cxn modelId="{EFB2249D-F68F-4BAB-A406-843C663DF8D5}" srcId="{AEEC5DA3-4A2B-4763-84FB-A0CF2647DDB1}" destId="{68479DED-593D-4E4D-9173-911740683444}" srcOrd="5" destOrd="0" parTransId="{79994EFD-9376-4CCE-B4D6-A104F962E074}" sibTransId="{B7F90F76-D754-4E43-BD26-4BECDA2DA9E4}"/>
    <dgm:cxn modelId="{683A8965-CEB7-41E0-9F1D-90E04A20B7FA}" type="presOf" srcId="{21ED89EB-60D7-4697-9E62-73B94054572E}" destId="{6CD4A6F2-BDCE-4FFF-A28F-3DB911721673}" srcOrd="0" destOrd="0" presId="urn:microsoft.com/office/officeart/2005/8/layout/chevron2"/>
    <dgm:cxn modelId="{E2ABE05F-D9E1-48C5-9634-0CF96B142FB6}" srcId="{21ED89EB-60D7-4697-9E62-73B94054572E}" destId="{BBCC41D2-7AA5-43A6-98DA-E795A59043A1}" srcOrd="0" destOrd="0" parTransId="{5CEA7469-987B-46B3-83FD-A4133E5AD274}" sibTransId="{98707460-CD28-4EE1-86CC-8596D5EEA414}"/>
    <dgm:cxn modelId="{DCB83A9E-7F8A-4A41-A76B-4C050FDF9E91}" type="presOf" srcId="{68479DED-593D-4E4D-9173-911740683444}" destId="{EBBC4232-688C-4D2F-AE47-33EAAB7D9DDC}" srcOrd="0" destOrd="0" presId="urn:microsoft.com/office/officeart/2005/8/layout/chevron2"/>
    <dgm:cxn modelId="{F878748D-4B3C-4790-B921-CCF8ADAB8603}" type="presOf" srcId="{ECDFC715-7658-4676-950B-42D6A6FE3E4D}" destId="{B29F222A-798F-4BF8-959E-93BF49971A18}" srcOrd="0" destOrd="0" presId="urn:microsoft.com/office/officeart/2005/8/layout/chevron2"/>
    <dgm:cxn modelId="{A66B9498-ED03-4CAF-8752-4BF99A6C54C3}" srcId="{68479DED-593D-4E4D-9173-911740683444}" destId="{8C24597A-2399-44BA-862D-2EB368C7F4F3}" srcOrd="0" destOrd="0" parTransId="{466A5A8A-0238-4414-8A2C-824607B4B543}" sibTransId="{D4A43736-6945-457A-8740-8036BC9B7C41}"/>
    <dgm:cxn modelId="{9882AFEA-4CC2-47EB-B6B3-5D75E482FC0D}" type="presOf" srcId="{BBCC41D2-7AA5-43A6-98DA-E795A59043A1}" destId="{2489F509-C0C7-4D39-AB07-68EC5FD8D2B8}" srcOrd="0" destOrd="0" presId="urn:microsoft.com/office/officeart/2005/8/layout/chevron2"/>
    <dgm:cxn modelId="{DC7B080D-8967-4D24-BBD0-75B775D6DC16}" srcId="{AEEC5DA3-4A2B-4763-84FB-A0CF2647DDB1}" destId="{ECDFC715-7658-4676-950B-42D6A6FE3E4D}" srcOrd="1" destOrd="0" parTransId="{92B4AF86-24E6-4421-8C71-7744D8D49CB3}" sibTransId="{645BF1E8-BD37-4A97-9DB5-0DF8C4FB785D}"/>
    <dgm:cxn modelId="{4D004AE6-7A8C-4687-9F79-8832DBE1138B}" srcId="{AEEC5DA3-4A2B-4763-84FB-A0CF2647DDB1}" destId="{B395E46F-06A7-4576-8301-0FF8447495C8}" srcOrd="4" destOrd="0" parTransId="{5DDFC8F0-D3F4-4DE2-ACB1-4177886A8AB5}" sibTransId="{454D13CF-4955-42E4-B7D0-CA1D1159DE73}"/>
    <dgm:cxn modelId="{1870702B-850A-4C18-8711-B8269EB7B1CE}" type="presParOf" srcId="{1FC4CADA-A9A8-4771-AE8C-514F93593249}" destId="{3AE9376E-DC41-4595-8E2A-5B0BCF9D7743}" srcOrd="0" destOrd="0" presId="urn:microsoft.com/office/officeart/2005/8/layout/chevron2"/>
    <dgm:cxn modelId="{9E856B3C-5D80-4CCD-BE00-93430BCEE570}" type="presParOf" srcId="{3AE9376E-DC41-4595-8E2A-5B0BCF9D7743}" destId="{6CD4A6F2-BDCE-4FFF-A28F-3DB911721673}" srcOrd="0" destOrd="0" presId="urn:microsoft.com/office/officeart/2005/8/layout/chevron2"/>
    <dgm:cxn modelId="{5A520076-D218-4DDA-95A8-DC19926F126B}" type="presParOf" srcId="{3AE9376E-DC41-4595-8E2A-5B0BCF9D7743}" destId="{2489F509-C0C7-4D39-AB07-68EC5FD8D2B8}" srcOrd="1" destOrd="0" presId="urn:microsoft.com/office/officeart/2005/8/layout/chevron2"/>
    <dgm:cxn modelId="{2405E4AF-2C4D-4405-B434-7F06D53236FF}" type="presParOf" srcId="{1FC4CADA-A9A8-4771-AE8C-514F93593249}" destId="{6E7CF6DF-A263-4327-9E09-17553A6EF2D3}" srcOrd="1" destOrd="0" presId="urn:microsoft.com/office/officeart/2005/8/layout/chevron2"/>
    <dgm:cxn modelId="{84528525-6E6C-4A34-8035-2EFAC1A26B85}" type="presParOf" srcId="{1FC4CADA-A9A8-4771-AE8C-514F93593249}" destId="{262B3341-F912-47C2-8746-04115BD7A286}" srcOrd="2" destOrd="0" presId="urn:microsoft.com/office/officeart/2005/8/layout/chevron2"/>
    <dgm:cxn modelId="{FA1B5FAF-B02A-407E-88DA-2D7BC6AA956A}" type="presParOf" srcId="{262B3341-F912-47C2-8746-04115BD7A286}" destId="{B29F222A-798F-4BF8-959E-93BF49971A18}" srcOrd="0" destOrd="0" presId="urn:microsoft.com/office/officeart/2005/8/layout/chevron2"/>
    <dgm:cxn modelId="{A3108922-4E81-4CF8-ADC8-C34DF9DCAE14}" type="presParOf" srcId="{262B3341-F912-47C2-8746-04115BD7A286}" destId="{6C8A1318-A6DE-45C6-8D3D-96E1EFF60E36}" srcOrd="1" destOrd="0" presId="urn:microsoft.com/office/officeart/2005/8/layout/chevron2"/>
    <dgm:cxn modelId="{6C81CE81-D4CB-4A0B-9D1E-451E97A6FF1D}" type="presParOf" srcId="{1FC4CADA-A9A8-4771-AE8C-514F93593249}" destId="{F29CFDBB-0D63-44D7-B3ED-85126CEB9D4E}" srcOrd="3" destOrd="0" presId="urn:microsoft.com/office/officeart/2005/8/layout/chevron2"/>
    <dgm:cxn modelId="{64FEDEB6-E2A1-4FD9-BCB7-A15F4BC93A67}" type="presParOf" srcId="{1FC4CADA-A9A8-4771-AE8C-514F93593249}" destId="{5B44EB46-72AE-4871-A151-5D1B4549A5C5}" srcOrd="4" destOrd="0" presId="urn:microsoft.com/office/officeart/2005/8/layout/chevron2"/>
    <dgm:cxn modelId="{677A515D-4779-4EFA-BC37-928216F19205}" type="presParOf" srcId="{5B44EB46-72AE-4871-A151-5D1B4549A5C5}" destId="{26C37839-9737-429C-BDD9-4E085F9CE5C6}" srcOrd="0" destOrd="0" presId="urn:microsoft.com/office/officeart/2005/8/layout/chevron2"/>
    <dgm:cxn modelId="{594D89F2-1527-49AE-BE4C-72E8AA0E5914}" type="presParOf" srcId="{5B44EB46-72AE-4871-A151-5D1B4549A5C5}" destId="{349680BF-FDD8-414F-AA4B-3B230F7F6F48}" srcOrd="1" destOrd="0" presId="urn:microsoft.com/office/officeart/2005/8/layout/chevron2"/>
    <dgm:cxn modelId="{1F02E14D-4F4C-4D06-BB6A-29892BA9B43C}" type="presParOf" srcId="{1FC4CADA-A9A8-4771-AE8C-514F93593249}" destId="{E20EB4C7-DC5E-4559-A235-FA8300205831}" srcOrd="5" destOrd="0" presId="urn:microsoft.com/office/officeart/2005/8/layout/chevron2"/>
    <dgm:cxn modelId="{AB545CBC-6135-4D80-9B26-6E7752FA6B1E}" type="presParOf" srcId="{1FC4CADA-A9A8-4771-AE8C-514F93593249}" destId="{793573EF-21F9-4D22-A656-ABF2F3D37A3B}" srcOrd="6" destOrd="0" presId="urn:microsoft.com/office/officeart/2005/8/layout/chevron2"/>
    <dgm:cxn modelId="{142C29A1-8C71-4562-A3ED-49E64E3404D1}" type="presParOf" srcId="{793573EF-21F9-4D22-A656-ABF2F3D37A3B}" destId="{F312CCC4-2B5F-4850-99B1-FFA853D7A6A2}" srcOrd="0" destOrd="0" presId="urn:microsoft.com/office/officeart/2005/8/layout/chevron2"/>
    <dgm:cxn modelId="{4DFB0363-12FF-422F-A76A-F7635B2E8250}" type="presParOf" srcId="{793573EF-21F9-4D22-A656-ABF2F3D37A3B}" destId="{01FC5C17-E745-412E-A220-1B72C3348C0F}" srcOrd="1" destOrd="0" presId="urn:microsoft.com/office/officeart/2005/8/layout/chevron2"/>
    <dgm:cxn modelId="{7CA6A941-947D-432E-AA80-3C83BB63FEFD}" type="presParOf" srcId="{1FC4CADA-A9A8-4771-AE8C-514F93593249}" destId="{00457FB9-16EC-403D-93FD-E37B2D718EF1}" srcOrd="7" destOrd="0" presId="urn:microsoft.com/office/officeart/2005/8/layout/chevron2"/>
    <dgm:cxn modelId="{7F74713C-8186-4BF1-B19A-90A29AEA876C}" type="presParOf" srcId="{1FC4CADA-A9A8-4771-AE8C-514F93593249}" destId="{FDE14FDA-C931-4E95-9F39-2D62A040751F}" srcOrd="8" destOrd="0" presId="urn:microsoft.com/office/officeart/2005/8/layout/chevron2"/>
    <dgm:cxn modelId="{03A06122-A45C-487D-A0AA-65EADDA6626B}" type="presParOf" srcId="{FDE14FDA-C931-4E95-9F39-2D62A040751F}" destId="{BDB7765D-A2BF-4658-9691-D4C58BF904AA}" srcOrd="0" destOrd="0" presId="urn:microsoft.com/office/officeart/2005/8/layout/chevron2"/>
    <dgm:cxn modelId="{1B9A4D92-A535-4576-B7FD-43170BD7354E}" type="presParOf" srcId="{FDE14FDA-C931-4E95-9F39-2D62A040751F}" destId="{4450F7F4-39F2-4EB2-A325-AA92027C89C4}" srcOrd="1" destOrd="0" presId="urn:microsoft.com/office/officeart/2005/8/layout/chevron2"/>
    <dgm:cxn modelId="{BE2E800D-A08D-495E-854F-BAADB361C5F5}" type="presParOf" srcId="{1FC4CADA-A9A8-4771-AE8C-514F93593249}" destId="{7B5D9F14-222A-498C-91A5-113EAA7E5D20}" srcOrd="9" destOrd="0" presId="urn:microsoft.com/office/officeart/2005/8/layout/chevron2"/>
    <dgm:cxn modelId="{2AAC7927-394F-4E73-BB47-741048ED0115}" type="presParOf" srcId="{1FC4CADA-A9A8-4771-AE8C-514F93593249}" destId="{48561411-2594-469E-BAC9-0362A9F1568C}" srcOrd="10" destOrd="0" presId="urn:microsoft.com/office/officeart/2005/8/layout/chevron2"/>
    <dgm:cxn modelId="{D49FCB04-4A70-446C-AF89-D6B6AC30B796}" type="presParOf" srcId="{48561411-2594-469E-BAC9-0362A9F1568C}" destId="{EBBC4232-688C-4D2F-AE47-33EAAB7D9DDC}" srcOrd="0" destOrd="0" presId="urn:microsoft.com/office/officeart/2005/8/layout/chevron2"/>
    <dgm:cxn modelId="{EC5FD18B-7A6C-4684-BA0C-FD1139AE7664}" type="presParOf" srcId="{48561411-2594-469E-BAC9-0362A9F1568C}" destId="{55FDDBE0-DA60-4578-8325-6FC8336AE3F8}"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364260-9A19-4BAE-863C-3A0D388799DC}" type="doc">
      <dgm:prSet loTypeId="urn:microsoft.com/office/officeart/2005/8/layout/pList1" loCatId="list" qsTypeId="urn:microsoft.com/office/officeart/2005/8/quickstyle/simple1" qsCatId="simple" csTypeId="urn:microsoft.com/office/officeart/2005/8/colors/accent1_2" csCatId="accent1" phldr="1"/>
      <dgm:spPr/>
      <dgm:t>
        <a:bodyPr/>
        <a:lstStyle/>
        <a:p>
          <a:endParaRPr lang="en-US"/>
        </a:p>
      </dgm:t>
    </dgm:pt>
    <dgm:pt modelId="{0F90026A-78D4-4BB0-9586-CD4402441B9D}">
      <dgm:prSet phldrT="[Text]" custT="1"/>
      <dgm:spPr>
        <a:solidFill>
          <a:schemeClr val="accent1">
            <a:lumMod val="20000"/>
            <a:lumOff val="80000"/>
          </a:schemeClr>
        </a:solidFill>
      </dgm:spPr>
      <dgm:t>
        <a:bodyPr/>
        <a:lstStyle/>
        <a:p>
          <a:r>
            <a:rPr lang="en-US" sz="1800" b="1" dirty="0" smtClean="0">
              <a:solidFill>
                <a:schemeClr val="accent2"/>
              </a:solidFill>
            </a:rPr>
            <a:t>Body Mass Index (BMI)</a:t>
          </a:r>
          <a:r>
            <a:rPr lang="en-US" sz="1800" dirty="0" smtClean="0"/>
            <a:t> </a:t>
          </a:r>
        </a:p>
        <a:p>
          <a:r>
            <a:rPr lang="en-US" sz="1800" dirty="0" smtClean="0"/>
            <a:t> Weight in kg divided by height in m</a:t>
          </a:r>
          <a:r>
            <a:rPr lang="en-US" sz="1800" baseline="30000" dirty="0" smtClean="0"/>
            <a:t>2</a:t>
          </a:r>
          <a:endParaRPr lang="en-US" sz="1800" dirty="0"/>
        </a:p>
      </dgm:t>
    </dgm:pt>
    <dgm:pt modelId="{239C0D5D-DBC8-4440-A844-C3A8DE0BF49E}" type="parTrans" cxnId="{F12E7FF1-C7B2-4371-8F94-0A7E8A781274}">
      <dgm:prSet/>
      <dgm:spPr/>
      <dgm:t>
        <a:bodyPr/>
        <a:lstStyle/>
        <a:p>
          <a:endParaRPr lang="en-US"/>
        </a:p>
      </dgm:t>
    </dgm:pt>
    <dgm:pt modelId="{09ABF062-3BC3-435B-A9DE-A14753C627A4}" type="sibTrans" cxnId="{F12E7FF1-C7B2-4371-8F94-0A7E8A781274}">
      <dgm:prSet/>
      <dgm:spPr/>
      <dgm:t>
        <a:bodyPr/>
        <a:lstStyle/>
        <a:p>
          <a:endParaRPr lang="en-US"/>
        </a:p>
      </dgm:t>
    </dgm:pt>
    <dgm:pt modelId="{FBB85C9F-C261-4761-BD85-5EBCF994ED0F}">
      <dgm:prSet phldrT="[Text]" custT="1"/>
      <dgm:spPr>
        <a:solidFill>
          <a:schemeClr val="accent1">
            <a:lumMod val="20000"/>
            <a:lumOff val="80000"/>
          </a:schemeClr>
        </a:solidFill>
      </dgm:spPr>
      <dgm:t>
        <a:bodyPr/>
        <a:lstStyle/>
        <a:p>
          <a:r>
            <a:rPr lang="en-US" sz="1800" b="1" dirty="0" smtClean="0">
              <a:solidFill>
                <a:schemeClr val="accent2"/>
              </a:solidFill>
            </a:rPr>
            <a:t>Obesity</a:t>
          </a:r>
          <a:r>
            <a:rPr lang="en-US" sz="1800" dirty="0" smtClean="0"/>
            <a:t> </a:t>
          </a:r>
        </a:p>
        <a:p>
          <a:r>
            <a:rPr lang="en-US" sz="1800" dirty="0" smtClean="0"/>
            <a:t>An Adult with a BMI of 30 or greater</a:t>
          </a:r>
          <a:endParaRPr lang="en-US" sz="1800" dirty="0"/>
        </a:p>
      </dgm:t>
    </dgm:pt>
    <dgm:pt modelId="{F29A193E-67C8-4C5A-B8FE-BA0E6D68201A}" type="parTrans" cxnId="{26B86425-0049-4143-8336-6119C5B8F909}">
      <dgm:prSet/>
      <dgm:spPr/>
      <dgm:t>
        <a:bodyPr/>
        <a:lstStyle/>
        <a:p>
          <a:endParaRPr lang="en-US"/>
        </a:p>
      </dgm:t>
    </dgm:pt>
    <dgm:pt modelId="{A0FFD20C-637D-4320-AFE7-7373A3102AA4}" type="sibTrans" cxnId="{26B86425-0049-4143-8336-6119C5B8F909}">
      <dgm:prSet/>
      <dgm:spPr/>
      <dgm:t>
        <a:bodyPr/>
        <a:lstStyle/>
        <a:p>
          <a:endParaRPr lang="en-US"/>
        </a:p>
      </dgm:t>
    </dgm:pt>
    <dgm:pt modelId="{3DA9F7B5-0FC6-40B4-82A8-863974F00FB3}">
      <dgm:prSet phldrT="[Text]" custT="1"/>
      <dgm:spPr>
        <a:solidFill>
          <a:schemeClr val="accent1">
            <a:lumMod val="20000"/>
            <a:lumOff val="80000"/>
          </a:schemeClr>
        </a:solidFill>
      </dgm:spPr>
      <dgm:t>
        <a:bodyPr/>
        <a:lstStyle/>
        <a:p>
          <a:r>
            <a:rPr lang="en-US" sz="1800" b="1" dirty="0" smtClean="0">
              <a:solidFill>
                <a:schemeClr val="accent2"/>
              </a:solidFill>
            </a:rPr>
            <a:t>Centers for Disease and Control  Prevention (CDC) </a:t>
          </a:r>
        </a:p>
        <a:p>
          <a:r>
            <a:rPr lang="en-US" sz="1800" dirty="0" smtClean="0"/>
            <a:t>US  Federal Agency</a:t>
          </a:r>
          <a:endParaRPr lang="en-US" sz="1800" dirty="0"/>
        </a:p>
      </dgm:t>
    </dgm:pt>
    <dgm:pt modelId="{555FB3D7-BD13-4575-9A75-5CAC2C612206}" type="parTrans" cxnId="{9462C6B2-5099-446A-95BB-A6A7C8EB2B2E}">
      <dgm:prSet/>
      <dgm:spPr/>
      <dgm:t>
        <a:bodyPr/>
        <a:lstStyle/>
        <a:p>
          <a:endParaRPr lang="en-US"/>
        </a:p>
      </dgm:t>
    </dgm:pt>
    <dgm:pt modelId="{AFD0589D-B8EE-4349-B8D1-AE4AB71F7F32}" type="sibTrans" cxnId="{9462C6B2-5099-446A-95BB-A6A7C8EB2B2E}">
      <dgm:prSet/>
      <dgm:spPr/>
      <dgm:t>
        <a:bodyPr/>
        <a:lstStyle/>
        <a:p>
          <a:endParaRPr lang="en-US"/>
        </a:p>
      </dgm:t>
    </dgm:pt>
    <dgm:pt modelId="{140C32FA-1C11-4E3C-A6EE-C4FB8E2A526F}">
      <dgm:prSet phldrT="[Text]" custT="1"/>
      <dgm:spPr>
        <a:solidFill>
          <a:schemeClr val="accent1">
            <a:lumMod val="20000"/>
            <a:lumOff val="80000"/>
          </a:schemeClr>
        </a:solidFill>
      </dgm:spPr>
      <dgm:t>
        <a:bodyPr/>
        <a:lstStyle/>
        <a:p>
          <a:r>
            <a:rPr lang="en-US" sz="1800" b="1" dirty="0" smtClean="0">
              <a:solidFill>
                <a:schemeClr val="accent2"/>
              </a:solidFill>
            </a:rPr>
            <a:t>Life Expectancy</a:t>
          </a:r>
        </a:p>
        <a:p>
          <a:r>
            <a:rPr lang="en-US" sz="1800" dirty="0" smtClean="0"/>
            <a:t>avg. expected # of years to be lived from age x by a particular pop.</a:t>
          </a:r>
          <a:endParaRPr lang="en-US" sz="1800" dirty="0"/>
        </a:p>
      </dgm:t>
    </dgm:pt>
    <dgm:pt modelId="{C16A6CE4-5575-4B9D-879B-7DB68C0BF840}" type="parTrans" cxnId="{1EE92E8C-4723-4772-86E1-72ABBC848F67}">
      <dgm:prSet/>
      <dgm:spPr/>
      <dgm:t>
        <a:bodyPr/>
        <a:lstStyle/>
        <a:p>
          <a:endParaRPr lang="en-US"/>
        </a:p>
      </dgm:t>
    </dgm:pt>
    <dgm:pt modelId="{2E421C88-3688-4068-BE49-438D2C51C926}" type="sibTrans" cxnId="{1EE92E8C-4723-4772-86E1-72ABBC848F67}">
      <dgm:prSet/>
      <dgm:spPr/>
      <dgm:t>
        <a:bodyPr/>
        <a:lstStyle/>
        <a:p>
          <a:endParaRPr lang="en-US"/>
        </a:p>
      </dgm:t>
    </dgm:pt>
    <dgm:pt modelId="{BCAA1C94-F7F9-4611-9557-A601F741E2BA}" type="pres">
      <dgm:prSet presAssocID="{A8364260-9A19-4BAE-863C-3A0D388799DC}" presName="Name0" presStyleCnt="0">
        <dgm:presLayoutVars>
          <dgm:dir/>
          <dgm:resizeHandles val="exact"/>
        </dgm:presLayoutVars>
      </dgm:prSet>
      <dgm:spPr/>
      <dgm:t>
        <a:bodyPr/>
        <a:lstStyle/>
        <a:p>
          <a:endParaRPr lang="en-US"/>
        </a:p>
      </dgm:t>
    </dgm:pt>
    <dgm:pt modelId="{C943E50B-CBF0-4C3A-AEF2-77646D9F2DA7}" type="pres">
      <dgm:prSet presAssocID="{0F90026A-78D4-4BB0-9586-CD4402441B9D}" presName="compNode" presStyleCnt="0"/>
      <dgm:spPr/>
    </dgm:pt>
    <dgm:pt modelId="{DB9AE022-0B28-4CD1-AB7C-0689B7D663E9}" type="pres">
      <dgm:prSet presAssocID="{0F90026A-78D4-4BB0-9586-CD4402441B9D}" presName="pictRect" presStyleLbl="node1" presStyleIdx="0" presStyleCnt="4" custScaleX="94716" custScaleY="80934" custLinFactNeighborY="-3955">
        <dgm:style>
          <a:lnRef idx="2">
            <a:schemeClr val="accent1"/>
          </a:lnRef>
          <a:fillRef idx="1">
            <a:schemeClr val="lt1"/>
          </a:fillRef>
          <a:effectRef idx="0">
            <a:schemeClr val="accent1"/>
          </a:effectRef>
          <a:fontRef idx="minor">
            <a:schemeClr val="dk1"/>
          </a:fontRef>
        </dgm:style>
      </dgm:prSet>
      <dgm:spPr>
        <a:blipFill rotWithShape="1">
          <a:blip xmlns:r="http://schemas.openxmlformats.org/officeDocument/2006/relationships" r:embed="rId1"/>
          <a:stretch>
            <a:fillRect/>
          </a:stretch>
        </a:blipFill>
      </dgm:spPr>
    </dgm:pt>
    <dgm:pt modelId="{91D6DEDA-39E1-447F-BA06-CACC1E066374}" type="pres">
      <dgm:prSet presAssocID="{0F90026A-78D4-4BB0-9586-CD4402441B9D}" presName="textRect" presStyleLbl="revTx" presStyleIdx="0" presStyleCnt="4" custScaleY="170396" custLinFactNeighborY="36127">
        <dgm:presLayoutVars>
          <dgm:bulletEnabled val="1"/>
        </dgm:presLayoutVars>
      </dgm:prSet>
      <dgm:spPr/>
      <dgm:t>
        <a:bodyPr/>
        <a:lstStyle/>
        <a:p>
          <a:endParaRPr lang="en-US"/>
        </a:p>
      </dgm:t>
    </dgm:pt>
    <dgm:pt modelId="{EC2C9E49-3083-4E9B-80AD-89508601BA3E}" type="pres">
      <dgm:prSet presAssocID="{09ABF062-3BC3-435B-A9DE-A14753C627A4}" presName="sibTrans" presStyleLbl="sibTrans2D1" presStyleIdx="0" presStyleCnt="0"/>
      <dgm:spPr/>
      <dgm:t>
        <a:bodyPr/>
        <a:lstStyle/>
        <a:p>
          <a:endParaRPr lang="en-US"/>
        </a:p>
      </dgm:t>
    </dgm:pt>
    <dgm:pt modelId="{24189B19-E402-431E-BC5C-D86F50CF2461}" type="pres">
      <dgm:prSet presAssocID="{FBB85C9F-C261-4761-BD85-5EBCF994ED0F}" presName="compNode" presStyleCnt="0"/>
      <dgm:spPr/>
    </dgm:pt>
    <dgm:pt modelId="{174EFFC3-DD40-4178-BD86-F837B7AECEB5}" type="pres">
      <dgm:prSet presAssocID="{FBB85C9F-C261-4761-BD85-5EBCF994ED0F}" presName="pictRect" presStyleLbl="node1" presStyleIdx="1" presStyleCnt="4" custScaleX="94716" custScaleY="80934">
        <dgm:style>
          <a:lnRef idx="2">
            <a:schemeClr val="accent1"/>
          </a:lnRef>
          <a:fillRef idx="1">
            <a:schemeClr val="lt1"/>
          </a:fillRef>
          <a:effectRef idx="0">
            <a:schemeClr val="accent1"/>
          </a:effectRef>
          <a:fontRef idx="minor">
            <a:schemeClr val="dk1"/>
          </a:fontRef>
        </dgm:style>
      </dgm:prSet>
      <dgm:spPr>
        <a:blipFill rotWithShape="1">
          <a:blip xmlns:r="http://schemas.openxmlformats.org/officeDocument/2006/relationships" r:embed="rId2"/>
          <a:stretch>
            <a:fillRect/>
          </a:stretch>
        </a:blipFill>
      </dgm:spPr>
      <dgm:t>
        <a:bodyPr/>
        <a:lstStyle/>
        <a:p>
          <a:endParaRPr lang="en-US"/>
        </a:p>
      </dgm:t>
    </dgm:pt>
    <dgm:pt modelId="{1180FC0B-35AA-479F-80CB-628887C607F7}" type="pres">
      <dgm:prSet presAssocID="{FBB85C9F-C261-4761-BD85-5EBCF994ED0F}" presName="textRect" presStyleLbl="revTx" presStyleIdx="1" presStyleCnt="4" custScaleY="170396" custLinFactNeighborY="36127">
        <dgm:presLayoutVars>
          <dgm:bulletEnabled val="1"/>
        </dgm:presLayoutVars>
      </dgm:prSet>
      <dgm:spPr/>
      <dgm:t>
        <a:bodyPr/>
        <a:lstStyle/>
        <a:p>
          <a:endParaRPr lang="en-US"/>
        </a:p>
      </dgm:t>
    </dgm:pt>
    <dgm:pt modelId="{284ADCDB-32AB-49C6-836B-6A97F89BE6FE}" type="pres">
      <dgm:prSet presAssocID="{A0FFD20C-637D-4320-AFE7-7373A3102AA4}" presName="sibTrans" presStyleLbl="sibTrans2D1" presStyleIdx="0" presStyleCnt="0"/>
      <dgm:spPr/>
      <dgm:t>
        <a:bodyPr/>
        <a:lstStyle/>
        <a:p>
          <a:endParaRPr lang="en-US"/>
        </a:p>
      </dgm:t>
    </dgm:pt>
    <dgm:pt modelId="{DF880812-B20B-4132-B721-F410A5DA8113}" type="pres">
      <dgm:prSet presAssocID="{3DA9F7B5-0FC6-40B4-82A8-863974F00FB3}" presName="compNode" presStyleCnt="0"/>
      <dgm:spPr/>
    </dgm:pt>
    <dgm:pt modelId="{1F9D4C37-6768-4EB7-A788-3270933A165E}" type="pres">
      <dgm:prSet presAssocID="{3DA9F7B5-0FC6-40B4-82A8-863974F00FB3}" presName="pictRect" presStyleLbl="node1" presStyleIdx="2" presStyleCnt="4" custScaleX="94716" custScaleY="80934">
        <dgm:style>
          <a:lnRef idx="2">
            <a:schemeClr val="accent1"/>
          </a:lnRef>
          <a:fillRef idx="1">
            <a:schemeClr val="lt1"/>
          </a:fillRef>
          <a:effectRef idx="0">
            <a:schemeClr val="accent1"/>
          </a:effectRef>
          <a:fontRef idx="minor">
            <a:schemeClr val="dk1"/>
          </a:fontRef>
        </dgm:style>
      </dgm:prSet>
      <dgm:spPr>
        <a:blipFill rotWithShape="1">
          <a:blip xmlns:r="http://schemas.openxmlformats.org/officeDocument/2006/relationships" r:embed="rId3"/>
          <a:stretch>
            <a:fillRect/>
          </a:stretch>
        </a:blipFill>
      </dgm:spPr>
    </dgm:pt>
    <dgm:pt modelId="{A54E117C-D894-4DC1-8B96-0BDDFB93A835}" type="pres">
      <dgm:prSet presAssocID="{3DA9F7B5-0FC6-40B4-82A8-863974F00FB3}" presName="textRect" presStyleLbl="revTx" presStyleIdx="2" presStyleCnt="4" custScaleY="162915" custLinFactNeighborY="36127">
        <dgm:presLayoutVars>
          <dgm:bulletEnabled val="1"/>
        </dgm:presLayoutVars>
      </dgm:prSet>
      <dgm:spPr/>
      <dgm:t>
        <a:bodyPr/>
        <a:lstStyle/>
        <a:p>
          <a:endParaRPr lang="en-US"/>
        </a:p>
      </dgm:t>
    </dgm:pt>
    <dgm:pt modelId="{C528188D-299F-4516-A34D-B9E6AEC9A3C1}" type="pres">
      <dgm:prSet presAssocID="{AFD0589D-B8EE-4349-B8D1-AE4AB71F7F32}" presName="sibTrans" presStyleLbl="sibTrans2D1" presStyleIdx="0" presStyleCnt="0"/>
      <dgm:spPr/>
      <dgm:t>
        <a:bodyPr/>
        <a:lstStyle/>
        <a:p>
          <a:endParaRPr lang="en-US"/>
        </a:p>
      </dgm:t>
    </dgm:pt>
    <dgm:pt modelId="{F21A4190-3A48-481A-82E6-8C885CDF6765}" type="pres">
      <dgm:prSet presAssocID="{140C32FA-1C11-4E3C-A6EE-C4FB8E2A526F}" presName="compNode" presStyleCnt="0"/>
      <dgm:spPr/>
    </dgm:pt>
    <dgm:pt modelId="{527D40FC-2FF4-465F-AB87-7A6C19414E04}" type="pres">
      <dgm:prSet presAssocID="{140C32FA-1C11-4E3C-A6EE-C4FB8E2A526F}" presName="pictRect" presStyleLbl="node1" presStyleIdx="3" presStyleCnt="4" custScaleX="102152" custScaleY="87432" custLinFactNeighborX="-58739" custLinFactNeighborY="35309">
        <dgm:style>
          <a:lnRef idx="2">
            <a:schemeClr val="accent1"/>
          </a:lnRef>
          <a:fillRef idx="1">
            <a:schemeClr val="lt1"/>
          </a:fillRef>
          <a:effectRef idx="0">
            <a:schemeClr val="accent1"/>
          </a:effectRef>
          <a:fontRef idx="minor">
            <a:schemeClr val="dk1"/>
          </a:fontRef>
        </dgm:style>
      </dgm:prSet>
      <dgm:spPr>
        <a:blipFill rotWithShape="1">
          <a:blip xmlns:r="http://schemas.openxmlformats.org/officeDocument/2006/relationships" r:embed="rId4"/>
          <a:stretch>
            <a:fillRect/>
          </a:stretch>
        </a:blipFill>
      </dgm:spPr>
      <dgm:t>
        <a:bodyPr/>
        <a:lstStyle/>
        <a:p>
          <a:endParaRPr lang="en-US"/>
        </a:p>
      </dgm:t>
    </dgm:pt>
    <dgm:pt modelId="{0E5ED7EB-AF97-4880-90B3-CBB6B81728EA}" type="pres">
      <dgm:prSet presAssocID="{140C32FA-1C11-4E3C-A6EE-C4FB8E2A526F}" presName="textRect" presStyleLbl="revTx" presStyleIdx="3" presStyleCnt="4" custScaleX="119870" custScaleY="149201" custLinFactNeighborX="60065" custLinFactNeighborY="-81193">
        <dgm:presLayoutVars>
          <dgm:bulletEnabled val="1"/>
        </dgm:presLayoutVars>
      </dgm:prSet>
      <dgm:spPr/>
      <dgm:t>
        <a:bodyPr/>
        <a:lstStyle/>
        <a:p>
          <a:endParaRPr lang="en-US"/>
        </a:p>
      </dgm:t>
    </dgm:pt>
  </dgm:ptLst>
  <dgm:cxnLst>
    <dgm:cxn modelId="{D1ED9751-4CD4-4EDE-8B77-87A44349C787}" type="presOf" srcId="{0F90026A-78D4-4BB0-9586-CD4402441B9D}" destId="{91D6DEDA-39E1-447F-BA06-CACC1E066374}" srcOrd="0" destOrd="0" presId="urn:microsoft.com/office/officeart/2005/8/layout/pList1"/>
    <dgm:cxn modelId="{F12E7FF1-C7B2-4371-8F94-0A7E8A781274}" srcId="{A8364260-9A19-4BAE-863C-3A0D388799DC}" destId="{0F90026A-78D4-4BB0-9586-CD4402441B9D}" srcOrd="0" destOrd="0" parTransId="{239C0D5D-DBC8-4440-A844-C3A8DE0BF49E}" sibTransId="{09ABF062-3BC3-435B-A9DE-A14753C627A4}"/>
    <dgm:cxn modelId="{1EE92E8C-4723-4772-86E1-72ABBC848F67}" srcId="{A8364260-9A19-4BAE-863C-3A0D388799DC}" destId="{140C32FA-1C11-4E3C-A6EE-C4FB8E2A526F}" srcOrd="3" destOrd="0" parTransId="{C16A6CE4-5575-4B9D-879B-7DB68C0BF840}" sibTransId="{2E421C88-3688-4068-BE49-438D2C51C926}"/>
    <dgm:cxn modelId="{C54EF354-0160-4D01-AF48-A6197ECDC3BD}" type="presOf" srcId="{AFD0589D-B8EE-4349-B8D1-AE4AB71F7F32}" destId="{C528188D-299F-4516-A34D-B9E6AEC9A3C1}" srcOrd="0" destOrd="0" presId="urn:microsoft.com/office/officeart/2005/8/layout/pList1"/>
    <dgm:cxn modelId="{26B86425-0049-4143-8336-6119C5B8F909}" srcId="{A8364260-9A19-4BAE-863C-3A0D388799DC}" destId="{FBB85C9F-C261-4761-BD85-5EBCF994ED0F}" srcOrd="1" destOrd="0" parTransId="{F29A193E-67C8-4C5A-B8FE-BA0E6D68201A}" sibTransId="{A0FFD20C-637D-4320-AFE7-7373A3102AA4}"/>
    <dgm:cxn modelId="{745E606F-8A02-4E76-8217-DAF1EBB9FA6E}" type="presOf" srcId="{140C32FA-1C11-4E3C-A6EE-C4FB8E2A526F}" destId="{0E5ED7EB-AF97-4880-90B3-CBB6B81728EA}" srcOrd="0" destOrd="0" presId="urn:microsoft.com/office/officeart/2005/8/layout/pList1"/>
    <dgm:cxn modelId="{6536D55A-98C6-4851-A0D5-0B32EC713A81}" type="presOf" srcId="{FBB85C9F-C261-4761-BD85-5EBCF994ED0F}" destId="{1180FC0B-35AA-479F-80CB-628887C607F7}" srcOrd="0" destOrd="0" presId="urn:microsoft.com/office/officeart/2005/8/layout/pList1"/>
    <dgm:cxn modelId="{9462C6B2-5099-446A-95BB-A6A7C8EB2B2E}" srcId="{A8364260-9A19-4BAE-863C-3A0D388799DC}" destId="{3DA9F7B5-0FC6-40B4-82A8-863974F00FB3}" srcOrd="2" destOrd="0" parTransId="{555FB3D7-BD13-4575-9A75-5CAC2C612206}" sibTransId="{AFD0589D-B8EE-4349-B8D1-AE4AB71F7F32}"/>
    <dgm:cxn modelId="{85DE8529-B1DC-4C82-B9B6-99B20222EF4D}" type="presOf" srcId="{A0FFD20C-637D-4320-AFE7-7373A3102AA4}" destId="{284ADCDB-32AB-49C6-836B-6A97F89BE6FE}" srcOrd="0" destOrd="0" presId="urn:microsoft.com/office/officeart/2005/8/layout/pList1"/>
    <dgm:cxn modelId="{04A3ADE6-6B2A-46CD-83A4-BAB0A35C4389}" type="presOf" srcId="{09ABF062-3BC3-435B-A9DE-A14753C627A4}" destId="{EC2C9E49-3083-4E9B-80AD-89508601BA3E}" srcOrd="0" destOrd="0" presId="urn:microsoft.com/office/officeart/2005/8/layout/pList1"/>
    <dgm:cxn modelId="{CC6B83A5-CA48-4236-B3BC-B9188AFECD14}" type="presOf" srcId="{A8364260-9A19-4BAE-863C-3A0D388799DC}" destId="{BCAA1C94-F7F9-4611-9557-A601F741E2BA}" srcOrd="0" destOrd="0" presId="urn:microsoft.com/office/officeart/2005/8/layout/pList1"/>
    <dgm:cxn modelId="{2540B32D-7D4C-4D70-9557-0AB52276F06C}" type="presOf" srcId="{3DA9F7B5-0FC6-40B4-82A8-863974F00FB3}" destId="{A54E117C-D894-4DC1-8B96-0BDDFB93A835}" srcOrd="0" destOrd="0" presId="urn:microsoft.com/office/officeart/2005/8/layout/pList1"/>
    <dgm:cxn modelId="{B57DA9AE-B2FF-4E7E-8F04-124E9CDC2D75}" type="presParOf" srcId="{BCAA1C94-F7F9-4611-9557-A601F741E2BA}" destId="{C943E50B-CBF0-4C3A-AEF2-77646D9F2DA7}" srcOrd="0" destOrd="0" presId="urn:microsoft.com/office/officeart/2005/8/layout/pList1"/>
    <dgm:cxn modelId="{8419648F-28B7-4C22-A6DF-7F2FFF86BE39}" type="presParOf" srcId="{C943E50B-CBF0-4C3A-AEF2-77646D9F2DA7}" destId="{DB9AE022-0B28-4CD1-AB7C-0689B7D663E9}" srcOrd="0" destOrd="0" presId="urn:microsoft.com/office/officeart/2005/8/layout/pList1"/>
    <dgm:cxn modelId="{FEC1FF9D-8F46-43A2-BD70-9FF311A43470}" type="presParOf" srcId="{C943E50B-CBF0-4C3A-AEF2-77646D9F2DA7}" destId="{91D6DEDA-39E1-447F-BA06-CACC1E066374}" srcOrd="1" destOrd="0" presId="urn:microsoft.com/office/officeart/2005/8/layout/pList1"/>
    <dgm:cxn modelId="{6AA8FEA0-8A07-4526-98DE-2F6139990FF5}" type="presParOf" srcId="{BCAA1C94-F7F9-4611-9557-A601F741E2BA}" destId="{EC2C9E49-3083-4E9B-80AD-89508601BA3E}" srcOrd="1" destOrd="0" presId="urn:microsoft.com/office/officeart/2005/8/layout/pList1"/>
    <dgm:cxn modelId="{9C67E86A-55E3-41B3-AED4-9FE46FCE876E}" type="presParOf" srcId="{BCAA1C94-F7F9-4611-9557-A601F741E2BA}" destId="{24189B19-E402-431E-BC5C-D86F50CF2461}" srcOrd="2" destOrd="0" presId="urn:microsoft.com/office/officeart/2005/8/layout/pList1"/>
    <dgm:cxn modelId="{6DCA1FBE-DBEE-49EF-AE59-D8456CDE33E7}" type="presParOf" srcId="{24189B19-E402-431E-BC5C-D86F50CF2461}" destId="{174EFFC3-DD40-4178-BD86-F837B7AECEB5}" srcOrd="0" destOrd="0" presId="urn:microsoft.com/office/officeart/2005/8/layout/pList1"/>
    <dgm:cxn modelId="{78DFECA1-3907-45F3-9B64-DFEB6D453E9E}" type="presParOf" srcId="{24189B19-E402-431E-BC5C-D86F50CF2461}" destId="{1180FC0B-35AA-479F-80CB-628887C607F7}" srcOrd="1" destOrd="0" presId="urn:microsoft.com/office/officeart/2005/8/layout/pList1"/>
    <dgm:cxn modelId="{7297C4A3-4007-445A-9E3F-F2B8D7F38CF2}" type="presParOf" srcId="{BCAA1C94-F7F9-4611-9557-A601F741E2BA}" destId="{284ADCDB-32AB-49C6-836B-6A97F89BE6FE}" srcOrd="3" destOrd="0" presId="urn:microsoft.com/office/officeart/2005/8/layout/pList1"/>
    <dgm:cxn modelId="{1F820DC0-BBE4-40BC-B32D-1E995FF35978}" type="presParOf" srcId="{BCAA1C94-F7F9-4611-9557-A601F741E2BA}" destId="{DF880812-B20B-4132-B721-F410A5DA8113}" srcOrd="4" destOrd="0" presId="urn:microsoft.com/office/officeart/2005/8/layout/pList1"/>
    <dgm:cxn modelId="{287D119A-0D16-4F1B-AB3E-480ACCF0734E}" type="presParOf" srcId="{DF880812-B20B-4132-B721-F410A5DA8113}" destId="{1F9D4C37-6768-4EB7-A788-3270933A165E}" srcOrd="0" destOrd="0" presId="urn:microsoft.com/office/officeart/2005/8/layout/pList1"/>
    <dgm:cxn modelId="{012A3974-10C8-425F-A212-C9BA747EA048}" type="presParOf" srcId="{DF880812-B20B-4132-B721-F410A5DA8113}" destId="{A54E117C-D894-4DC1-8B96-0BDDFB93A835}" srcOrd="1" destOrd="0" presId="urn:microsoft.com/office/officeart/2005/8/layout/pList1"/>
    <dgm:cxn modelId="{593BDBBB-8670-4E3F-8316-31EB97C06236}" type="presParOf" srcId="{BCAA1C94-F7F9-4611-9557-A601F741E2BA}" destId="{C528188D-299F-4516-A34D-B9E6AEC9A3C1}" srcOrd="5" destOrd="0" presId="urn:microsoft.com/office/officeart/2005/8/layout/pList1"/>
    <dgm:cxn modelId="{E2956247-B994-4C56-A0CC-10B45FA6941A}" type="presParOf" srcId="{BCAA1C94-F7F9-4611-9557-A601F741E2BA}" destId="{F21A4190-3A48-481A-82E6-8C885CDF6765}" srcOrd="6" destOrd="0" presId="urn:microsoft.com/office/officeart/2005/8/layout/pList1"/>
    <dgm:cxn modelId="{CD8817C3-5896-4F46-8907-65E324C66FA5}" type="presParOf" srcId="{F21A4190-3A48-481A-82E6-8C885CDF6765}" destId="{527D40FC-2FF4-465F-AB87-7A6C19414E04}" srcOrd="0" destOrd="0" presId="urn:microsoft.com/office/officeart/2005/8/layout/pList1"/>
    <dgm:cxn modelId="{1B6C17E5-E72B-4BB4-BAC8-C087BF4C17EB}" type="presParOf" srcId="{F21A4190-3A48-481A-82E6-8C885CDF6765}" destId="{0E5ED7EB-AF97-4880-90B3-CBB6B81728EA}" srcOrd="1" destOrd="0" presId="urn:microsoft.com/office/officeart/2005/8/layout/pList1"/>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AFB27D0-ACE8-4BEC-B5EC-8B5BD080ED19}" type="doc">
      <dgm:prSet loTypeId="urn:microsoft.com/office/officeart/2005/8/layout/radial5" loCatId="cycle" qsTypeId="urn:microsoft.com/office/officeart/2005/8/quickstyle/simple1" qsCatId="simple" csTypeId="urn:microsoft.com/office/officeart/2005/8/colors/accent0_3" csCatId="mainScheme" phldr="1"/>
      <dgm:spPr/>
      <dgm:t>
        <a:bodyPr/>
        <a:lstStyle/>
        <a:p>
          <a:endParaRPr lang="en-US"/>
        </a:p>
      </dgm:t>
    </dgm:pt>
    <dgm:pt modelId="{F69D51A2-A500-4251-ACD2-DEA759632630}">
      <dgm:prSet phldrT="[Text]" custT="1"/>
      <dgm:spPr>
        <a:solidFill>
          <a:schemeClr val="accent2"/>
        </a:solidFill>
      </dgm:spPr>
      <dgm:t>
        <a:bodyPr/>
        <a:lstStyle/>
        <a:p>
          <a:r>
            <a:rPr lang="en-US" sz="2400" b="1" dirty="0" smtClean="0"/>
            <a:t>Obesity</a:t>
          </a:r>
          <a:endParaRPr lang="en-US" sz="2400" b="1" dirty="0"/>
        </a:p>
      </dgm:t>
    </dgm:pt>
    <dgm:pt modelId="{70C0403A-267B-46F9-9C82-EF7F0C32BFC6}" type="parTrans" cxnId="{152C662F-C8D9-4943-8408-1063ED78C519}">
      <dgm:prSet/>
      <dgm:spPr/>
      <dgm:t>
        <a:bodyPr/>
        <a:lstStyle/>
        <a:p>
          <a:endParaRPr lang="en-US"/>
        </a:p>
      </dgm:t>
    </dgm:pt>
    <dgm:pt modelId="{E4081C16-EE34-46AE-B05A-1AD85F793480}" type="sibTrans" cxnId="{152C662F-C8D9-4943-8408-1063ED78C519}">
      <dgm:prSet/>
      <dgm:spPr/>
      <dgm:t>
        <a:bodyPr/>
        <a:lstStyle/>
        <a:p>
          <a:endParaRPr lang="en-US"/>
        </a:p>
      </dgm:t>
    </dgm:pt>
    <dgm:pt modelId="{58BF90BA-4F1C-4BEE-ADB2-99E309D1ABAE}">
      <dgm:prSet phldrT="[Text]" custT="1">
        <dgm:style>
          <a:lnRef idx="2">
            <a:schemeClr val="accent1"/>
          </a:lnRef>
          <a:fillRef idx="1">
            <a:schemeClr val="lt1"/>
          </a:fillRef>
          <a:effectRef idx="0">
            <a:schemeClr val="accent1"/>
          </a:effectRef>
          <a:fontRef idx="minor">
            <a:schemeClr val="dk1"/>
          </a:fontRef>
        </dgm:style>
      </dgm:prSet>
      <dgm:spPr>
        <a:solidFill>
          <a:schemeClr val="accent1">
            <a:lumMod val="20000"/>
            <a:lumOff val="80000"/>
          </a:schemeClr>
        </a:solidFill>
      </dgm:spPr>
      <dgm:t>
        <a:bodyPr/>
        <a:lstStyle/>
        <a:p>
          <a:r>
            <a:rPr lang="en-US" sz="2000" dirty="0" smtClean="0"/>
            <a:t>Type 2 diabetes</a:t>
          </a:r>
          <a:endParaRPr lang="en-US" sz="2000" dirty="0"/>
        </a:p>
      </dgm:t>
    </dgm:pt>
    <dgm:pt modelId="{24460080-221D-407F-8DAE-1A2E308DFA88}" type="parTrans" cxnId="{29688D18-6B97-404D-9121-A5B9E351FC1F}">
      <dgm:prSet/>
      <dgm:spPr/>
      <dgm:t>
        <a:bodyPr/>
        <a:lstStyle/>
        <a:p>
          <a:endParaRPr lang="en-US"/>
        </a:p>
      </dgm:t>
    </dgm:pt>
    <dgm:pt modelId="{02DD4C9F-6818-4496-9BBD-6B46A0F24E4B}" type="sibTrans" cxnId="{29688D18-6B97-404D-9121-A5B9E351FC1F}">
      <dgm:prSet/>
      <dgm:spPr/>
      <dgm:t>
        <a:bodyPr/>
        <a:lstStyle/>
        <a:p>
          <a:endParaRPr lang="en-US"/>
        </a:p>
      </dgm:t>
    </dgm:pt>
    <dgm:pt modelId="{F9285BF3-BC89-42DB-A212-FC55920E76BC}">
      <dgm:prSet phldrT="[Text]" custT="1">
        <dgm:style>
          <a:lnRef idx="2">
            <a:schemeClr val="accent1"/>
          </a:lnRef>
          <a:fillRef idx="1">
            <a:schemeClr val="lt1"/>
          </a:fillRef>
          <a:effectRef idx="0">
            <a:schemeClr val="accent1"/>
          </a:effectRef>
          <a:fontRef idx="minor">
            <a:schemeClr val="dk1"/>
          </a:fontRef>
        </dgm:style>
      </dgm:prSet>
      <dgm:spPr>
        <a:solidFill>
          <a:schemeClr val="accent1">
            <a:lumMod val="20000"/>
            <a:lumOff val="80000"/>
          </a:schemeClr>
        </a:solidFill>
      </dgm:spPr>
      <dgm:t>
        <a:bodyPr/>
        <a:lstStyle/>
        <a:p>
          <a:r>
            <a:rPr lang="en-US" sz="2000" dirty="0" smtClean="0"/>
            <a:t>Cardiovascular disease </a:t>
          </a:r>
          <a:r>
            <a:rPr lang="en-US" sz="2000" dirty="0" smtClean="0">
              <a:sym typeface="Wingdings" pitchFamily="2" charset="2"/>
            </a:rPr>
            <a:t> </a:t>
          </a:r>
        </a:p>
        <a:p>
          <a:r>
            <a:rPr lang="en-US" sz="2000" dirty="0" smtClean="0">
              <a:sym typeface="Wingdings" pitchFamily="2" charset="2"/>
            </a:rPr>
            <a:t>Heart Attacks</a:t>
          </a:r>
          <a:endParaRPr lang="en-US" sz="2000" dirty="0"/>
        </a:p>
      </dgm:t>
    </dgm:pt>
    <dgm:pt modelId="{BA57023D-C908-463E-9DB9-06CC5677907F}" type="parTrans" cxnId="{13ADD743-7433-4871-8D00-311163C85A61}">
      <dgm:prSet/>
      <dgm:spPr/>
      <dgm:t>
        <a:bodyPr/>
        <a:lstStyle/>
        <a:p>
          <a:endParaRPr lang="en-US"/>
        </a:p>
      </dgm:t>
    </dgm:pt>
    <dgm:pt modelId="{58F5C2E5-DFA4-4467-A156-3C3F2BC43792}" type="sibTrans" cxnId="{13ADD743-7433-4871-8D00-311163C85A61}">
      <dgm:prSet/>
      <dgm:spPr/>
      <dgm:t>
        <a:bodyPr/>
        <a:lstStyle/>
        <a:p>
          <a:endParaRPr lang="en-US"/>
        </a:p>
      </dgm:t>
    </dgm:pt>
    <dgm:pt modelId="{11161A27-9E58-4792-940F-BC51C1174F67}">
      <dgm:prSet phldrT="[Text]" custT="1">
        <dgm:style>
          <a:lnRef idx="2">
            <a:schemeClr val="accent1"/>
          </a:lnRef>
          <a:fillRef idx="1">
            <a:schemeClr val="lt1"/>
          </a:fillRef>
          <a:effectRef idx="0">
            <a:schemeClr val="accent1"/>
          </a:effectRef>
          <a:fontRef idx="minor">
            <a:schemeClr val="dk1"/>
          </a:fontRef>
        </dgm:style>
      </dgm:prSet>
      <dgm:spPr>
        <a:solidFill>
          <a:schemeClr val="accent1">
            <a:lumMod val="20000"/>
            <a:lumOff val="80000"/>
          </a:schemeClr>
        </a:solidFill>
      </dgm:spPr>
      <dgm:t>
        <a:bodyPr/>
        <a:lstStyle/>
        <a:p>
          <a:r>
            <a:rPr lang="en-US" sz="2000" dirty="0" smtClean="0"/>
            <a:t>Cancer</a:t>
          </a:r>
          <a:endParaRPr lang="en-US" sz="2000" dirty="0"/>
        </a:p>
      </dgm:t>
    </dgm:pt>
    <dgm:pt modelId="{55FB6823-85F3-423D-B4B4-C629E6D4598B}" type="parTrans" cxnId="{5C5416B9-8331-484B-B122-3B487E43DCAB}">
      <dgm:prSet/>
      <dgm:spPr/>
      <dgm:t>
        <a:bodyPr/>
        <a:lstStyle/>
        <a:p>
          <a:endParaRPr lang="en-US"/>
        </a:p>
      </dgm:t>
    </dgm:pt>
    <dgm:pt modelId="{AD801A8E-8373-40B5-A2F3-26A835F4DF15}" type="sibTrans" cxnId="{5C5416B9-8331-484B-B122-3B487E43DCAB}">
      <dgm:prSet/>
      <dgm:spPr/>
      <dgm:t>
        <a:bodyPr/>
        <a:lstStyle/>
        <a:p>
          <a:endParaRPr lang="en-US"/>
        </a:p>
      </dgm:t>
    </dgm:pt>
    <dgm:pt modelId="{A9FECFF0-6BC8-40E5-9FAF-8E25E97B81C7}">
      <dgm:prSet phldrT="[Text]" custT="1">
        <dgm:style>
          <a:lnRef idx="2">
            <a:schemeClr val="accent1"/>
          </a:lnRef>
          <a:fillRef idx="1">
            <a:schemeClr val="lt1"/>
          </a:fillRef>
          <a:effectRef idx="0">
            <a:schemeClr val="accent1"/>
          </a:effectRef>
          <a:fontRef idx="minor">
            <a:schemeClr val="dk1"/>
          </a:fontRef>
        </dgm:style>
      </dgm:prSet>
      <dgm:spPr>
        <a:solidFill>
          <a:schemeClr val="accent1">
            <a:lumMod val="20000"/>
            <a:lumOff val="80000"/>
          </a:schemeClr>
        </a:solidFill>
      </dgm:spPr>
      <dgm:t>
        <a:bodyPr/>
        <a:lstStyle/>
        <a:p>
          <a:r>
            <a:rPr lang="en-US" sz="2000" dirty="0" smtClean="0"/>
            <a:t>Stroke</a:t>
          </a:r>
          <a:endParaRPr lang="en-US" sz="2000" dirty="0"/>
        </a:p>
      </dgm:t>
    </dgm:pt>
    <dgm:pt modelId="{51E9B374-C129-4373-96C8-E44A1A719E18}" type="parTrans" cxnId="{32193762-42AB-4345-A92A-33E5336F1505}">
      <dgm:prSet/>
      <dgm:spPr/>
      <dgm:t>
        <a:bodyPr/>
        <a:lstStyle/>
        <a:p>
          <a:endParaRPr lang="en-US"/>
        </a:p>
      </dgm:t>
    </dgm:pt>
    <dgm:pt modelId="{0BCB83DD-4267-4F8C-9621-C1A990508626}" type="sibTrans" cxnId="{32193762-42AB-4345-A92A-33E5336F1505}">
      <dgm:prSet/>
      <dgm:spPr/>
      <dgm:t>
        <a:bodyPr/>
        <a:lstStyle/>
        <a:p>
          <a:endParaRPr lang="en-US"/>
        </a:p>
      </dgm:t>
    </dgm:pt>
    <dgm:pt modelId="{D8B9A50C-785C-438B-BD9B-01D473EA62B0}" type="pres">
      <dgm:prSet presAssocID="{AAFB27D0-ACE8-4BEC-B5EC-8B5BD080ED19}" presName="Name0" presStyleCnt="0">
        <dgm:presLayoutVars>
          <dgm:chMax val="1"/>
          <dgm:dir/>
          <dgm:animLvl val="ctr"/>
          <dgm:resizeHandles val="exact"/>
        </dgm:presLayoutVars>
      </dgm:prSet>
      <dgm:spPr/>
      <dgm:t>
        <a:bodyPr/>
        <a:lstStyle/>
        <a:p>
          <a:endParaRPr lang="en-US"/>
        </a:p>
      </dgm:t>
    </dgm:pt>
    <dgm:pt modelId="{19425AAF-9B33-4750-A20A-94CDA83ABA13}" type="pres">
      <dgm:prSet presAssocID="{F69D51A2-A500-4251-ACD2-DEA759632630}" presName="centerShape" presStyleLbl="node0" presStyleIdx="0" presStyleCnt="1" custScaleX="131713" custScaleY="107252"/>
      <dgm:spPr/>
      <dgm:t>
        <a:bodyPr/>
        <a:lstStyle/>
        <a:p>
          <a:endParaRPr lang="en-US"/>
        </a:p>
      </dgm:t>
    </dgm:pt>
    <dgm:pt modelId="{4A36C7BE-A102-463D-A33E-9DAF4199490D}" type="pres">
      <dgm:prSet presAssocID="{24460080-221D-407F-8DAE-1A2E308DFA88}" presName="parTrans" presStyleLbl="sibTrans2D1" presStyleIdx="0" presStyleCnt="4"/>
      <dgm:spPr/>
      <dgm:t>
        <a:bodyPr/>
        <a:lstStyle/>
        <a:p>
          <a:endParaRPr lang="en-US"/>
        </a:p>
      </dgm:t>
    </dgm:pt>
    <dgm:pt modelId="{7DBA9E74-87C3-43D9-B42D-6D5B274C9F34}" type="pres">
      <dgm:prSet presAssocID="{24460080-221D-407F-8DAE-1A2E308DFA88}" presName="connectorText" presStyleLbl="sibTrans2D1" presStyleIdx="0" presStyleCnt="4"/>
      <dgm:spPr/>
      <dgm:t>
        <a:bodyPr/>
        <a:lstStyle/>
        <a:p>
          <a:endParaRPr lang="en-US"/>
        </a:p>
      </dgm:t>
    </dgm:pt>
    <dgm:pt modelId="{08EF7D47-976E-4E0D-AFB0-966C6FA0FD8D}" type="pres">
      <dgm:prSet presAssocID="{58BF90BA-4F1C-4BEE-ADB2-99E309D1ABAE}" presName="node" presStyleLbl="node1" presStyleIdx="0" presStyleCnt="4" custScaleX="131792" custScaleY="76334" custRadScaleRad="91793">
        <dgm:presLayoutVars>
          <dgm:bulletEnabled val="1"/>
        </dgm:presLayoutVars>
      </dgm:prSet>
      <dgm:spPr>
        <a:prstGeom prst="rect">
          <a:avLst/>
        </a:prstGeom>
      </dgm:spPr>
      <dgm:t>
        <a:bodyPr/>
        <a:lstStyle/>
        <a:p>
          <a:endParaRPr lang="en-US"/>
        </a:p>
      </dgm:t>
    </dgm:pt>
    <dgm:pt modelId="{AF00E920-4F3C-4303-856B-B4B3A3A633EB}" type="pres">
      <dgm:prSet presAssocID="{BA57023D-C908-463E-9DB9-06CC5677907F}" presName="parTrans" presStyleLbl="sibTrans2D1" presStyleIdx="1" presStyleCnt="4"/>
      <dgm:spPr/>
      <dgm:t>
        <a:bodyPr/>
        <a:lstStyle/>
        <a:p>
          <a:endParaRPr lang="en-US"/>
        </a:p>
      </dgm:t>
    </dgm:pt>
    <dgm:pt modelId="{860CD524-A015-4E51-A381-4025FC5B29BC}" type="pres">
      <dgm:prSet presAssocID="{BA57023D-C908-463E-9DB9-06CC5677907F}" presName="connectorText" presStyleLbl="sibTrans2D1" presStyleIdx="1" presStyleCnt="4"/>
      <dgm:spPr/>
      <dgm:t>
        <a:bodyPr/>
        <a:lstStyle/>
        <a:p>
          <a:endParaRPr lang="en-US"/>
        </a:p>
      </dgm:t>
    </dgm:pt>
    <dgm:pt modelId="{FFAA4C86-00B8-4757-BB91-99CC9DB2B8AB}" type="pres">
      <dgm:prSet presAssocID="{F9285BF3-BC89-42DB-A212-FC55920E76BC}" presName="node" presStyleLbl="node1" presStyleIdx="1" presStyleCnt="4" custScaleX="131792" custScaleY="76334" custRadScaleRad="117653">
        <dgm:presLayoutVars>
          <dgm:bulletEnabled val="1"/>
        </dgm:presLayoutVars>
      </dgm:prSet>
      <dgm:spPr>
        <a:prstGeom prst="rect">
          <a:avLst/>
        </a:prstGeom>
      </dgm:spPr>
      <dgm:t>
        <a:bodyPr/>
        <a:lstStyle/>
        <a:p>
          <a:endParaRPr lang="en-US"/>
        </a:p>
      </dgm:t>
    </dgm:pt>
    <dgm:pt modelId="{2CB292D7-C13F-47F5-BDAA-AC89BF462314}" type="pres">
      <dgm:prSet presAssocID="{55FB6823-85F3-423D-B4B4-C629E6D4598B}" presName="parTrans" presStyleLbl="sibTrans2D1" presStyleIdx="2" presStyleCnt="4"/>
      <dgm:spPr/>
      <dgm:t>
        <a:bodyPr/>
        <a:lstStyle/>
        <a:p>
          <a:endParaRPr lang="en-US"/>
        </a:p>
      </dgm:t>
    </dgm:pt>
    <dgm:pt modelId="{C717BF7B-902D-4E47-90CC-A9A196CC6BDB}" type="pres">
      <dgm:prSet presAssocID="{55FB6823-85F3-423D-B4B4-C629E6D4598B}" presName="connectorText" presStyleLbl="sibTrans2D1" presStyleIdx="2" presStyleCnt="4"/>
      <dgm:spPr/>
      <dgm:t>
        <a:bodyPr/>
        <a:lstStyle/>
        <a:p>
          <a:endParaRPr lang="en-US"/>
        </a:p>
      </dgm:t>
    </dgm:pt>
    <dgm:pt modelId="{7176F658-CE1B-4EB1-9ADA-3DEA647D28F9}" type="pres">
      <dgm:prSet presAssocID="{11161A27-9E58-4792-940F-BC51C1174F67}" presName="node" presStyleLbl="node1" presStyleIdx="2" presStyleCnt="4" custScaleX="131792" custScaleY="76334" custRadScaleRad="91793">
        <dgm:presLayoutVars>
          <dgm:bulletEnabled val="1"/>
        </dgm:presLayoutVars>
      </dgm:prSet>
      <dgm:spPr>
        <a:prstGeom prst="rect">
          <a:avLst/>
        </a:prstGeom>
      </dgm:spPr>
      <dgm:t>
        <a:bodyPr/>
        <a:lstStyle/>
        <a:p>
          <a:endParaRPr lang="en-US"/>
        </a:p>
      </dgm:t>
    </dgm:pt>
    <dgm:pt modelId="{F0EC7956-CE4C-4457-8523-7DFA0779E766}" type="pres">
      <dgm:prSet presAssocID="{51E9B374-C129-4373-96C8-E44A1A719E18}" presName="parTrans" presStyleLbl="sibTrans2D1" presStyleIdx="3" presStyleCnt="4"/>
      <dgm:spPr/>
      <dgm:t>
        <a:bodyPr/>
        <a:lstStyle/>
        <a:p>
          <a:endParaRPr lang="en-US"/>
        </a:p>
      </dgm:t>
    </dgm:pt>
    <dgm:pt modelId="{B8F7D5A6-0889-40EA-9635-E20680E17541}" type="pres">
      <dgm:prSet presAssocID="{51E9B374-C129-4373-96C8-E44A1A719E18}" presName="connectorText" presStyleLbl="sibTrans2D1" presStyleIdx="3" presStyleCnt="4"/>
      <dgm:spPr/>
      <dgm:t>
        <a:bodyPr/>
        <a:lstStyle/>
        <a:p>
          <a:endParaRPr lang="en-US"/>
        </a:p>
      </dgm:t>
    </dgm:pt>
    <dgm:pt modelId="{58735699-7C96-4BD2-89DE-B6378D86EE46}" type="pres">
      <dgm:prSet presAssocID="{A9FECFF0-6BC8-40E5-9FAF-8E25E97B81C7}" presName="node" presStyleLbl="node1" presStyleIdx="3" presStyleCnt="4" custScaleX="131792" custScaleY="76334" custRadScaleRad="115361">
        <dgm:presLayoutVars>
          <dgm:bulletEnabled val="1"/>
        </dgm:presLayoutVars>
      </dgm:prSet>
      <dgm:spPr>
        <a:prstGeom prst="rect">
          <a:avLst/>
        </a:prstGeom>
      </dgm:spPr>
      <dgm:t>
        <a:bodyPr/>
        <a:lstStyle/>
        <a:p>
          <a:endParaRPr lang="en-US"/>
        </a:p>
      </dgm:t>
    </dgm:pt>
  </dgm:ptLst>
  <dgm:cxnLst>
    <dgm:cxn modelId="{29688D18-6B97-404D-9121-A5B9E351FC1F}" srcId="{F69D51A2-A500-4251-ACD2-DEA759632630}" destId="{58BF90BA-4F1C-4BEE-ADB2-99E309D1ABAE}" srcOrd="0" destOrd="0" parTransId="{24460080-221D-407F-8DAE-1A2E308DFA88}" sibTransId="{02DD4C9F-6818-4496-9BBD-6B46A0F24E4B}"/>
    <dgm:cxn modelId="{3DA3456A-C295-4259-9081-3BBF726CC5EA}" type="presOf" srcId="{11161A27-9E58-4792-940F-BC51C1174F67}" destId="{7176F658-CE1B-4EB1-9ADA-3DEA647D28F9}" srcOrd="0" destOrd="0" presId="urn:microsoft.com/office/officeart/2005/8/layout/radial5"/>
    <dgm:cxn modelId="{166D048B-E8A6-4546-B8B8-8E809DF7C3C3}" type="presOf" srcId="{58BF90BA-4F1C-4BEE-ADB2-99E309D1ABAE}" destId="{08EF7D47-976E-4E0D-AFB0-966C6FA0FD8D}" srcOrd="0" destOrd="0" presId="urn:microsoft.com/office/officeart/2005/8/layout/radial5"/>
    <dgm:cxn modelId="{050E9D57-73DD-49A2-A3A2-E93986807D12}" type="presOf" srcId="{F9285BF3-BC89-42DB-A212-FC55920E76BC}" destId="{FFAA4C86-00B8-4757-BB91-99CC9DB2B8AB}" srcOrd="0" destOrd="0" presId="urn:microsoft.com/office/officeart/2005/8/layout/radial5"/>
    <dgm:cxn modelId="{13ADD743-7433-4871-8D00-311163C85A61}" srcId="{F69D51A2-A500-4251-ACD2-DEA759632630}" destId="{F9285BF3-BC89-42DB-A212-FC55920E76BC}" srcOrd="1" destOrd="0" parTransId="{BA57023D-C908-463E-9DB9-06CC5677907F}" sibTransId="{58F5C2E5-DFA4-4467-A156-3C3F2BC43792}"/>
    <dgm:cxn modelId="{6C2627EC-212E-4EBB-B351-8FBCE0BC4124}" type="presOf" srcId="{A9FECFF0-6BC8-40E5-9FAF-8E25E97B81C7}" destId="{58735699-7C96-4BD2-89DE-B6378D86EE46}" srcOrd="0" destOrd="0" presId="urn:microsoft.com/office/officeart/2005/8/layout/radial5"/>
    <dgm:cxn modelId="{D01C7C02-9D57-4C48-8B2B-3AB5AAE99D9B}" type="presOf" srcId="{24460080-221D-407F-8DAE-1A2E308DFA88}" destId="{4A36C7BE-A102-463D-A33E-9DAF4199490D}" srcOrd="0" destOrd="0" presId="urn:microsoft.com/office/officeart/2005/8/layout/radial5"/>
    <dgm:cxn modelId="{18B69074-1B92-4AF2-9545-9CC5F684F0E6}" type="presOf" srcId="{51E9B374-C129-4373-96C8-E44A1A719E18}" destId="{F0EC7956-CE4C-4457-8523-7DFA0779E766}" srcOrd="0" destOrd="0" presId="urn:microsoft.com/office/officeart/2005/8/layout/radial5"/>
    <dgm:cxn modelId="{1E2A848E-2446-43AD-B6D5-64838A16DE3A}" type="presOf" srcId="{55FB6823-85F3-423D-B4B4-C629E6D4598B}" destId="{C717BF7B-902D-4E47-90CC-A9A196CC6BDB}" srcOrd="1" destOrd="0" presId="urn:microsoft.com/office/officeart/2005/8/layout/radial5"/>
    <dgm:cxn modelId="{2323F7E1-C606-4110-890C-BBE0188BDC4D}" type="presOf" srcId="{AAFB27D0-ACE8-4BEC-B5EC-8B5BD080ED19}" destId="{D8B9A50C-785C-438B-BD9B-01D473EA62B0}" srcOrd="0" destOrd="0" presId="urn:microsoft.com/office/officeart/2005/8/layout/radial5"/>
    <dgm:cxn modelId="{152C662F-C8D9-4943-8408-1063ED78C519}" srcId="{AAFB27D0-ACE8-4BEC-B5EC-8B5BD080ED19}" destId="{F69D51A2-A500-4251-ACD2-DEA759632630}" srcOrd="0" destOrd="0" parTransId="{70C0403A-267B-46F9-9C82-EF7F0C32BFC6}" sibTransId="{E4081C16-EE34-46AE-B05A-1AD85F793480}"/>
    <dgm:cxn modelId="{C7B82E9C-FE3D-4500-BF64-710C3261FDE0}" type="presOf" srcId="{24460080-221D-407F-8DAE-1A2E308DFA88}" destId="{7DBA9E74-87C3-43D9-B42D-6D5B274C9F34}" srcOrd="1" destOrd="0" presId="urn:microsoft.com/office/officeart/2005/8/layout/radial5"/>
    <dgm:cxn modelId="{6E8550E8-1322-476E-AFE1-D6E7EE9BCC3B}" type="presOf" srcId="{F69D51A2-A500-4251-ACD2-DEA759632630}" destId="{19425AAF-9B33-4750-A20A-94CDA83ABA13}" srcOrd="0" destOrd="0" presId="urn:microsoft.com/office/officeart/2005/8/layout/radial5"/>
    <dgm:cxn modelId="{3A6AC31D-1D8E-46A2-BCF5-A398B718122C}" type="presOf" srcId="{BA57023D-C908-463E-9DB9-06CC5677907F}" destId="{AF00E920-4F3C-4303-856B-B4B3A3A633EB}" srcOrd="0" destOrd="0" presId="urn:microsoft.com/office/officeart/2005/8/layout/radial5"/>
    <dgm:cxn modelId="{416D8D60-81F8-474C-944F-A097538F8D41}" type="presOf" srcId="{51E9B374-C129-4373-96C8-E44A1A719E18}" destId="{B8F7D5A6-0889-40EA-9635-E20680E17541}" srcOrd="1" destOrd="0" presId="urn:microsoft.com/office/officeart/2005/8/layout/radial5"/>
    <dgm:cxn modelId="{32193762-42AB-4345-A92A-33E5336F1505}" srcId="{F69D51A2-A500-4251-ACD2-DEA759632630}" destId="{A9FECFF0-6BC8-40E5-9FAF-8E25E97B81C7}" srcOrd="3" destOrd="0" parTransId="{51E9B374-C129-4373-96C8-E44A1A719E18}" sibTransId="{0BCB83DD-4267-4F8C-9621-C1A990508626}"/>
    <dgm:cxn modelId="{B00875BC-82A1-47F2-9EAC-E93B25514813}" type="presOf" srcId="{BA57023D-C908-463E-9DB9-06CC5677907F}" destId="{860CD524-A015-4E51-A381-4025FC5B29BC}" srcOrd="1" destOrd="0" presId="urn:microsoft.com/office/officeart/2005/8/layout/radial5"/>
    <dgm:cxn modelId="{5C5416B9-8331-484B-B122-3B487E43DCAB}" srcId="{F69D51A2-A500-4251-ACD2-DEA759632630}" destId="{11161A27-9E58-4792-940F-BC51C1174F67}" srcOrd="2" destOrd="0" parTransId="{55FB6823-85F3-423D-B4B4-C629E6D4598B}" sibTransId="{AD801A8E-8373-40B5-A2F3-26A835F4DF15}"/>
    <dgm:cxn modelId="{C7BDCEAC-95E3-41B5-AA7E-1B7F3D3DAA16}" type="presOf" srcId="{55FB6823-85F3-423D-B4B4-C629E6D4598B}" destId="{2CB292D7-C13F-47F5-BDAA-AC89BF462314}" srcOrd="0" destOrd="0" presId="urn:microsoft.com/office/officeart/2005/8/layout/radial5"/>
    <dgm:cxn modelId="{D2636B3F-7F97-40C9-876C-DC1F0F4C7136}" type="presParOf" srcId="{D8B9A50C-785C-438B-BD9B-01D473EA62B0}" destId="{19425AAF-9B33-4750-A20A-94CDA83ABA13}" srcOrd="0" destOrd="0" presId="urn:microsoft.com/office/officeart/2005/8/layout/radial5"/>
    <dgm:cxn modelId="{5AA8D81C-DAAE-46D9-8B64-7A1C77E8CCCF}" type="presParOf" srcId="{D8B9A50C-785C-438B-BD9B-01D473EA62B0}" destId="{4A36C7BE-A102-463D-A33E-9DAF4199490D}" srcOrd="1" destOrd="0" presId="urn:microsoft.com/office/officeart/2005/8/layout/radial5"/>
    <dgm:cxn modelId="{40F12B7D-D84D-4A0A-98A1-04AB35BB73D9}" type="presParOf" srcId="{4A36C7BE-A102-463D-A33E-9DAF4199490D}" destId="{7DBA9E74-87C3-43D9-B42D-6D5B274C9F34}" srcOrd="0" destOrd="0" presId="urn:microsoft.com/office/officeart/2005/8/layout/radial5"/>
    <dgm:cxn modelId="{B59C8AE3-508E-4D17-BC54-4223535FF771}" type="presParOf" srcId="{D8B9A50C-785C-438B-BD9B-01D473EA62B0}" destId="{08EF7D47-976E-4E0D-AFB0-966C6FA0FD8D}" srcOrd="2" destOrd="0" presId="urn:microsoft.com/office/officeart/2005/8/layout/radial5"/>
    <dgm:cxn modelId="{8016E2F0-83AE-4966-A22B-24D3AF98610A}" type="presParOf" srcId="{D8B9A50C-785C-438B-BD9B-01D473EA62B0}" destId="{AF00E920-4F3C-4303-856B-B4B3A3A633EB}" srcOrd="3" destOrd="0" presId="urn:microsoft.com/office/officeart/2005/8/layout/radial5"/>
    <dgm:cxn modelId="{3225F04E-F97B-4AF6-B6B8-4E02BC8F291F}" type="presParOf" srcId="{AF00E920-4F3C-4303-856B-B4B3A3A633EB}" destId="{860CD524-A015-4E51-A381-4025FC5B29BC}" srcOrd="0" destOrd="0" presId="urn:microsoft.com/office/officeart/2005/8/layout/radial5"/>
    <dgm:cxn modelId="{882C16A8-5097-4F21-A076-B439BCDB6D56}" type="presParOf" srcId="{D8B9A50C-785C-438B-BD9B-01D473EA62B0}" destId="{FFAA4C86-00B8-4757-BB91-99CC9DB2B8AB}" srcOrd="4" destOrd="0" presId="urn:microsoft.com/office/officeart/2005/8/layout/radial5"/>
    <dgm:cxn modelId="{7BFDA3B4-9F90-4714-B9A1-780F2B595240}" type="presParOf" srcId="{D8B9A50C-785C-438B-BD9B-01D473EA62B0}" destId="{2CB292D7-C13F-47F5-BDAA-AC89BF462314}" srcOrd="5" destOrd="0" presId="urn:microsoft.com/office/officeart/2005/8/layout/radial5"/>
    <dgm:cxn modelId="{DF240B8C-1A6B-415A-BBD9-B40340047E9A}" type="presParOf" srcId="{2CB292D7-C13F-47F5-BDAA-AC89BF462314}" destId="{C717BF7B-902D-4E47-90CC-A9A196CC6BDB}" srcOrd="0" destOrd="0" presId="urn:microsoft.com/office/officeart/2005/8/layout/radial5"/>
    <dgm:cxn modelId="{FE095A50-1BFE-41D2-9089-3A75BD177C00}" type="presParOf" srcId="{D8B9A50C-785C-438B-BD9B-01D473EA62B0}" destId="{7176F658-CE1B-4EB1-9ADA-3DEA647D28F9}" srcOrd="6" destOrd="0" presId="urn:microsoft.com/office/officeart/2005/8/layout/radial5"/>
    <dgm:cxn modelId="{AF32C7F6-2084-4977-857F-638E3AA71609}" type="presParOf" srcId="{D8B9A50C-785C-438B-BD9B-01D473EA62B0}" destId="{F0EC7956-CE4C-4457-8523-7DFA0779E766}" srcOrd="7" destOrd="0" presId="urn:microsoft.com/office/officeart/2005/8/layout/radial5"/>
    <dgm:cxn modelId="{D81486EA-BE79-415F-AEB2-5A7E2517F129}" type="presParOf" srcId="{F0EC7956-CE4C-4457-8523-7DFA0779E766}" destId="{B8F7D5A6-0889-40EA-9635-E20680E17541}" srcOrd="0" destOrd="0" presId="urn:microsoft.com/office/officeart/2005/8/layout/radial5"/>
    <dgm:cxn modelId="{4686E76D-5720-43C8-93EB-94E8ED2086F7}" type="presParOf" srcId="{D8B9A50C-785C-438B-BD9B-01D473EA62B0}" destId="{58735699-7C96-4BD2-89DE-B6378D86EE46}" srcOrd="8"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C820699-3B65-45F9-9AA1-B1BF3B84B6C5}"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n-US"/>
        </a:p>
      </dgm:t>
    </dgm:pt>
    <dgm:pt modelId="{617F1C56-5A81-4CFC-A552-AF7DA1C8D2EE}">
      <dgm:prSet phldrT="[Text]" custT="1">
        <dgm:style>
          <a:lnRef idx="2">
            <a:schemeClr val="accent1"/>
          </a:lnRef>
          <a:fillRef idx="1">
            <a:schemeClr val="lt1"/>
          </a:fillRef>
          <a:effectRef idx="0">
            <a:schemeClr val="accent1"/>
          </a:effectRef>
          <a:fontRef idx="minor">
            <a:schemeClr val="dk1"/>
          </a:fontRef>
        </dgm:style>
      </dgm:prSet>
      <dgm:spPr/>
      <dgm:t>
        <a:bodyPr/>
        <a:lstStyle/>
        <a:p>
          <a:r>
            <a:rPr lang="en-US" sz="4000" b="0" dirty="0" smtClean="0">
              <a:solidFill>
                <a:schemeClr val="accent2"/>
              </a:solidFill>
            </a:rPr>
            <a:t>Age-Based Entitlement Programs</a:t>
          </a:r>
          <a:endParaRPr lang="en-US" sz="4000" b="0" dirty="0">
            <a:solidFill>
              <a:schemeClr val="accent2"/>
            </a:solidFill>
          </a:endParaRPr>
        </a:p>
      </dgm:t>
    </dgm:pt>
    <dgm:pt modelId="{44D2330E-F48C-4BE2-9E26-03DCC8E7FFF4}" type="parTrans" cxnId="{53A10CF1-645E-47DB-9C6F-4D50BE5B39B2}">
      <dgm:prSet/>
      <dgm:spPr/>
      <dgm:t>
        <a:bodyPr/>
        <a:lstStyle/>
        <a:p>
          <a:endParaRPr lang="en-US"/>
        </a:p>
      </dgm:t>
    </dgm:pt>
    <dgm:pt modelId="{2D00C573-3344-41B2-B238-F8BC3027DB45}" type="sibTrans" cxnId="{53A10CF1-645E-47DB-9C6F-4D50BE5B39B2}">
      <dgm:prSet/>
      <dgm:spPr/>
      <dgm:t>
        <a:bodyPr/>
        <a:lstStyle/>
        <a:p>
          <a:endParaRPr lang="en-US"/>
        </a:p>
      </dgm:t>
    </dgm:pt>
    <dgm:pt modelId="{5439C579-2EFA-439E-88D2-742CE6BB7891}">
      <dgm:prSet phldrT="[Text]" custT="1">
        <dgm:style>
          <a:lnRef idx="2">
            <a:schemeClr val="accent1"/>
          </a:lnRef>
          <a:fillRef idx="1">
            <a:schemeClr val="lt1"/>
          </a:fillRef>
          <a:effectRef idx="0">
            <a:schemeClr val="accent1"/>
          </a:effectRef>
          <a:fontRef idx="minor">
            <a:schemeClr val="dk1"/>
          </a:fontRef>
        </dgm:style>
      </dgm:prSet>
      <dgm:spPr/>
      <dgm:t>
        <a:bodyPr/>
        <a:lstStyle/>
        <a:p>
          <a:r>
            <a:rPr lang="en-US" sz="4000" b="0" dirty="0" smtClean="0">
              <a:solidFill>
                <a:schemeClr val="accent2"/>
              </a:solidFill>
            </a:rPr>
            <a:t>Medical Burden</a:t>
          </a:r>
          <a:endParaRPr lang="en-US" sz="4000" b="0" dirty="0">
            <a:solidFill>
              <a:schemeClr val="accent2"/>
            </a:solidFill>
          </a:endParaRPr>
        </a:p>
      </dgm:t>
    </dgm:pt>
    <dgm:pt modelId="{CD9AB392-FAD7-428E-83E1-371D4C0EC73B}" type="parTrans" cxnId="{288160F4-D573-46FE-8CF5-0D0E888FBB72}">
      <dgm:prSet/>
      <dgm:spPr/>
      <dgm:t>
        <a:bodyPr/>
        <a:lstStyle/>
        <a:p>
          <a:endParaRPr lang="en-US"/>
        </a:p>
      </dgm:t>
    </dgm:pt>
    <dgm:pt modelId="{AFEC0E52-03FD-4976-866A-658F24651380}" type="sibTrans" cxnId="{288160F4-D573-46FE-8CF5-0D0E888FBB72}">
      <dgm:prSet/>
      <dgm:spPr/>
      <dgm:t>
        <a:bodyPr/>
        <a:lstStyle/>
        <a:p>
          <a:endParaRPr lang="en-US"/>
        </a:p>
      </dgm:t>
    </dgm:pt>
    <dgm:pt modelId="{8927C0CD-519C-4A57-A4C2-F63E03D08A09}">
      <dgm:prSet phldrT="[Text]" custT="1">
        <dgm:style>
          <a:lnRef idx="2">
            <a:schemeClr val="accent1"/>
          </a:lnRef>
          <a:fillRef idx="1">
            <a:schemeClr val="lt1"/>
          </a:fillRef>
          <a:effectRef idx="0">
            <a:schemeClr val="accent1"/>
          </a:effectRef>
          <a:fontRef idx="minor">
            <a:schemeClr val="dk1"/>
          </a:fontRef>
        </dgm:style>
      </dgm:prSet>
      <dgm:spPr>
        <a:solidFill>
          <a:schemeClr val="accent1">
            <a:lumMod val="20000"/>
            <a:lumOff val="80000"/>
          </a:schemeClr>
        </a:solidFill>
        <a:ln>
          <a:noFill/>
        </a:ln>
      </dgm:spPr>
      <dgm:t>
        <a:bodyPr/>
        <a:lstStyle/>
        <a:p>
          <a:r>
            <a:rPr lang="en-US" sz="2000" b="0" i="0" dirty="0" smtClean="0">
              <a:solidFill>
                <a:schemeClr val="tx1"/>
              </a:solidFill>
              <a:effectLst/>
              <a:latin typeface="+mn-lt"/>
              <a:ea typeface="+mn-ea"/>
              <a:cs typeface="+mn-cs"/>
            </a:rPr>
            <a:t>Costs attributable to obesity are almost entirely a result of costs generated from treating the diseases that obesity promotes.</a:t>
          </a:r>
          <a:endParaRPr lang="en-US" sz="2000" dirty="0"/>
        </a:p>
      </dgm:t>
    </dgm:pt>
    <dgm:pt modelId="{C4F9188B-8D3C-4757-BD95-D1208E730FD7}" type="parTrans" cxnId="{A36624E2-9C1F-4F70-8276-61A9A9EC3409}">
      <dgm:prSet/>
      <dgm:spPr/>
      <dgm:t>
        <a:bodyPr/>
        <a:lstStyle/>
        <a:p>
          <a:endParaRPr lang="en-US"/>
        </a:p>
      </dgm:t>
    </dgm:pt>
    <dgm:pt modelId="{A7FE9C8B-80C8-419F-839F-D880ACA54B68}" type="sibTrans" cxnId="{A36624E2-9C1F-4F70-8276-61A9A9EC3409}">
      <dgm:prSet/>
      <dgm:spPr/>
      <dgm:t>
        <a:bodyPr/>
        <a:lstStyle/>
        <a:p>
          <a:endParaRPr lang="en-US"/>
        </a:p>
      </dgm:t>
    </dgm:pt>
    <dgm:pt modelId="{F15FABD1-CBFF-4E02-97C3-E2F9953D7FE8}">
      <dgm:prSet phldrT="[Text]" custT="1">
        <dgm:style>
          <a:lnRef idx="2">
            <a:schemeClr val="accent1"/>
          </a:lnRef>
          <a:fillRef idx="1">
            <a:schemeClr val="lt1"/>
          </a:fillRef>
          <a:effectRef idx="0">
            <a:schemeClr val="accent1"/>
          </a:effectRef>
          <a:fontRef idx="minor">
            <a:schemeClr val="dk1"/>
          </a:fontRef>
        </dgm:style>
      </dgm:prSet>
      <dgm:spPr>
        <a:solidFill>
          <a:schemeClr val="accent1">
            <a:lumMod val="20000"/>
            <a:lumOff val="80000"/>
          </a:schemeClr>
        </a:solidFill>
        <a:ln>
          <a:noFill/>
        </a:ln>
      </dgm:spPr>
      <dgm:t>
        <a:bodyPr/>
        <a:lstStyle/>
        <a:p>
          <a:r>
            <a:rPr lang="en-US" sz="2000" dirty="0" smtClean="0"/>
            <a:t>Per capital medical spending for the obese is $1429 higher per year </a:t>
          </a:r>
          <a:r>
            <a:rPr lang="en-US" sz="2000" dirty="0" smtClean="0">
              <a:sym typeface="Wingdings" pitchFamily="2" charset="2"/>
            </a:rPr>
            <a:t> 42% higher.</a:t>
          </a:r>
          <a:endParaRPr lang="en-US" sz="2000" dirty="0"/>
        </a:p>
      </dgm:t>
    </dgm:pt>
    <dgm:pt modelId="{26825B2B-09FC-4D0B-90F1-7C901959B29E}" type="parTrans" cxnId="{6E635EAA-8F2C-4FAC-B46E-2FFD81739D55}">
      <dgm:prSet/>
      <dgm:spPr/>
      <dgm:t>
        <a:bodyPr/>
        <a:lstStyle/>
        <a:p>
          <a:endParaRPr lang="en-US"/>
        </a:p>
      </dgm:t>
    </dgm:pt>
    <dgm:pt modelId="{96939429-5B22-4344-B550-284E232695E7}" type="sibTrans" cxnId="{6E635EAA-8F2C-4FAC-B46E-2FFD81739D55}">
      <dgm:prSet/>
      <dgm:spPr/>
      <dgm:t>
        <a:bodyPr/>
        <a:lstStyle/>
        <a:p>
          <a:endParaRPr lang="en-US"/>
        </a:p>
      </dgm:t>
    </dgm:pt>
    <dgm:pt modelId="{5EDDEA6D-BFB8-40CA-8E9F-73DF813A7A88}">
      <dgm:prSet phldrT="[Text]" custT="1">
        <dgm:style>
          <a:lnRef idx="2">
            <a:schemeClr val="accent1"/>
          </a:lnRef>
          <a:fillRef idx="1">
            <a:schemeClr val="lt1"/>
          </a:fillRef>
          <a:effectRef idx="0">
            <a:schemeClr val="accent1"/>
          </a:effectRef>
          <a:fontRef idx="minor">
            <a:schemeClr val="dk1"/>
          </a:fontRef>
        </dgm:style>
      </dgm:prSet>
      <dgm:spPr>
        <a:solidFill>
          <a:schemeClr val="accent1">
            <a:lumMod val="20000"/>
            <a:lumOff val="80000"/>
          </a:schemeClr>
        </a:solidFill>
        <a:ln>
          <a:noFill/>
        </a:ln>
      </dgm:spPr>
      <dgm:t>
        <a:bodyPr/>
        <a:lstStyle/>
        <a:p>
          <a:r>
            <a:rPr lang="en-US" sz="2000" dirty="0" smtClean="0"/>
            <a:t>In aggregate, annual medical burden of obesity has increased 6.5-9.1% of medical spending </a:t>
          </a:r>
          <a:r>
            <a:rPr lang="en-US" sz="2000" dirty="0" smtClean="0">
              <a:sym typeface="Wingdings" pitchFamily="2" charset="2"/>
            </a:rPr>
            <a:t> up to $147 billion per year.</a:t>
          </a:r>
          <a:r>
            <a:rPr lang="en-US" sz="2000" dirty="0" smtClean="0"/>
            <a:t> </a:t>
          </a:r>
          <a:endParaRPr lang="en-US" sz="2000" dirty="0"/>
        </a:p>
      </dgm:t>
    </dgm:pt>
    <dgm:pt modelId="{5082B834-054C-4B90-B3AE-2BBB62D52DAB}" type="sibTrans" cxnId="{1D04647E-9D66-4F51-977A-17C7D6FA2E3F}">
      <dgm:prSet/>
      <dgm:spPr/>
      <dgm:t>
        <a:bodyPr/>
        <a:lstStyle/>
        <a:p>
          <a:endParaRPr lang="en-US"/>
        </a:p>
      </dgm:t>
    </dgm:pt>
    <dgm:pt modelId="{B20314D3-9CAB-4A6F-AC2E-FC66A0B45598}" type="parTrans" cxnId="{1D04647E-9D66-4F51-977A-17C7D6FA2E3F}">
      <dgm:prSet/>
      <dgm:spPr/>
      <dgm:t>
        <a:bodyPr/>
        <a:lstStyle/>
        <a:p>
          <a:endParaRPr lang="en-US"/>
        </a:p>
      </dgm:t>
    </dgm:pt>
    <dgm:pt modelId="{418BFEA3-FCC1-4119-9BB3-8437FFFC8A2F}" type="pres">
      <dgm:prSet presAssocID="{4C820699-3B65-45F9-9AA1-B1BF3B84B6C5}" presName="Name0" presStyleCnt="0">
        <dgm:presLayoutVars>
          <dgm:chPref val="1"/>
          <dgm:dir/>
          <dgm:animOne val="branch"/>
          <dgm:animLvl val="lvl"/>
          <dgm:resizeHandles/>
        </dgm:presLayoutVars>
      </dgm:prSet>
      <dgm:spPr/>
      <dgm:t>
        <a:bodyPr/>
        <a:lstStyle/>
        <a:p>
          <a:endParaRPr lang="en-US"/>
        </a:p>
      </dgm:t>
    </dgm:pt>
    <dgm:pt modelId="{6FBE85FA-FB6E-464B-9BA7-7BBC8A65CA6E}" type="pres">
      <dgm:prSet presAssocID="{617F1C56-5A81-4CFC-A552-AF7DA1C8D2EE}" presName="vertOne" presStyleCnt="0"/>
      <dgm:spPr/>
    </dgm:pt>
    <dgm:pt modelId="{73A978A9-7C9C-487C-9FF3-C6F068CCD7C9}" type="pres">
      <dgm:prSet presAssocID="{617F1C56-5A81-4CFC-A552-AF7DA1C8D2EE}" presName="txOne" presStyleLbl="node0" presStyleIdx="0" presStyleCnt="1" custScaleY="42795">
        <dgm:presLayoutVars>
          <dgm:chPref val="3"/>
        </dgm:presLayoutVars>
      </dgm:prSet>
      <dgm:spPr/>
      <dgm:t>
        <a:bodyPr/>
        <a:lstStyle/>
        <a:p>
          <a:endParaRPr lang="en-US"/>
        </a:p>
      </dgm:t>
    </dgm:pt>
    <dgm:pt modelId="{E1ED2831-1E89-4CD5-A265-824B28FC4402}" type="pres">
      <dgm:prSet presAssocID="{617F1C56-5A81-4CFC-A552-AF7DA1C8D2EE}" presName="parTransOne" presStyleCnt="0"/>
      <dgm:spPr/>
    </dgm:pt>
    <dgm:pt modelId="{CA243474-CD9A-4F18-9ABB-5A404670BED1}" type="pres">
      <dgm:prSet presAssocID="{617F1C56-5A81-4CFC-A552-AF7DA1C8D2EE}" presName="horzOne" presStyleCnt="0"/>
      <dgm:spPr/>
    </dgm:pt>
    <dgm:pt modelId="{DAC0DC27-F72F-47AC-81A9-F27F570D93BD}" type="pres">
      <dgm:prSet presAssocID="{5439C579-2EFA-439E-88D2-742CE6BB7891}" presName="vertTwo" presStyleCnt="0"/>
      <dgm:spPr/>
    </dgm:pt>
    <dgm:pt modelId="{7CA5B79A-0974-467A-94EF-5B0AE93E456D}" type="pres">
      <dgm:prSet presAssocID="{5439C579-2EFA-439E-88D2-742CE6BB7891}" presName="txTwo" presStyleLbl="node2" presStyleIdx="0" presStyleCnt="2" custScaleY="42795">
        <dgm:presLayoutVars>
          <dgm:chPref val="3"/>
        </dgm:presLayoutVars>
      </dgm:prSet>
      <dgm:spPr/>
      <dgm:t>
        <a:bodyPr/>
        <a:lstStyle/>
        <a:p>
          <a:endParaRPr lang="en-US"/>
        </a:p>
      </dgm:t>
    </dgm:pt>
    <dgm:pt modelId="{4157FFB7-98A4-400C-A57A-9F1385758734}" type="pres">
      <dgm:prSet presAssocID="{5439C579-2EFA-439E-88D2-742CE6BB7891}" presName="parTransTwo" presStyleCnt="0"/>
      <dgm:spPr/>
    </dgm:pt>
    <dgm:pt modelId="{EA3CEB9C-3FDE-428D-A575-B0219815DD9D}" type="pres">
      <dgm:prSet presAssocID="{5439C579-2EFA-439E-88D2-742CE6BB7891}" presName="horzTwo" presStyleCnt="0"/>
      <dgm:spPr/>
    </dgm:pt>
    <dgm:pt modelId="{7C0AE474-7EC5-4620-861C-4CBEB21BE10C}" type="pres">
      <dgm:prSet presAssocID="{8927C0CD-519C-4A57-A4C2-F63E03D08A09}" presName="vertThree" presStyleCnt="0"/>
      <dgm:spPr/>
    </dgm:pt>
    <dgm:pt modelId="{7DC03E63-3524-467D-B554-3A3FF0537768}" type="pres">
      <dgm:prSet presAssocID="{8927C0CD-519C-4A57-A4C2-F63E03D08A09}" presName="txThree" presStyleLbl="node3" presStyleIdx="0" presStyleCnt="2">
        <dgm:presLayoutVars>
          <dgm:chPref val="3"/>
        </dgm:presLayoutVars>
      </dgm:prSet>
      <dgm:spPr/>
      <dgm:t>
        <a:bodyPr/>
        <a:lstStyle/>
        <a:p>
          <a:endParaRPr lang="en-US"/>
        </a:p>
      </dgm:t>
    </dgm:pt>
    <dgm:pt modelId="{7DAF191F-041F-4C22-B6DE-766765841702}" type="pres">
      <dgm:prSet presAssocID="{8927C0CD-519C-4A57-A4C2-F63E03D08A09}" presName="horzThree" presStyleCnt="0"/>
      <dgm:spPr/>
    </dgm:pt>
    <dgm:pt modelId="{E8677AA1-86E5-4FCE-8A6E-4320E5553CBA}" type="pres">
      <dgm:prSet presAssocID="{A7FE9C8B-80C8-419F-839F-D880ACA54B68}" presName="sibSpaceThree" presStyleCnt="0"/>
      <dgm:spPr/>
    </dgm:pt>
    <dgm:pt modelId="{2AB858F8-8469-42F6-B137-E61E5E41DC28}" type="pres">
      <dgm:prSet presAssocID="{F15FABD1-CBFF-4E02-97C3-E2F9953D7FE8}" presName="vertThree" presStyleCnt="0"/>
      <dgm:spPr/>
    </dgm:pt>
    <dgm:pt modelId="{27DCC936-9A74-4B41-A50C-5AF9E950F6E2}" type="pres">
      <dgm:prSet presAssocID="{F15FABD1-CBFF-4E02-97C3-E2F9953D7FE8}" presName="txThree" presStyleLbl="node3" presStyleIdx="1" presStyleCnt="2">
        <dgm:presLayoutVars>
          <dgm:chPref val="3"/>
        </dgm:presLayoutVars>
      </dgm:prSet>
      <dgm:spPr/>
      <dgm:t>
        <a:bodyPr/>
        <a:lstStyle/>
        <a:p>
          <a:endParaRPr lang="en-US"/>
        </a:p>
      </dgm:t>
    </dgm:pt>
    <dgm:pt modelId="{0B43822C-739A-47D8-836D-08AFB7F13927}" type="pres">
      <dgm:prSet presAssocID="{F15FABD1-CBFF-4E02-97C3-E2F9953D7FE8}" presName="horzThree" presStyleCnt="0"/>
      <dgm:spPr/>
    </dgm:pt>
    <dgm:pt modelId="{53D82C02-DDE0-41D7-BD73-A54BEC5B3E80}" type="pres">
      <dgm:prSet presAssocID="{AFEC0E52-03FD-4976-866A-658F24651380}" presName="sibSpaceTwo" presStyleCnt="0"/>
      <dgm:spPr/>
    </dgm:pt>
    <dgm:pt modelId="{0A36FE24-8852-4CE9-9ABC-E53EF589D9F6}" type="pres">
      <dgm:prSet presAssocID="{5EDDEA6D-BFB8-40CA-8E9F-73DF813A7A88}" presName="vertTwo" presStyleCnt="0"/>
      <dgm:spPr/>
    </dgm:pt>
    <dgm:pt modelId="{2B63E3A8-9EFC-4BC4-9DF9-6FCF15487009}" type="pres">
      <dgm:prSet presAssocID="{5EDDEA6D-BFB8-40CA-8E9F-73DF813A7A88}" presName="txTwo" presStyleLbl="node2" presStyleIdx="1" presStyleCnt="2" custLinFactNeighborY="51688">
        <dgm:presLayoutVars>
          <dgm:chPref val="3"/>
        </dgm:presLayoutVars>
      </dgm:prSet>
      <dgm:spPr/>
      <dgm:t>
        <a:bodyPr/>
        <a:lstStyle/>
        <a:p>
          <a:endParaRPr lang="en-US"/>
        </a:p>
      </dgm:t>
    </dgm:pt>
    <dgm:pt modelId="{6AF69C5C-A77E-49EB-A67C-A8E49F4C2E37}" type="pres">
      <dgm:prSet presAssocID="{5EDDEA6D-BFB8-40CA-8E9F-73DF813A7A88}" presName="horzTwo" presStyleCnt="0"/>
      <dgm:spPr/>
    </dgm:pt>
  </dgm:ptLst>
  <dgm:cxnLst>
    <dgm:cxn modelId="{0B3BB703-FA3E-45CD-9F04-F44E4E1AB6B9}" type="presOf" srcId="{F15FABD1-CBFF-4E02-97C3-E2F9953D7FE8}" destId="{27DCC936-9A74-4B41-A50C-5AF9E950F6E2}" srcOrd="0" destOrd="0" presId="urn:microsoft.com/office/officeart/2005/8/layout/hierarchy4"/>
    <dgm:cxn modelId="{1D04647E-9D66-4F51-977A-17C7D6FA2E3F}" srcId="{617F1C56-5A81-4CFC-A552-AF7DA1C8D2EE}" destId="{5EDDEA6D-BFB8-40CA-8E9F-73DF813A7A88}" srcOrd="1" destOrd="0" parTransId="{B20314D3-9CAB-4A6F-AC2E-FC66A0B45598}" sibTransId="{5082B834-054C-4B90-B3AE-2BBB62D52DAB}"/>
    <dgm:cxn modelId="{6E635EAA-8F2C-4FAC-B46E-2FFD81739D55}" srcId="{5439C579-2EFA-439E-88D2-742CE6BB7891}" destId="{F15FABD1-CBFF-4E02-97C3-E2F9953D7FE8}" srcOrd="1" destOrd="0" parTransId="{26825B2B-09FC-4D0B-90F1-7C901959B29E}" sibTransId="{96939429-5B22-4344-B550-284E232695E7}"/>
    <dgm:cxn modelId="{8BCC4F01-07F8-45E1-A9E6-26AAA709EE29}" type="presOf" srcId="{5439C579-2EFA-439E-88D2-742CE6BB7891}" destId="{7CA5B79A-0974-467A-94EF-5B0AE93E456D}" srcOrd="0" destOrd="0" presId="urn:microsoft.com/office/officeart/2005/8/layout/hierarchy4"/>
    <dgm:cxn modelId="{DD156490-EB9C-446E-8DFD-9AD94D47A685}" type="presOf" srcId="{5EDDEA6D-BFB8-40CA-8E9F-73DF813A7A88}" destId="{2B63E3A8-9EFC-4BC4-9DF9-6FCF15487009}" srcOrd="0" destOrd="0" presId="urn:microsoft.com/office/officeart/2005/8/layout/hierarchy4"/>
    <dgm:cxn modelId="{53A10CF1-645E-47DB-9C6F-4D50BE5B39B2}" srcId="{4C820699-3B65-45F9-9AA1-B1BF3B84B6C5}" destId="{617F1C56-5A81-4CFC-A552-AF7DA1C8D2EE}" srcOrd="0" destOrd="0" parTransId="{44D2330E-F48C-4BE2-9E26-03DCC8E7FFF4}" sibTransId="{2D00C573-3344-41B2-B238-F8BC3027DB45}"/>
    <dgm:cxn modelId="{21598F35-7303-421D-9D94-BDAAA362459A}" type="presOf" srcId="{617F1C56-5A81-4CFC-A552-AF7DA1C8D2EE}" destId="{73A978A9-7C9C-487C-9FF3-C6F068CCD7C9}" srcOrd="0" destOrd="0" presId="urn:microsoft.com/office/officeart/2005/8/layout/hierarchy4"/>
    <dgm:cxn modelId="{84513EC8-74E2-40D0-93E4-0B2102FA8D85}" type="presOf" srcId="{4C820699-3B65-45F9-9AA1-B1BF3B84B6C5}" destId="{418BFEA3-FCC1-4119-9BB3-8437FFFC8A2F}" srcOrd="0" destOrd="0" presId="urn:microsoft.com/office/officeart/2005/8/layout/hierarchy4"/>
    <dgm:cxn modelId="{A36624E2-9C1F-4F70-8276-61A9A9EC3409}" srcId="{5439C579-2EFA-439E-88D2-742CE6BB7891}" destId="{8927C0CD-519C-4A57-A4C2-F63E03D08A09}" srcOrd="0" destOrd="0" parTransId="{C4F9188B-8D3C-4757-BD95-D1208E730FD7}" sibTransId="{A7FE9C8B-80C8-419F-839F-D880ACA54B68}"/>
    <dgm:cxn modelId="{288160F4-D573-46FE-8CF5-0D0E888FBB72}" srcId="{617F1C56-5A81-4CFC-A552-AF7DA1C8D2EE}" destId="{5439C579-2EFA-439E-88D2-742CE6BB7891}" srcOrd="0" destOrd="0" parTransId="{CD9AB392-FAD7-428E-83E1-371D4C0EC73B}" sibTransId="{AFEC0E52-03FD-4976-866A-658F24651380}"/>
    <dgm:cxn modelId="{6B9CDF4B-2EB8-4D9C-BC58-21A85A10BBB6}" type="presOf" srcId="{8927C0CD-519C-4A57-A4C2-F63E03D08A09}" destId="{7DC03E63-3524-467D-B554-3A3FF0537768}" srcOrd="0" destOrd="0" presId="urn:microsoft.com/office/officeart/2005/8/layout/hierarchy4"/>
    <dgm:cxn modelId="{4471AC3A-2B76-4A3D-9D02-5484F306B85F}" type="presParOf" srcId="{418BFEA3-FCC1-4119-9BB3-8437FFFC8A2F}" destId="{6FBE85FA-FB6E-464B-9BA7-7BBC8A65CA6E}" srcOrd="0" destOrd="0" presId="urn:microsoft.com/office/officeart/2005/8/layout/hierarchy4"/>
    <dgm:cxn modelId="{56DCCCE9-DD81-45AE-9D6C-D38208E78AD3}" type="presParOf" srcId="{6FBE85FA-FB6E-464B-9BA7-7BBC8A65CA6E}" destId="{73A978A9-7C9C-487C-9FF3-C6F068CCD7C9}" srcOrd="0" destOrd="0" presId="urn:microsoft.com/office/officeart/2005/8/layout/hierarchy4"/>
    <dgm:cxn modelId="{E4C81F2A-3037-4A9E-A000-E0AEBB7A1661}" type="presParOf" srcId="{6FBE85FA-FB6E-464B-9BA7-7BBC8A65CA6E}" destId="{E1ED2831-1E89-4CD5-A265-824B28FC4402}" srcOrd="1" destOrd="0" presId="urn:microsoft.com/office/officeart/2005/8/layout/hierarchy4"/>
    <dgm:cxn modelId="{6F415B11-9FD3-46A4-8333-35BF4F280388}" type="presParOf" srcId="{6FBE85FA-FB6E-464B-9BA7-7BBC8A65CA6E}" destId="{CA243474-CD9A-4F18-9ABB-5A404670BED1}" srcOrd="2" destOrd="0" presId="urn:microsoft.com/office/officeart/2005/8/layout/hierarchy4"/>
    <dgm:cxn modelId="{8210630A-1B1D-4236-AEC7-BD958DBF9CAD}" type="presParOf" srcId="{CA243474-CD9A-4F18-9ABB-5A404670BED1}" destId="{DAC0DC27-F72F-47AC-81A9-F27F570D93BD}" srcOrd="0" destOrd="0" presId="urn:microsoft.com/office/officeart/2005/8/layout/hierarchy4"/>
    <dgm:cxn modelId="{593E2F5E-5B37-49C2-9A2B-5BA1EB0472F7}" type="presParOf" srcId="{DAC0DC27-F72F-47AC-81A9-F27F570D93BD}" destId="{7CA5B79A-0974-467A-94EF-5B0AE93E456D}" srcOrd="0" destOrd="0" presId="urn:microsoft.com/office/officeart/2005/8/layout/hierarchy4"/>
    <dgm:cxn modelId="{3A207CC5-5C93-4E35-8D54-1BD10A6BBDBE}" type="presParOf" srcId="{DAC0DC27-F72F-47AC-81A9-F27F570D93BD}" destId="{4157FFB7-98A4-400C-A57A-9F1385758734}" srcOrd="1" destOrd="0" presId="urn:microsoft.com/office/officeart/2005/8/layout/hierarchy4"/>
    <dgm:cxn modelId="{9086295D-517B-490E-ACD7-5DCDA13A8A6A}" type="presParOf" srcId="{DAC0DC27-F72F-47AC-81A9-F27F570D93BD}" destId="{EA3CEB9C-3FDE-428D-A575-B0219815DD9D}" srcOrd="2" destOrd="0" presId="urn:microsoft.com/office/officeart/2005/8/layout/hierarchy4"/>
    <dgm:cxn modelId="{3411BFEC-2956-4C29-8A2F-BF4C1DFF390A}" type="presParOf" srcId="{EA3CEB9C-3FDE-428D-A575-B0219815DD9D}" destId="{7C0AE474-7EC5-4620-861C-4CBEB21BE10C}" srcOrd="0" destOrd="0" presId="urn:microsoft.com/office/officeart/2005/8/layout/hierarchy4"/>
    <dgm:cxn modelId="{39FA4FD5-A3AA-4676-AFCD-E6D7BBBD6E40}" type="presParOf" srcId="{7C0AE474-7EC5-4620-861C-4CBEB21BE10C}" destId="{7DC03E63-3524-467D-B554-3A3FF0537768}" srcOrd="0" destOrd="0" presId="urn:microsoft.com/office/officeart/2005/8/layout/hierarchy4"/>
    <dgm:cxn modelId="{36822496-1F61-4A55-A3E3-6B9A9327840F}" type="presParOf" srcId="{7C0AE474-7EC5-4620-861C-4CBEB21BE10C}" destId="{7DAF191F-041F-4C22-B6DE-766765841702}" srcOrd="1" destOrd="0" presId="urn:microsoft.com/office/officeart/2005/8/layout/hierarchy4"/>
    <dgm:cxn modelId="{AEB7D3D1-0A33-4D65-9C1B-1F35F1C11C33}" type="presParOf" srcId="{EA3CEB9C-3FDE-428D-A575-B0219815DD9D}" destId="{E8677AA1-86E5-4FCE-8A6E-4320E5553CBA}" srcOrd="1" destOrd="0" presId="urn:microsoft.com/office/officeart/2005/8/layout/hierarchy4"/>
    <dgm:cxn modelId="{30BCCE2F-001E-4744-B73D-D3632A5F5A9F}" type="presParOf" srcId="{EA3CEB9C-3FDE-428D-A575-B0219815DD9D}" destId="{2AB858F8-8469-42F6-B137-E61E5E41DC28}" srcOrd="2" destOrd="0" presId="urn:microsoft.com/office/officeart/2005/8/layout/hierarchy4"/>
    <dgm:cxn modelId="{E26C1E59-BBF3-44CE-B469-9B49DAF2FAB5}" type="presParOf" srcId="{2AB858F8-8469-42F6-B137-E61E5E41DC28}" destId="{27DCC936-9A74-4B41-A50C-5AF9E950F6E2}" srcOrd="0" destOrd="0" presId="urn:microsoft.com/office/officeart/2005/8/layout/hierarchy4"/>
    <dgm:cxn modelId="{290DC44C-127E-4384-9A3B-06BFA66856F7}" type="presParOf" srcId="{2AB858F8-8469-42F6-B137-E61E5E41DC28}" destId="{0B43822C-739A-47D8-836D-08AFB7F13927}" srcOrd="1" destOrd="0" presId="urn:microsoft.com/office/officeart/2005/8/layout/hierarchy4"/>
    <dgm:cxn modelId="{0BA87888-5379-4887-B234-07B3F5959530}" type="presParOf" srcId="{CA243474-CD9A-4F18-9ABB-5A404670BED1}" destId="{53D82C02-DDE0-41D7-BD73-A54BEC5B3E80}" srcOrd="1" destOrd="0" presId="urn:microsoft.com/office/officeart/2005/8/layout/hierarchy4"/>
    <dgm:cxn modelId="{86B9DA2B-84D1-4F7E-9915-EAA3CBD378C7}" type="presParOf" srcId="{CA243474-CD9A-4F18-9ABB-5A404670BED1}" destId="{0A36FE24-8852-4CE9-9ABC-E53EF589D9F6}" srcOrd="2" destOrd="0" presId="urn:microsoft.com/office/officeart/2005/8/layout/hierarchy4"/>
    <dgm:cxn modelId="{CE70F640-571C-449B-97F5-05CE6B07D8F5}" type="presParOf" srcId="{0A36FE24-8852-4CE9-9ABC-E53EF589D9F6}" destId="{2B63E3A8-9EFC-4BC4-9DF9-6FCF15487009}" srcOrd="0" destOrd="0" presId="urn:microsoft.com/office/officeart/2005/8/layout/hierarchy4"/>
    <dgm:cxn modelId="{B5D86271-CEA5-463E-8D2B-3454E0581B74}" type="presParOf" srcId="{0A36FE24-8852-4CE9-9ABC-E53EF589D9F6}" destId="{6AF69C5C-A77E-49EB-A67C-A8E49F4C2E37}"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7CE7D36-9BB0-4DBD-B24A-BEC215E269B7}"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n-US"/>
        </a:p>
      </dgm:t>
    </dgm:pt>
    <dgm:pt modelId="{48A66D1C-8883-4EA7-96C9-43B31CB28D33}">
      <dgm:prSet phldrT="[Text]">
        <dgm:style>
          <a:lnRef idx="2">
            <a:schemeClr val="accent1"/>
          </a:lnRef>
          <a:fillRef idx="1">
            <a:schemeClr val="lt1"/>
          </a:fillRef>
          <a:effectRef idx="0">
            <a:schemeClr val="accent1"/>
          </a:effectRef>
          <a:fontRef idx="minor">
            <a:schemeClr val="dk1"/>
          </a:fontRef>
        </dgm:style>
      </dgm:prSet>
      <dgm:spPr/>
      <dgm:t>
        <a:bodyPr/>
        <a:lstStyle/>
        <a:p>
          <a:r>
            <a:rPr lang="en-US" b="1" dirty="0" smtClean="0">
              <a:solidFill>
                <a:schemeClr val="accent2"/>
              </a:solidFill>
            </a:rPr>
            <a:t>Prevention </a:t>
          </a:r>
          <a:endParaRPr lang="en-US" b="1" dirty="0">
            <a:solidFill>
              <a:schemeClr val="accent2"/>
            </a:solidFill>
          </a:endParaRPr>
        </a:p>
      </dgm:t>
    </dgm:pt>
    <dgm:pt modelId="{58F3D524-8FC1-4E12-91CE-6DCC9E9BD0AD}" type="parTrans" cxnId="{BEA59BEB-EFAF-4E62-8DBB-0204FE664491}">
      <dgm:prSet/>
      <dgm:spPr/>
      <dgm:t>
        <a:bodyPr/>
        <a:lstStyle/>
        <a:p>
          <a:endParaRPr lang="en-US"/>
        </a:p>
      </dgm:t>
    </dgm:pt>
    <dgm:pt modelId="{5E18A7D0-4A13-464B-8A48-6953999A69F1}" type="sibTrans" cxnId="{BEA59BEB-EFAF-4E62-8DBB-0204FE664491}">
      <dgm:prSet/>
      <dgm:spPr/>
      <dgm:t>
        <a:bodyPr/>
        <a:lstStyle/>
        <a:p>
          <a:endParaRPr lang="en-US"/>
        </a:p>
      </dgm:t>
    </dgm:pt>
    <dgm:pt modelId="{462D4ACB-8CF4-4141-AC34-35D0AA98FE01}">
      <dgm:prSet phldrT="[Text]"/>
      <dgm:spPr>
        <a:solidFill>
          <a:schemeClr val="accent1">
            <a:lumMod val="20000"/>
            <a:lumOff val="80000"/>
          </a:schemeClr>
        </a:solidFill>
      </dgm:spPr>
      <dgm:t>
        <a:bodyPr/>
        <a:lstStyle/>
        <a:p>
          <a:r>
            <a:rPr lang="en-US" dirty="0" smtClean="0"/>
            <a:t>Better access to healthy food</a:t>
          </a:r>
          <a:endParaRPr lang="en-US" dirty="0"/>
        </a:p>
      </dgm:t>
    </dgm:pt>
    <dgm:pt modelId="{8C82D8EE-AD7D-42B1-9A59-C5D7D961F519}" type="parTrans" cxnId="{12C0DA2C-3FC1-4428-804C-F8EE0D0E49ED}">
      <dgm:prSet/>
      <dgm:spPr/>
      <dgm:t>
        <a:bodyPr/>
        <a:lstStyle/>
        <a:p>
          <a:endParaRPr lang="en-US"/>
        </a:p>
      </dgm:t>
    </dgm:pt>
    <dgm:pt modelId="{0913D269-4282-4AC2-9A12-96FF92882EB9}" type="sibTrans" cxnId="{12C0DA2C-3FC1-4428-804C-F8EE0D0E49ED}">
      <dgm:prSet/>
      <dgm:spPr/>
      <dgm:t>
        <a:bodyPr/>
        <a:lstStyle/>
        <a:p>
          <a:endParaRPr lang="en-US"/>
        </a:p>
      </dgm:t>
    </dgm:pt>
    <dgm:pt modelId="{B125ECD0-A534-4760-B69B-3560CC52356D}">
      <dgm:prSet phldrT="[Text]">
        <dgm:style>
          <a:lnRef idx="2">
            <a:schemeClr val="accent1"/>
          </a:lnRef>
          <a:fillRef idx="1">
            <a:schemeClr val="lt1"/>
          </a:fillRef>
          <a:effectRef idx="0">
            <a:schemeClr val="accent1"/>
          </a:effectRef>
          <a:fontRef idx="minor">
            <a:schemeClr val="dk1"/>
          </a:fontRef>
        </dgm:style>
      </dgm:prSet>
      <dgm:spPr/>
      <dgm:t>
        <a:bodyPr/>
        <a:lstStyle/>
        <a:p>
          <a:r>
            <a:rPr lang="en-US" b="1" dirty="0" smtClean="0">
              <a:solidFill>
                <a:schemeClr val="accent2"/>
              </a:solidFill>
            </a:rPr>
            <a:t>Treatment</a:t>
          </a:r>
          <a:endParaRPr lang="en-US" b="1" dirty="0">
            <a:solidFill>
              <a:schemeClr val="accent2"/>
            </a:solidFill>
          </a:endParaRPr>
        </a:p>
      </dgm:t>
    </dgm:pt>
    <dgm:pt modelId="{A93B8315-043A-4446-9EE0-7A996C35F3F6}" type="parTrans" cxnId="{8B4BB911-A01D-44B0-BAC4-29D6E59F7C1B}">
      <dgm:prSet/>
      <dgm:spPr/>
      <dgm:t>
        <a:bodyPr/>
        <a:lstStyle/>
        <a:p>
          <a:endParaRPr lang="en-US"/>
        </a:p>
      </dgm:t>
    </dgm:pt>
    <dgm:pt modelId="{38A0292C-BA5D-45C6-8742-33083A1A08D5}" type="sibTrans" cxnId="{8B4BB911-A01D-44B0-BAC4-29D6E59F7C1B}">
      <dgm:prSet/>
      <dgm:spPr/>
      <dgm:t>
        <a:bodyPr/>
        <a:lstStyle/>
        <a:p>
          <a:endParaRPr lang="en-US"/>
        </a:p>
      </dgm:t>
    </dgm:pt>
    <dgm:pt modelId="{204F5942-DCD9-4E26-9E4A-E8CC486BB989}">
      <dgm:prSet phldrT="[Text]"/>
      <dgm:spPr>
        <a:solidFill>
          <a:schemeClr val="accent1">
            <a:lumMod val="20000"/>
            <a:lumOff val="80000"/>
          </a:schemeClr>
        </a:solidFill>
      </dgm:spPr>
      <dgm:t>
        <a:bodyPr/>
        <a:lstStyle/>
        <a:p>
          <a:r>
            <a:rPr lang="en-US" dirty="0" smtClean="0"/>
            <a:t>Increased education and distribution of information on health risks</a:t>
          </a:r>
          <a:endParaRPr lang="en-US" dirty="0"/>
        </a:p>
      </dgm:t>
    </dgm:pt>
    <dgm:pt modelId="{890492EC-2394-40E3-8202-87652A32A0A4}" type="parTrans" cxnId="{B0C49A5F-F6D1-4BC0-B8A9-6966ED568C70}">
      <dgm:prSet/>
      <dgm:spPr/>
      <dgm:t>
        <a:bodyPr/>
        <a:lstStyle/>
        <a:p>
          <a:endParaRPr lang="en-US"/>
        </a:p>
      </dgm:t>
    </dgm:pt>
    <dgm:pt modelId="{2CB82A01-AF2D-41A0-A5D5-692A0C386582}" type="sibTrans" cxnId="{B0C49A5F-F6D1-4BC0-B8A9-6966ED568C70}">
      <dgm:prSet/>
      <dgm:spPr/>
      <dgm:t>
        <a:bodyPr/>
        <a:lstStyle/>
        <a:p>
          <a:endParaRPr lang="en-US"/>
        </a:p>
      </dgm:t>
    </dgm:pt>
    <dgm:pt modelId="{6584CA5B-F786-4B54-9B35-A79535E223DA}">
      <dgm:prSet/>
      <dgm:spPr>
        <a:solidFill>
          <a:schemeClr val="accent1">
            <a:lumMod val="20000"/>
            <a:lumOff val="80000"/>
          </a:schemeClr>
        </a:solidFill>
      </dgm:spPr>
      <dgm:t>
        <a:bodyPr/>
        <a:lstStyle/>
        <a:p>
          <a:r>
            <a:rPr lang="en-US" smtClean="0"/>
            <a:t>Funding for physical activity centers</a:t>
          </a:r>
          <a:endParaRPr lang="en-US" dirty="0"/>
        </a:p>
      </dgm:t>
    </dgm:pt>
    <dgm:pt modelId="{F75669C4-9653-4975-B79F-D0EBCEC5BF7B}" type="parTrans" cxnId="{3889AAE9-8D6A-4770-9EB3-036FEA3D0279}">
      <dgm:prSet/>
      <dgm:spPr/>
      <dgm:t>
        <a:bodyPr/>
        <a:lstStyle/>
        <a:p>
          <a:endParaRPr lang="en-US"/>
        </a:p>
      </dgm:t>
    </dgm:pt>
    <dgm:pt modelId="{F22E9C9C-D34D-480F-B13D-F0B593D91F41}" type="sibTrans" cxnId="{3889AAE9-8D6A-4770-9EB3-036FEA3D0279}">
      <dgm:prSet/>
      <dgm:spPr/>
      <dgm:t>
        <a:bodyPr/>
        <a:lstStyle/>
        <a:p>
          <a:endParaRPr lang="en-US"/>
        </a:p>
      </dgm:t>
    </dgm:pt>
    <dgm:pt modelId="{719E9ED5-1B4A-46B7-8393-66AADDDC3501}">
      <dgm:prSet/>
      <dgm:spPr>
        <a:solidFill>
          <a:schemeClr val="accent1">
            <a:lumMod val="20000"/>
            <a:lumOff val="80000"/>
          </a:schemeClr>
        </a:solidFill>
      </dgm:spPr>
      <dgm:t>
        <a:bodyPr/>
        <a:lstStyle/>
        <a:p>
          <a:r>
            <a:rPr lang="en-US" dirty="0" smtClean="0"/>
            <a:t>Tax incentives for weight loss</a:t>
          </a:r>
          <a:endParaRPr lang="en-US" dirty="0"/>
        </a:p>
      </dgm:t>
    </dgm:pt>
    <dgm:pt modelId="{377C29D1-390D-440E-990B-154DFB5334F3}" type="parTrans" cxnId="{0EE136DB-1986-4F2D-9DE3-7C405B8F0116}">
      <dgm:prSet/>
      <dgm:spPr/>
      <dgm:t>
        <a:bodyPr/>
        <a:lstStyle/>
        <a:p>
          <a:endParaRPr lang="en-US"/>
        </a:p>
      </dgm:t>
    </dgm:pt>
    <dgm:pt modelId="{8C2B881B-77BD-46A4-B523-BDEAF4FC73C0}" type="sibTrans" cxnId="{0EE136DB-1986-4F2D-9DE3-7C405B8F0116}">
      <dgm:prSet/>
      <dgm:spPr/>
      <dgm:t>
        <a:bodyPr/>
        <a:lstStyle/>
        <a:p>
          <a:endParaRPr lang="en-US"/>
        </a:p>
      </dgm:t>
    </dgm:pt>
    <dgm:pt modelId="{AD154F03-5581-43D6-AC47-48CCE1921B15}">
      <dgm:prSet/>
      <dgm:spPr>
        <a:solidFill>
          <a:schemeClr val="accent1">
            <a:lumMod val="20000"/>
            <a:lumOff val="80000"/>
          </a:schemeClr>
        </a:solidFill>
      </dgm:spPr>
      <dgm:t>
        <a:bodyPr/>
        <a:lstStyle/>
        <a:p>
          <a:r>
            <a:rPr lang="en-US" dirty="0" smtClean="0"/>
            <a:t>Education in nutrition</a:t>
          </a:r>
          <a:endParaRPr lang="en-US" dirty="0"/>
        </a:p>
      </dgm:t>
    </dgm:pt>
    <dgm:pt modelId="{794525AD-1A68-41A7-A120-38506FB7C8A6}" type="parTrans" cxnId="{31CE8BAD-ED14-4904-8B8B-E8D5AB6A01B0}">
      <dgm:prSet/>
      <dgm:spPr/>
      <dgm:t>
        <a:bodyPr/>
        <a:lstStyle/>
        <a:p>
          <a:endParaRPr lang="en-US"/>
        </a:p>
      </dgm:t>
    </dgm:pt>
    <dgm:pt modelId="{A3024AE9-3461-4728-B58D-013B7FFBFD6D}" type="sibTrans" cxnId="{31CE8BAD-ED14-4904-8B8B-E8D5AB6A01B0}">
      <dgm:prSet/>
      <dgm:spPr/>
      <dgm:t>
        <a:bodyPr/>
        <a:lstStyle/>
        <a:p>
          <a:endParaRPr lang="en-US"/>
        </a:p>
      </dgm:t>
    </dgm:pt>
    <dgm:pt modelId="{6C937CF5-60FF-49A7-8AB4-C8D44B7AF4AE}">
      <dgm:prSet/>
      <dgm:spPr>
        <a:solidFill>
          <a:schemeClr val="accent1">
            <a:lumMod val="20000"/>
            <a:lumOff val="80000"/>
          </a:schemeClr>
        </a:solidFill>
      </dgm:spPr>
      <dgm:t>
        <a:bodyPr/>
        <a:lstStyle/>
        <a:p>
          <a:r>
            <a:rPr lang="en-US" dirty="0" smtClean="0"/>
            <a:t>Taxes on junk food</a:t>
          </a:r>
          <a:endParaRPr lang="en-US" dirty="0"/>
        </a:p>
      </dgm:t>
    </dgm:pt>
    <dgm:pt modelId="{7C403A88-146D-4482-A9C6-4D32A41BD6DF}" type="parTrans" cxnId="{9C4426A5-C196-46B7-BCDF-5B6842DCA2B5}">
      <dgm:prSet/>
      <dgm:spPr/>
      <dgm:t>
        <a:bodyPr/>
        <a:lstStyle/>
        <a:p>
          <a:endParaRPr lang="en-US"/>
        </a:p>
      </dgm:t>
    </dgm:pt>
    <dgm:pt modelId="{BE8D9855-8776-4902-93DC-D4FD1E44A437}" type="sibTrans" cxnId="{9C4426A5-C196-46B7-BCDF-5B6842DCA2B5}">
      <dgm:prSet/>
      <dgm:spPr/>
      <dgm:t>
        <a:bodyPr/>
        <a:lstStyle/>
        <a:p>
          <a:endParaRPr lang="en-US"/>
        </a:p>
      </dgm:t>
    </dgm:pt>
    <dgm:pt modelId="{D9421F41-8664-43D5-8766-0FDEDEB899EB}" type="pres">
      <dgm:prSet presAssocID="{77CE7D36-9BB0-4DBD-B24A-BEC215E269B7}" presName="composite" presStyleCnt="0">
        <dgm:presLayoutVars>
          <dgm:chMax val="5"/>
          <dgm:dir/>
          <dgm:animLvl val="ctr"/>
          <dgm:resizeHandles val="exact"/>
        </dgm:presLayoutVars>
      </dgm:prSet>
      <dgm:spPr/>
      <dgm:t>
        <a:bodyPr/>
        <a:lstStyle/>
        <a:p>
          <a:endParaRPr lang="en-US"/>
        </a:p>
      </dgm:t>
    </dgm:pt>
    <dgm:pt modelId="{1A5DB141-D949-4120-9FD4-8813905BD8BA}" type="pres">
      <dgm:prSet presAssocID="{77CE7D36-9BB0-4DBD-B24A-BEC215E269B7}" presName="cycle" presStyleCnt="0"/>
      <dgm:spPr/>
    </dgm:pt>
    <dgm:pt modelId="{898418A6-1F4B-49C7-A4AB-2BFDE8EB6A56}" type="pres">
      <dgm:prSet presAssocID="{77CE7D36-9BB0-4DBD-B24A-BEC215E269B7}" presName="centerShape" presStyleCnt="0"/>
      <dgm:spPr/>
    </dgm:pt>
    <dgm:pt modelId="{855E9245-09EB-4410-846F-CDBD77F6D407}" type="pres">
      <dgm:prSet presAssocID="{77CE7D36-9BB0-4DBD-B24A-BEC215E269B7}" presName="connSite" presStyleLbl="node1" presStyleIdx="0" presStyleCnt="3"/>
      <dgm:spPr/>
    </dgm:pt>
    <dgm:pt modelId="{DB78F1A2-1A20-470F-8B39-51E3F6322578}" type="pres">
      <dgm:prSet presAssocID="{77CE7D36-9BB0-4DBD-B24A-BEC215E269B7}" presName="visible" presStyleLbl="node1" presStyleIdx="0" presStyleCnt="3" custScaleX="73241"/>
      <dgm:spPr>
        <a:blipFill rotWithShape="1">
          <a:blip xmlns:r="http://schemas.openxmlformats.org/officeDocument/2006/relationships" r:embed="rId1"/>
          <a:stretch>
            <a:fillRect/>
          </a:stretch>
        </a:blipFill>
      </dgm:spPr>
    </dgm:pt>
    <dgm:pt modelId="{57B7DBEB-03A8-4850-8771-3194DD2A6B79}" type="pres">
      <dgm:prSet presAssocID="{58F3D524-8FC1-4E12-91CE-6DCC9E9BD0AD}" presName="Name25" presStyleLbl="parChTrans1D1" presStyleIdx="0" presStyleCnt="2"/>
      <dgm:spPr/>
      <dgm:t>
        <a:bodyPr/>
        <a:lstStyle/>
        <a:p>
          <a:endParaRPr lang="en-US"/>
        </a:p>
      </dgm:t>
    </dgm:pt>
    <dgm:pt modelId="{1E88524E-3CEA-4E8A-885D-16E2C0E94CBF}" type="pres">
      <dgm:prSet presAssocID="{48A66D1C-8883-4EA7-96C9-43B31CB28D33}" presName="node" presStyleCnt="0"/>
      <dgm:spPr/>
    </dgm:pt>
    <dgm:pt modelId="{D5B24B6A-4ABC-4B5A-8AE9-57EE493B9684}" type="pres">
      <dgm:prSet presAssocID="{48A66D1C-8883-4EA7-96C9-43B31CB28D33}" presName="parentNode" presStyleLbl="node1" presStyleIdx="1" presStyleCnt="3" custScaleX="106068" custScaleY="103167" custLinFactNeighborX="-8990" custLinFactNeighborY="8926">
        <dgm:presLayoutVars>
          <dgm:chMax val="1"/>
          <dgm:bulletEnabled val="1"/>
        </dgm:presLayoutVars>
      </dgm:prSet>
      <dgm:spPr/>
      <dgm:t>
        <a:bodyPr/>
        <a:lstStyle/>
        <a:p>
          <a:endParaRPr lang="en-US"/>
        </a:p>
      </dgm:t>
    </dgm:pt>
    <dgm:pt modelId="{580B1BF3-7A83-4943-82F9-B24215779C50}" type="pres">
      <dgm:prSet presAssocID="{48A66D1C-8883-4EA7-96C9-43B31CB28D33}" presName="childNode" presStyleLbl="revTx" presStyleIdx="0" presStyleCnt="2">
        <dgm:presLayoutVars>
          <dgm:bulletEnabled val="1"/>
        </dgm:presLayoutVars>
      </dgm:prSet>
      <dgm:spPr/>
      <dgm:t>
        <a:bodyPr/>
        <a:lstStyle/>
        <a:p>
          <a:endParaRPr lang="en-US"/>
        </a:p>
      </dgm:t>
    </dgm:pt>
    <dgm:pt modelId="{2A5468EC-9D8D-4085-8E43-65B2CBDD83C7}" type="pres">
      <dgm:prSet presAssocID="{A93B8315-043A-4446-9EE0-7A996C35F3F6}" presName="Name25" presStyleLbl="parChTrans1D1" presStyleIdx="1" presStyleCnt="2"/>
      <dgm:spPr/>
      <dgm:t>
        <a:bodyPr/>
        <a:lstStyle/>
        <a:p>
          <a:endParaRPr lang="en-US"/>
        </a:p>
      </dgm:t>
    </dgm:pt>
    <dgm:pt modelId="{57A6F3AB-03F6-4FB2-B7EA-6C71B66BEDFF}" type="pres">
      <dgm:prSet presAssocID="{B125ECD0-A534-4760-B69B-3560CC52356D}" presName="node" presStyleCnt="0"/>
      <dgm:spPr/>
    </dgm:pt>
    <dgm:pt modelId="{52C508C0-A120-491D-9902-EA1574E72A7F}" type="pres">
      <dgm:prSet presAssocID="{B125ECD0-A534-4760-B69B-3560CC52356D}" presName="parentNode" presStyleLbl="node1" presStyleIdx="2" presStyleCnt="3" custScaleX="106068" custScaleY="103167" custLinFactNeighborX="-10281" custLinFactNeighborY="-17112">
        <dgm:presLayoutVars>
          <dgm:chMax val="1"/>
          <dgm:bulletEnabled val="1"/>
        </dgm:presLayoutVars>
      </dgm:prSet>
      <dgm:spPr/>
      <dgm:t>
        <a:bodyPr/>
        <a:lstStyle/>
        <a:p>
          <a:endParaRPr lang="en-US"/>
        </a:p>
      </dgm:t>
    </dgm:pt>
    <dgm:pt modelId="{D132ACBB-17DB-4592-95F0-5BA685256E1A}" type="pres">
      <dgm:prSet presAssocID="{B125ECD0-A534-4760-B69B-3560CC52356D}" presName="childNode" presStyleLbl="revTx" presStyleIdx="1" presStyleCnt="2">
        <dgm:presLayoutVars>
          <dgm:bulletEnabled val="1"/>
        </dgm:presLayoutVars>
      </dgm:prSet>
      <dgm:spPr/>
      <dgm:t>
        <a:bodyPr/>
        <a:lstStyle/>
        <a:p>
          <a:endParaRPr lang="en-US"/>
        </a:p>
      </dgm:t>
    </dgm:pt>
  </dgm:ptLst>
  <dgm:cxnLst>
    <dgm:cxn modelId="{5B0B7F52-499F-4F3A-BC4C-0FB7B63E39ED}" type="presOf" srcId="{204F5942-DCD9-4E26-9E4A-E8CC486BB989}" destId="{D132ACBB-17DB-4592-95F0-5BA685256E1A}" srcOrd="0" destOrd="0" presId="urn:microsoft.com/office/officeart/2005/8/layout/radial2"/>
    <dgm:cxn modelId="{3ED571DA-6E8A-4DB6-88E1-C16C6938497C}" type="presOf" srcId="{6584CA5B-F786-4B54-9B35-A79535E223DA}" destId="{D132ACBB-17DB-4592-95F0-5BA685256E1A}" srcOrd="0" destOrd="1" presId="urn:microsoft.com/office/officeart/2005/8/layout/radial2"/>
    <dgm:cxn modelId="{1B86DA7C-9DD3-4BF9-AE5F-BF221C497068}" type="presOf" srcId="{48A66D1C-8883-4EA7-96C9-43B31CB28D33}" destId="{D5B24B6A-4ABC-4B5A-8AE9-57EE493B9684}" srcOrd="0" destOrd="0" presId="urn:microsoft.com/office/officeart/2005/8/layout/radial2"/>
    <dgm:cxn modelId="{48628D03-F353-4F71-B73B-9211E361683F}" type="presOf" srcId="{6C937CF5-60FF-49A7-8AB4-C8D44B7AF4AE}" destId="{580B1BF3-7A83-4943-82F9-B24215779C50}" srcOrd="0" destOrd="2" presId="urn:microsoft.com/office/officeart/2005/8/layout/radial2"/>
    <dgm:cxn modelId="{BEA59BEB-EFAF-4E62-8DBB-0204FE664491}" srcId="{77CE7D36-9BB0-4DBD-B24A-BEC215E269B7}" destId="{48A66D1C-8883-4EA7-96C9-43B31CB28D33}" srcOrd="0" destOrd="0" parTransId="{58F3D524-8FC1-4E12-91CE-6DCC9E9BD0AD}" sibTransId="{5E18A7D0-4A13-464B-8A48-6953999A69F1}"/>
    <dgm:cxn modelId="{AE561F86-C8A0-4D99-88BE-B4FD32E764DF}" type="presOf" srcId="{AD154F03-5581-43D6-AC47-48CCE1921B15}" destId="{580B1BF3-7A83-4943-82F9-B24215779C50}" srcOrd="0" destOrd="1" presId="urn:microsoft.com/office/officeart/2005/8/layout/radial2"/>
    <dgm:cxn modelId="{9C4426A5-C196-46B7-BCDF-5B6842DCA2B5}" srcId="{48A66D1C-8883-4EA7-96C9-43B31CB28D33}" destId="{6C937CF5-60FF-49A7-8AB4-C8D44B7AF4AE}" srcOrd="2" destOrd="0" parTransId="{7C403A88-146D-4482-A9C6-4D32A41BD6DF}" sibTransId="{BE8D9855-8776-4902-93DC-D4FD1E44A437}"/>
    <dgm:cxn modelId="{12C0DA2C-3FC1-4428-804C-F8EE0D0E49ED}" srcId="{48A66D1C-8883-4EA7-96C9-43B31CB28D33}" destId="{462D4ACB-8CF4-4141-AC34-35D0AA98FE01}" srcOrd="0" destOrd="0" parTransId="{8C82D8EE-AD7D-42B1-9A59-C5D7D961F519}" sibTransId="{0913D269-4282-4AC2-9A12-96FF92882EB9}"/>
    <dgm:cxn modelId="{6D13AF03-6B25-43D3-9675-3B0683801B11}" type="presOf" srcId="{B125ECD0-A534-4760-B69B-3560CC52356D}" destId="{52C508C0-A120-491D-9902-EA1574E72A7F}" srcOrd="0" destOrd="0" presId="urn:microsoft.com/office/officeart/2005/8/layout/radial2"/>
    <dgm:cxn modelId="{5C90C085-E97A-4A69-8343-5999CEB1BB31}" type="presOf" srcId="{A93B8315-043A-4446-9EE0-7A996C35F3F6}" destId="{2A5468EC-9D8D-4085-8E43-65B2CBDD83C7}" srcOrd="0" destOrd="0" presId="urn:microsoft.com/office/officeart/2005/8/layout/radial2"/>
    <dgm:cxn modelId="{B0C49A5F-F6D1-4BC0-B8A9-6966ED568C70}" srcId="{B125ECD0-A534-4760-B69B-3560CC52356D}" destId="{204F5942-DCD9-4E26-9E4A-E8CC486BB989}" srcOrd="0" destOrd="0" parTransId="{890492EC-2394-40E3-8202-87652A32A0A4}" sibTransId="{2CB82A01-AF2D-41A0-A5D5-692A0C386582}"/>
    <dgm:cxn modelId="{0796C85E-15A3-42FC-8F12-9ACA8B553767}" type="presOf" srcId="{58F3D524-8FC1-4E12-91CE-6DCC9E9BD0AD}" destId="{57B7DBEB-03A8-4850-8771-3194DD2A6B79}" srcOrd="0" destOrd="0" presId="urn:microsoft.com/office/officeart/2005/8/layout/radial2"/>
    <dgm:cxn modelId="{31CE8BAD-ED14-4904-8B8B-E8D5AB6A01B0}" srcId="{48A66D1C-8883-4EA7-96C9-43B31CB28D33}" destId="{AD154F03-5581-43D6-AC47-48CCE1921B15}" srcOrd="1" destOrd="0" parTransId="{794525AD-1A68-41A7-A120-38506FB7C8A6}" sibTransId="{A3024AE9-3461-4728-B58D-013B7FFBFD6D}"/>
    <dgm:cxn modelId="{3889AAE9-8D6A-4770-9EB3-036FEA3D0279}" srcId="{B125ECD0-A534-4760-B69B-3560CC52356D}" destId="{6584CA5B-F786-4B54-9B35-A79535E223DA}" srcOrd="1" destOrd="0" parTransId="{F75669C4-9653-4975-B79F-D0EBCEC5BF7B}" sibTransId="{F22E9C9C-D34D-480F-B13D-F0B593D91F41}"/>
    <dgm:cxn modelId="{8B4BB911-A01D-44B0-BAC4-29D6E59F7C1B}" srcId="{77CE7D36-9BB0-4DBD-B24A-BEC215E269B7}" destId="{B125ECD0-A534-4760-B69B-3560CC52356D}" srcOrd="1" destOrd="0" parTransId="{A93B8315-043A-4446-9EE0-7A996C35F3F6}" sibTransId="{38A0292C-BA5D-45C6-8742-33083A1A08D5}"/>
    <dgm:cxn modelId="{0EE136DB-1986-4F2D-9DE3-7C405B8F0116}" srcId="{B125ECD0-A534-4760-B69B-3560CC52356D}" destId="{719E9ED5-1B4A-46B7-8393-66AADDDC3501}" srcOrd="2" destOrd="0" parTransId="{377C29D1-390D-440E-990B-154DFB5334F3}" sibTransId="{8C2B881B-77BD-46A4-B523-BDEAF4FC73C0}"/>
    <dgm:cxn modelId="{0B1341E1-8BD8-4DE0-8B93-0D6FB7825CE8}" type="presOf" srcId="{462D4ACB-8CF4-4141-AC34-35D0AA98FE01}" destId="{580B1BF3-7A83-4943-82F9-B24215779C50}" srcOrd="0" destOrd="0" presId="urn:microsoft.com/office/officeart/2005/8/layout/radial2"/>
    <dgm:cxn modelId="{BCDBF8AF-77DA-4C40-B64F-EA7C8117B3DE}" type="presOf" srcId="{77CE7D36-9BB0-4DBD-B24A-BEC215E269B7}" destId="{D9421F41-8664-43D5-8766-0FDEDEB899EB}" srcOrd="0" destOrd="0" presId="urn:microsoft.com/office/officeart/2005/8/layout/radial2"/>
    <dgm:cxn modelId="{54DF529D-40D0-40EA-B326-0DB96382FA8D}" type="presOf" srcId="{719E9ED5-1B4A-46B7-8393-66AADDDC3501}" destId="{D132ACBB-17DB-4592-95F0-5BA685256E1A}" srcOrd="0" destOrd="2" presId="urn:microsoft.com/office/officeart/2005/8/layout/radial2"/>
    <dgm:cxn modelId="{9B0DC4B9-96AD-4F1A-ABD2-D4A7434CF63D}" type="presParOf" srcId="{D9421F41-8664-43D5-8766-0FDEDEB899EB}" destId="{1A5DB141-D949-4120-9FD4-8813905BD8BA}" srcOrd="0" destOrd="0" presId="urn:microsoft.com/office/officeart/2005/8/layout/radial2"/>
    <dgm:cxn modelId="{E5FCE848-726B-4EF2-97E4-6462F60F1066}" type="presParOf" srcId="{1A5DB141-D949-4120-9FD4-8813905BD8BA}" destId="{898418A6-1F4B-49C7-A4AB-2BFDE8EB6A56}" srcOrd="0" destOrd="0" presId="urn:microsoft.com/office/officeart/2005/8/layout/radial2"/>
    <dgm:cxn modelId="{3C6DD6E2-D9F5-46FC-9337-06019BC650C0}" type="presParOf" srcId="{898418A6-1F4B-49C7-A4AB-2BFDE8EB6A56}" destId="{855E9245-09EB-4410-846F-CDBD77F6D407}" srcOrd="0" destOrd="0" presId="urn:microsoft.com/office/officeart/2005/8/layout/radial2"/>
    <dgm:cxn modelId="{0B1FDBE6-E9CC-4361-ACCE-DEC5A5AF24DE}" type="presParOf" srcId="{898418A6-1F4B-49C7-A4AB-2BFDE8EB6A56}" destId="{DB78F1A2-1A20-470F-8B39-51E3F6322578}" srcOrd="1" destOrd="0" presId="urn:microsoft.com/office/officeart/2005/8/layout/radial2"/>
    <dgm:cxn modelId="{427C70E7-6A33-42D5-A531-A8CE9F4036B0}" type="presParOf" srcId="{1A5DB141-D949-4120-9FD4-8813905BD8BA}" destId="{57B7DBEB-03A8-4850-8771-3194DD2A6B79}" srcOrd="1" destOrd="0" presId="urn:microsoft.com/office/officeart/2005/8/layout/radial2"/>
    <dgm:cxn modelId="{F5A3827E-3561-410C-8BE2-EB6688BFA720}" type="presParOf" srcId="{1A5DB141-D949-4120-9FD4-8813905BD8BA}" destId="{1E88524E-3CEA-4E8A-885D-16E2C0E94CBF}" srcOrd="2" destOrd="0" presId="urn:microsoft.com/office/officeart/2005/8/layout/radial2"/>
    <dgm:cxn modelId="{929702B8-CAF1-4952-AC25-95F944B02175}" type="presParOf" srcId="{1E88524E-3CEA-4E8A-885D-16E2C0E94CBF}" destId="{D5B24B6A-4ABC-4B5A-8AE9-57EE493B9684}" srcOrd="0" destOrd="0" presId="urn:microsoft.com/office/officeart/2005/8/layout/radial2"/>
    <dgm:cxn modelId="{F0F64155-F138-467C-8014-8462B055EC8E}" type="presParOf" srcId="{1E88524E-3CEA-4E8A-885D-16E2C0E94CBF}" destId="{580B1BF3-7A83-4943-82F9-B24215779C50}" srcOrd="1" destOrd="0" presId="urn:microsoft.com/office/officeart/2005/8/layout/radial2"/>
    <dgm:cxn modelId="{68612156-2BEA-4164-90B2-E6927B177C49}" type="presParOf" srcId="{1A5DB141-D949-4120-9FD4-8813905BD8BA}" destId="{2A5468EC-9D8D-4085-8E43-65B2CBDD83C7}" srcOrd="3" destOrd="0" presId="urn:microsoft.com/office/officeart/2005/8/layout/radial2"/>
    <dgm:cxn modelId="{CDB23C57-4656-4322-B55E-596BBC43A2B2}" type="presParOf" srcId="{1A5DB141-D949-4120-9FD4-8813905BD8BA}" destId="{57A6F3AB-03F6-4FB2-B7EA-6C71B66BEDFF}" srcOrd="4" destOrd="0" presId="urn:microsoft.com/office/officeart/2005/8/layout/radial2"/>
    <dgm:cxn modelId="{B6492EFA-8108-4C0E-842D-19293249F437}" type="presParOf" srcId="{57A6F3AB-03F6-4FB2-B7EA-6C71B66BEDFF}" destId="{52C508C0-A120-491D-9902-EA1574E72A7F}" srcOrd="0" destOrd="0" presId="urn:microsoft.com/office/officeart/2005/8/layout/radial2"/>
    <dgm:cxn modelId="{1210919F-8CD9-408D-AEA1-50B1CC531EE5}" type="presParOf" srcId="{57A6F3AB-03F6-4FB2-B7EA-6C71B66BEDFF}" destId="{D132ACBB-17DB-4592-95F0-5BA685256E1A}" srcOrd="1" destOrd="0" presId="urn:microsoft.com/office/officeart/2005/8/layout/radial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D4A6F2-BDCE-4FFF-A28F-3DB911721673}">
      <dsp:nvSpPr>
        <dsp:cNvPr id="0" name=""/>
        <dsp:cNvSpPr/>
      </dsp:nvSpPr>
      <dsp:spPr>
        <a:xfrm rot="5400000">
          <a:off x="-132204" y="134292"/>
          <a:ext cx="881360" cy="61695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1</a:t>
          </a:r>
          <a:endParaRPr lang="en-US" sz="1700" kern="1200" dirty="0"/>
        </a:p>
      </dsp:txBody>
      <dsp:txXfrm rot="-5400000">
        <a:off x="0" y="310564"/>
        <a:ext cx="616952" cy="264408"/>
      </dsp:txXfrm>
    </dsp:sp>
    <dsp:sp modelId="{2489F509-C0C7-4D39-AB07-68EC5FD8D2B8}">
      <dsp:nvSpPr>
        <dsp:cNvPr id="0" name=""/>
        <dsp:cNvSpPr/>
      </dsp:nvSpPr>
      <dsp:spPr>
        <a:xfrm rot="5400000">
          <a:off x="3832034" y="-3212993"/>
          <a:ext cx="572884" cy="700304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smtClean="0"/>
            <a:t>Definition of Terms</a:t>
          </a:r>
          <a:endParaRPr lang="en-US" sz="2200" kern="1200" dirty="0"/>
        </a:p>
      </dsp:txBody>
      <dsp:txXfrm rot="-5400000">
        <a:off x="616953" y="30054"/>
        <a:ext cx="6975081" cy="516952"/>
      </dsp:txXfrm>
    </dsp:sp>
    <dsp:sp modelId="{B29F222A-798F-4BF8-959E-93BF49971A18}">
      <dsp:nvSpPr>
        <dsp:cNvPr id="0" name=""/>
        <dsp:cNvSpPr/>
      </dsp:nvSpPr>
      <dsp:spPr>
        <a:xfrm rot="5400000">
          <a:off x="-132204" y="917304"/>
          <a:ext cx="881360" cy="61695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2</a:t>
          </a:r>
          <a:endParaRPr lang="en-US" sz="1700" kern="1200" dirty="0"/>
        </a:p>
      </dsp:txBody>
      <dsp:txXfrm rot="-5400000">
        <a:off x="0" y="1093576"/>
        <a:ext cx="616952" cy="264408"/>
      </dsp:txXfrm>
    </dsp:sp>
    <dsp:sp modelId="{6C8A1318-A6DE-45C6-8D3D-96E1EFF60E36}">
      <dsp:nvSpPr>
        <dsp:cNvPr id="0" name=""/>
        <dsp:cNvSpPr/>
      </dsp:nvSpPr>
      <dsp:spPr>
        <a:xfrm rot="5400000">
          <a:off x="3832034" y="-2429980"/>
          <a:ext cx="572884" cy="700304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smtClean="0"/>
            <a:t>Disparity of Obesity based on Population Characteristics</a:t>
          </a:r>
          <a:endParaRPr lang="en-US" sz="2200" kern="1200" dirty="0"/>
        </a:p>
      </dsp:txBody>
      <dsp:txXfrm rot="-5400000">
        <a:off x="616953" y="813067"/>
        <a:ext cx="6975081" cy="516952"/>
      </dsp:txXfrm>
    </dsp:sp>
    <dsp:sp modelId="{26C37839-9737-429C-BDD9-4E085F9CE5C6}">
      <dsp:nvSpPr>
        <dsp:cNvPr id="0" name=""/>
        <dsp:cNvSpPr/>
      </dsp:nvSpPr>
      <dsp:spPr>
        <a:xfrm rot="5400000">
          <a:off x="-132204" y="1700317"/>
          <a:ext cx="881360" cy="61695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3</a:t>
          </a:r>
          <a:endParaRPr lang="en-US" sz="1700" kern="1200" dirty="0"/>
        </a:p>
      </dsp:txBody>
      <dsp:txXfrm rot="-5400000">
        <a:off x="0" y="1876589"/>
        <a:ext cx="616952" cy="264408"/>
      </dsp:txXfrm>
    </dsp:sp>
    <dsp:sp modelId="{349680BF-FDD8-414F-AA4B-3B230F7F6F48}">
      <dsp:nvSpPr>
        <dsp:cNvPr id="0" name=""/>
        <dsp:cNvSpPr/>
      </dsp:nvSpPr>
      <dsp:spPr>
        <a:xfrm rot="5400000">
          <a:off x="3832034" y="-1646968"/>
          <a:ext cx="572884" cy="700304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smtClean="0"/>
            <a:t>Effects on Mortality</a:t>
          </a:r>
          <a:endParaRPr lang="en-US" sz="2200" kern="1200" dirty="0"/>
        </a:p>
      </dsp:txBody>
      <dsp:txXfrm rot="-5400000">
        <a:off x="616953" y="1596079"/>
        <a:ext cx="6975081" cy="516952"/>
      </dsp:txXfrm>
    </dsp:sp>
    <dsp:sp modelId="{F312CCC4-2B5F-4850-99B1-FFA853D7A6A2}">
      <dsp:nvSpPr>
        <dsp:cNvPr id="0" name=""/>
        <dsp:cNvSpPr/>
      </dsp:nvSpPr>
      <dsp:spPr>
        <a:xfrm rot="5400000">
          <a:off x="-132204" y="2483330"/>
          <a:ext cx="881360" cy="61695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4</a:t>
          </a:r>
          <a:endParaRPr lang="en-US" sz="1700" kern="1200" dirty="0"/>
        </a:p>
      </dsp:txBody>
      <dsp:txXfrm rot="-5400000">
        <a:off x="0" y="2659602"/>
        <a:ext cx="616952" cy="264408"/>
      </dsp:txXfrm>
    </dsp:sp>
    <dsp:sp modelId="{01FC5C17-E745-412E-A220-1B72C3348C0F}">
      <dsp:nvSpPr>
        <dsp:cNvPr id="0" name=""/>
        <dsp:cNvSpPr/>
      </dsp:nvSpPr>
      <dsp:spPr>
        <a:xfrm rot="5400000">
          <a:off x="3832034" y="-863955"/>
          <a:ext cx="572884" cy="700304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smtClean="0"/>
            <a:t>Trend of Obesity</a:t>
          </a:r>
          <a:endParaRPr lang="en-US" sz="2200" kern="1200" dirty="0"/>
        </a:p>
      </dsp:txBody>
      <dsp:txXfrm rot="-5400000">
        <a:off x="616953" y="2379092"/>
        <a:ext cx="6975081" cy="516952"/>
      </dsp:txXfrm>
    </dsp:sp>
    <dsp:sp modelId="{BDB7765D-A2BF-4658-9691-D4C58BF904AA}">
      <dsp:nvSpPr>
        <dsp:cNvPr id="0" name=""/>
        <dsp:cNvSpPr/>
      </dsp:nvSpPr>
      <dsp:spPr>
        <a:xfrm rot="5400000">
          <a:off x="-132204" y="3266342"/>
          <a:ext cx="881360" cy="61695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5</a:t>
          </a:r>
          <a:endParaRPr lang="en-US" sz="1700" kern="1200" dirty="0"/>
        </a:p>
      </dsp:txBody>
      <dsp:txXfrm rot="-5400000">
        <a:off x="0" y="3442614"/>
        <a:ext cx="616952" cy="264408"/>
      </dsp:txXfrm>
    </dsp:sp>
    <dsp:sp modelId="{4450F7F4-39F2-4EB2-A325-AA92027C89C4}">
      <dsp:nvSpPr>
        <dsp:cNvPr id="0" name=""/>
        <dsp:cNvSpPr/>
      </dsp:nvSpPr>
      <dsp:spPr>
        <a:xfrm rot="5400000">
          <a:off x="3832034" y="-80942"/>
          <a:ext cx="572884" cy="700304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smtClean="0"/>
            <a:t>Obesity and Life Expectancy</a:t>
          </a:r>
          <a:endParaRPr lang="en-US" sz="2200" kern="1200" dirty="0"/>
        </a:p>
      </dsp:txBody>
      <dsp:txXfrm rot="-5400000">
        <a:off x="616953" y="3162105"/>
        <a:ext cx="6975081" cy="516952"/>
      </dsp:txXfrm>
    </dsp:sp>
    <dsp:sp modelId="{EBBC4232-688C-4D2F-AE47-33EAAB7D9DDC}">
      <dsp:nvSpPr>
        <dsp:cNvPr id="0" name=""/>
        <dsp:cNvSpPr/>
      </dsp:nvSpPr>
      <dsp:spPr>
        <a:xfrm rot="5400000">
          <a:off x="-132204" y="4049355"/>
          <a:ext cx="881360" cy="61695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6</a:t>
          </a:r>
          <a:endParaRPr lang="en-US" sz="1700" kern="1200" dirty="0"/>
        </a:p>
      </dsp:txBody>
      <dsp:txXfrm rot="-5400000">
        <a:off x="0" y="4225627"/>
        <a:ext cx="616952" cy="264408"/>
      </dsp:txXfrm>
    </dsp:sp>
    <dsp:sp modelId="{55FDDBE0-DA60-4578-8325-6FC8336AE3F8}">
      <dsp:nvSpPr>
        <dsp:cNvPr id="0" name=""/>
        <dsp:cNvSpPr/>
      </dsp:nvSpPr>
      <dsp:spPr>
        <a:xfrm rot="5400000">
          <a:off x="3832034" y="702069"/>
          <a:ext cx="572884" cy="700304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smtClean="0"/>
            <a:t>Economic Implications and Potential Solutions</a:t>
          </a:r>
          <a:endParaRPr lang="en-US" sz="2200" kern="1200" dirty="0"/>
        </a:p>
      </dsp:txBody>
      <dsp:txXfrm rot="-5400000">
        <a:off x="616953" y="3945116"/>
        <a:ext cx="6975081" cy="5169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9AE022-0B28-4CD1-AB7C-0689B7D663E9}">
      <dsp:nvSpPr>
        <dsp:cNvPr id="0" name=""/>
        <dsp:cNvSpPr/>
      </dsp:nvSpPr>
      <dsp:spPr>
        <a:xfrm>
          <a:off x="612952" y="0"/>
          <a:ext cx="2132871" cy="1255716"/>
        </a:xfrm>
        <a:prstGeom prst="roundRect">
          <a:avLst/>
        </a:prstGeom>
        <a:blipFill rotWithShape="1">
          <a:blip xmlns:r="http://schemas.openxmlformats.org/officeDocument/2006/relationships" r:embed="rId1"/>
          <a:stretch>
            <a:fillRect/>
          </a:stretch>
        </a:blip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sp>
    <dsp:sp modelId="{91D6DEDA-39E1-447F-BA06-CACC1E066374}">
      <dsp:nvSpPr>
        <dsp:cNvPr id="0" name=""/>
        <dsp:cNvSpPr/>
      </dsp:nvSpPr>
      <dsp:spPr>
        <a:xfrm>
          <a:off x="553458" y="1413633"/>
          <a:ext cx="2251859" cy="1423556"/>
        </a:xfrm>
        <a:prstGeom prst="rect">
          <a:avLst/>
        </a:prstGeom>
        <a:solidFill>
          <a:schemeClr val="accent1">
            <a:lumMod val="20000"/>
            <a:lumOff val="8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0" numCol="1" spcCol="1270" anchor="t" anchorCtr="0">
          <a:noAutofit/>
        </a:bodyPr>
        <a:lstStyle/>
        <a:p>
          <a:pPr lvl="0" algn="ctr" defTabSz="800100">
            <a:lnSpc>
              <a:spcPct val="90000"/>
            </a:lnSpc>
            <a:spcBef>
              <a:spcPct val="0"/>
            </a:spcBef>
            <a:spcAft>
              <a:spcPct val="35000"/>
            </a:spcAft>
          </a:pPr>
          <a:r>
            <a:rPr lang="en-US" sz="1800" b="1" kern="1200" dirty="0" smtClean="0">
              <a:solidFill>
                <a:schemeClr val="accent2"/>
              </a:solidFill>
            </a:rPr>
            <a:t>Body Mass Index (BMI)</a:t>
          </a:r>
          <a:r>
            <a:rPr lang="en-US" sz="1800" kern="1200" dirty="0" smtClean="0"/>
            <a:t> </a:t>
          </a:r>
        </a:p>
        <a:p>
          <a:pPr lvl="0" algn="ctr" defTabSz="800100">
            <a:lnSpc>
              <a:spcPct val="90000"/>
            </a:lnSpc>
            <a:spcBef>
              <a:spcPct val="0"/>
            </a:spcBef>
            <a:spcAft>
              <a:spcPct val="35000"/>
            </a:spcAft>
          </a:pPr>
          <a:r>
            <a:rPr lang="en-US" sz="1800" kern="1200" dirty="0" smtClean="0"/>
            <a:t> Weight in kg divided by height in m</a:t>
          </a:r>
          <a:r>
            <a:rPr lang="en-US" sz="1800" kern="1200" baseline="30000" dirty="0" smtClean="0"/>
            <a:t>2</a:t>
          </a:r>
          <a:endParaRPr lang="en-US" sz="1800" kern="1200" dirty="0"/>
        </a:p>
      </dsp:txBody>
      <dsp:txXfrm>
        <a:off x="553458" y="1413633"/>
        <a:ext cx="2251859" cy="1423556"/>
      </dsp:txXfrm>
    </dsp:sp>
    <dsp:sp modelId="{174EFFC3-DD40-4178-BD86-F837B7AECEB5}">
      <dsp:nvSpPr>
        <dsp:cNvPr id="0" name=""/>
        <dsp:cNvSpPr/>
      </dsp:nvSpPr>
      <dsp:spPr>
        <a:xfrm>
          <a:off x="3090092" y="2248"/>
          <a:ext cx="2132871" cy="1255716"/>
        </a:xfrm>
        <a:prstGeom prst="roundRect">
          <a:avLst/>
        </a:prstGeom>
        <a:blipFill rotWithShape="1">
          <a:blip xmlns:r="http://schemas.openxmlformats.org/officeDocument/2006/relationships" r:embed="rId2"/>
          <a:stretch>
            <a:fillRect/>
          </a:stretch>
        </a:blip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sp>
    <dsp:sp modelId="{1180FC0B-35AA-479F-80CB-628887C607F7}">
      <dsp:nvSpPr>
        <dsp:cNvPr id="0" name=""/>
        <dsp:cNvSpPr/>
      </dsp:nvSpPr>
      <dsp:spPr>
        <a:xfrm>
          <a:off x="3030598" y="1413633"/>
          <a:ext cx="2251859" cy="1423556"/>
        </a:xfrm>
        <a:prstGeom prst="rect">
          <a:avLst/>
        </a:prstGeom>
        <a:solidFill>
          <a:schemeClr val="accent1">
            <a:lumMod val="20000"/>
            <a:lumOff val="8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0" numCol="1" spcCol="1270" anchor="t" anchorCtr="0">
          <a:noAutofit/>
        </a:bodyPr>
        <a:lstStyle/>
        <a:p>
          <a:pPr lvl="0" algn="ctr" defTabSz="800100">
            <a:lnSpc>
              <a:spcPct val="90000"/>
            </a:lnSpc>
            <a:spcBef>
              <a:spcPct val="0"/>
            </a:spcBef>
            <a:spcAft>
              <a:spcPct val="35000"/>
            </a:spcAft>
          </a:pPr>
          <a:r>
            <a:rPr lang="en-US" sz="1800" b="1" kern="1200" dirty="0" smtClean="0">
              <a:solidFill>
                <a:schemeClr val="accent2"/>
              </a:solidFill>
            </a:rPr>
            <a:t>Obesity</a:t>
          </a:r>
          <a:r>
            <a:rPr lang="en-US" sz="1800" kern="1200" dirty="0" smtClean="0"/>
            <a:t> </a:t>
          </a:r>
        </a:p>
        <a:p>
          <a:pPr lvl="0" algn="ctr" defTabSz="800100">
            <a:lnSpc>
              <a:spcPct val="90000"/>
            </a:lnSpc>
            <a:spcBef>
              <a:spcPct val="0"/>
            </a:spcBef>
            <a:spcAft>
              <a:spcPct val="35000"/>
            </a:spcAft>
          </a:pPr>
          <a:r>
            <a:rPr lang="en-US" sz="1800" kern="1200" dirty="0" smtClean="0"/>
            <a:t>An Adult with a BMI of 30 or greater</a:t>
          </a:r>
          <a:endParaRPr lang="en-US" sz="1800" kern="1200" dirty="0"/>
        </a:p>
      </dsp:txBody>
      <dsp:txXfrm>
        <a:off x="3030598" y="1413633"/>
        <a:ext cx="2251859" cy="1423556"/>
      </dsp:txXfrm>
    </dsp:sp>
    <dsp:sp modelId="{1F9D4C37-6768-4EB7-A788-3270933A165E}">
      <dsp:nvSpPr>
        <dsp:cNvPr id="0" name=""/>
        <dsp:cNvSpPr/>
      </dsp:nvSpPr>
      <dsp:spPr>
        <a:xfrm>
          <a:off x="5567233" y="17873"/>
          <a:ext cx="2132871" cy="1255716"/>
        </a:xfrm>
        <a:prstGeom prst="roundRect">
          <a:avLst/>
        </a:prstGeom>
        <a:blipFill rotWithShape="1">
          <a:blip xmlns:r="http://schemas.openxmlformats.org/officeDocument/2006/relationships" r:embed="rId3"/>
          <a:stretch>
            <a:fillRect/>
          </a:stretch>
        </a:blip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sp>
    <dsp:sp modelId="{A54E117C-D894-4DC1-8B96-0BDDFB93A835}">
      <dsp:nvSpPr>
        <dsp:cNvPr id="0" name=""/>
        <dsp:cNvSpPr/>
      </dsp:nvSpPr>
      <dsp:spPr>
        <a:xfrm>
          <a:off x="5507738" y="1460507"/>
          <a:ext cx="2251859" cy="1361057"/>
        </a:xfrm>
        <a:prstGeom prst="rect">
          <a:avLst/>
        </a:prstGeom>
        <a:solidFill>
          <a:schemeClr val="accent1">
            <a:lumMod val="20000"/>
            <a:lumOff val="8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0" numCol="1" spcCol="1270" anchor="t" anchorCtr="0">
          <a:noAutofit/>
        </a:bodyPr>
        <a:lstStyle/>
        <a:p>
          <a:pPr lvl="0" algn="ctr" defTabSz="800100">
            <a:lnSpc>
              <a:spcPct val="90000"/>
            </a:lnSpc>
            <a:spcBef>
              <a:spcPct val="0"/>
            </a:spcBef>
            <a:spcAft>
              <a:spcPct val="35000"/>
            </a:spcAft>
          </a:pPr>
          <a:r>
            <a:rPr lang="en-US" sz="1800" b="1" kern="1200" dirty="0" smtClean="0">
              <a:solidFill>
                <a:schemeClr val="accent2"/>
              </a:solidFill>
            </a:rPr>
            <a:t>Centers for Disease and Control  Prevention (CDC) </a:t>
          </a:r>
        </a:p>
        <a:p>
          <a:pPr lvl="0" algn="ctr" defTabSz="800100">
            <a:lnSpc>
              <a:spcPct val="90000"/>
            </a:lnSpc>
            <a:spcBef>
              <a:spcPct val="0"/>
            </a:spcBef>
            <a:spcAft>
              <a:spcPct val="35000"/>
            </a:spcAft>
          </a:pPr>
          <a:r>
            <a:rPr lang="en-US" sz="1800" kern="1200" dirty="0" smtClean="0"/>
            <a:t>US  Federal Agency</a:t>
          </a:r>
          <a:endParaRPr lang="en-US" sz="1800" kern="1200" dirty="0"/>
        </a:p>
      </dsp:txBody>
      <dsp:txXfrm>
        <a:off x="5507738" y="1460507"/>
        <a:ext cx="2251859" cy="1361057"/>
      </dsp:txXfrm>
    </dsp:sp>
    <dsp:sp modelId="{527D40FC-2FF4-465F-AB87-7A6C19414E04}">
      <dsp:nvSpPr>
        <dsp:cNvPr id="0" name=""/>
        <dsp:cNvSpPr/>
      </dsp:nvSpPr>
      <dsp:spPr>
        <a:xfrm>
          <a:off x="1683648" y="3308386"/>
          <a:ext cx="2300319" cy="1356534"/>
        </a:xfrm>
        <a:prstGeom prst="roundRect">
          <a:avLst/>
        </a:prstGeom>
        <a:blipFill rotWithShape="1">
          <a:blip xmlns:r="http://schemas.openxmlformats.org/officeDocument/2006/relationships" r:embed="rId4"/>
          <a:stretch>
            <a:fillRect/>
          </a:stretch>
        </a:blip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sp>
    <dsp:sp modelId="{0E5ED7EB-AF97-4880-90B3-CBB6B81728EA}">
      <dsp:nvSpPr>
        <dsp:cNvPr id="0" name=""/>
        <dsp:cNvSpPr/>
      </dsp:nvSpPr>
      <dsp:spPr>
        <a:xfrm>
          <a:off x="4159455" y="3330748"/>
          <a:ext cx="2699304" cy="1246484"/>
        </a:xfrm>
        <a:prstGeom prst="rect">
          <a:avLst/>
        </a:prstGeom>
        <a:solidFill>
          <a:schemeClr val="accent1">
            <a:lumMod val="20000"/>
            <a:lumOff val="8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0" numCol="1" spcCol="1270" anchor="t" anchorCtr="0">
          <a:noAutofit/>
        </a:bodyPr>
        <a:lstStyle/>
        <a:p>
          <a:pPr lvl="0" algn="ctr" defTabSz="800100">
            <a:lnSpc>
              <a:spcPct val="90000"/>
            </a:lnSpc>
            <a:spcBef>
              <a:spcPct val="0"/>
            </a:spcBef>
            <a:spcAft>
              <a:spcPct val="35000"/>
            </a:spcAft>
          </a:pPr>
          <a:r>
            <a:rPr lang="en-US" sz="1800" b="1" kern="1200" dirty="0" smtClean="0">
              <a:solidFill>
                <a:schemeClr val="accent2"/>
              </a:solidFill>
            </a:rPr>
            <a:t>Life Expectancy</a:t>
          </a:r>
        </a:p>
        <a:p>
          <a:pPr lvl="0" algn="ctr" defTabSz="800100">
            <a:lnSpc>
              <a:spcPct val="90000"/>
            </a:lnSpc>
            <a:spcBef>
              <a:spcPct val="0"/>
            </a:spcBef>
            <a:spcAft>
              <a:spcPct val="35000"/>
            </a:spcAft>
          </a:pPr>
          <a:r>
            <a:rPr lang="en-US" sz="1800" kern="1200" dirty="0" smtClean="0"/>
            <a:t>avg. expected # of years to be lived from age x by a particular pop.</a:t>
          </a:r>
          <a:endParaRPr lang="en-US" sz="1800" kern="1200" dirty="0"/>
        </a:p>
      </dsp:txBody>
      <dsp:txXfrm>
        <a:off x="4159455" y="3330748"/>
        <a:ext cx="2699304" cy="124648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425AAF-9B33-4750-A20A-94CDA83ABA13}">
      <dsp:nvSpPr>
        <dsp:cNvPr id="0" name=""/>
        <dsp:cNvSpPr/>
      </dsp:nvSpPr>
      <dsp:spPr>
        <a:xfrm>
          <a:off x="4571997" y="2251163"/>
          <a:ext cx="1676404" cy="1365072"/>
        </a:xfrm>
        <a:prstGeom prst="ellipse">
          <a:avLst/>
        </a:prstGeom>
        <a:solidFill>
          <a:schemeClr val="accent2"/>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t>Obesity</a:t>
          </a:r>
          <a:endParaRPr lang="en-US" sz="2400" b="1" kern="1200" dirty="0"/>
        </a:p>
      </dsp:txBody>
      <dsp:txXfrm>
        <a:off x="4817501" y="2451073"/>
        <a:ext cx="1185396" cy="965252"/>
      </dsp:txXfrm>
    </dsp:sp>
    <dsp:sp modelId="{4A36C7BE-A102-463D-A33E-9DAF4199490D}">
      <dsp:nvSpPr>
        <dsp:cNvPr id="0" name=""/>
        <dsp:cNvSpPr/>
      </dsp:nvSpPr>
      <dsp:spPr>
        <a:xfrm rot="16200000">
          <a:off x="5222093" y="1644626"/>
          <a:ext cx="376212" cy="524535"/>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a:off x="5278525" y="1805965"/>
        <a:ext cx="263348" cy="314721"/>
      </dsp:txXfrm>
    </dsp:sp>
    <dsp:sp modelId="{08EF7D47-976E-4E0D-AFB0-966C6FA0FD8D}">
      <dsp:nvSpPr>
        <dsp:cNvPr id="0" name=""/>
        <dsp:cNvSpPr/>
      </dsp:nvSpPr>
      <dsp:spPr>
        <a:xfrm>
          <a:off x="4393587" y="363684"/>
          <a:ext cx="2033224" cy="1177644"/>
        </a:xfrm>
        <a:prstGeom prst="rect">
          <a:avLst/>
        </a:prstGeom>
        <a:solidFill>
          <a:schemeClr val="accent1">
            <a:lumMod val="20000"/>
            <a:lumOff val="80000"/>
          </a:schemeClr>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Type 2 diabetes</a:t>
          </a:r>
          <a:endParaRPr lang="en-US" sz="2000" kern="1200" dirty="0"/>
        </a:p>
      </dsp:txBody>
      <dsp:txXfrm>
        <a:off x="4393587" y="363684"/>
        <a:ext cx="2033224" cy="1177644"/>
      </dsp:txXfrm>
    </dsp:sp>
    <dsp:sp modelId="{AF00E920-4F3C-4303-856B-B4B3A3A633EB}">
      <dsp:nvSpPr>
        <dsp:cNvPr id="0" name=""/>
        <dsp:cNvSpPr/>
      </dsp:nvSpPr>
      <dsp:spPr>
        <a:xfrm>
          <a:off x="6398997" y="2671432"/>
          <a:ext cx="362797" cy="524535"/>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a:off x="6398997" y="2776339"/>
        <a:ext cx="253958" cy="314721"/>
      </dsp:txXfrm>
    </dsp:sp>
    <dsp:sp modelId="{FFAA4C86-00B8-4757-BB91-99CC9DB2B8AB}">
      <dsp:nvSpPr>
        <dsp:cNvPr id="0" name=""/>
        <dsp:cNvSpPr/>
      </dsp:nvSpPr>
      <dsp:spPr>
        <a:xfrm>
          <a:off x="6932924" y="2344877"/>
          <a:ext cx="2033224" cy="1177644"/>
        </a:xfrm>
        <a:prstGeom prst="rect">
          <a:avLst/>
        </a:prstGeom>
        <a:solidFill>
          <a:schemeClr val="accent1">
            <a:lumMod val="20000"/>
            <a:lumOff val="80000"/>
          </a:schemeClr>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Cardiovascular disease </a:t>
          </a:r>
          <a:r>
            <a:rPr lang="en-US" sz="2000" kern="1200" dirty="0" smtClean="0">
              <a:sym typeface="Wingdings" pitchFamily="2" charset="2"/>
            </a:rPr>
            <a:t> </a:t>
          </a:r>
        </a:p>
        <a:p>
          <a:pPr lvl="0" algn="ctr" defTabSz="889000">
            <a:lnSpc>
              <a:spcPct val="90000"/>
            </a:lnSpc>
            <a:spcBef>
              <a:spcPct val="0"/>
            </a:spcBef>
            <a:spcAft>
              <a:spcPct val="35000"/>
            </a:spcAft>
          </a:pPr>
          <a:r>
            <a:rPr lang="en-US" sz="2000" kern="1200" dirty="0" smtClean="0">
              <a:sym typeface="Wingdings" pitchFamily="2" charset="2"/>
            </a:rPr>
            <a:t>Heart Attacks</a:t>
          </a:r>
          <a:endParaRPr lang="en-US" sz="2000" kern="1200" dirty="0"/>
        </a:p>
      </dsp:txBody>
      <dsp:txXfrm>
        <a:off x="6932924" y="2344877"/>
        <a:ext cx="2033224" cy="1177644"/>
      </dsp:txXfrm>
    </dsp:sp>
    <dsp:sp modelId="{2CB292D7-C13F-47F5-BDAA-AC89BF462314}">
      <dsp:nvSpPr>
        <dsp:cNvPr id="0" name=""/>
        <dsp:cNvSpPr/>
      </dsp:nvSpPr>
      <dsp:spPr>
        <a:xfrm rot="5400000">
          <a:off x="5222093" y="3698238"/>
          <a:ext cx="376212" cy="524535"/>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a:off x="5278525" y="3746713"/>
        <a:ext cx="263348" cy="314721"/>
      </dsp:txXfrm>
    </dsp:sp>
    <dsp:sp modelId="{7176F658-CE1B-4EB1-9ADA-3DEA647D28F9}">
      <dsp:nvSpPr>
        <dsp:cNvPr id="0" name=""/>
        <dsp:cNvSpPr/>
      </dsp:nvSpPr>
      <dsp:spPr>
        <a:xfrm>
          <a:off x="4393587" y="4326071"/>
          <a:ext cx="2033224" cy="1177644"/>
        </a:xfrm>
        <a:prstGeom prst="rect">
          <a:avLst/>
        </a:prstGeom>
        <a:solidFill>
          <a:schemeClr val="accent1">
            <a:lumMod val="20000"/>
            <a:lumOff val="80000"/>
          </a:schemeClr>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Cancer</a:t>
          </a:r>
          <a:endParaRPr lang="en-US" sz="2000" kern="1200" dirty="0"/>
        </a:p>
      </dsp:txBody>
      <dsp:txXfrm>
        <a:off x="4393587" y="4326071"/>
        <a:ext cx="2033224" cy="1177644"/>
      </dsp:txXfrm>
    </dsp:sp>
    <dsp:sp modelId="{F0EC7956-CE4C-4457-8523-7DFA0779E766}">
      <dsp:nvSpPr>
        <dsp:cNvPr id="0" name=""/>
        <dsp:cNvSpPr/>
      </dsp:nvSpPr>
      <dsp:spPr>
        <a:xfrm rot="10800000">
          <a:off x="4095707" y="2671432"/>
          <a:ext cx="336578" cy="524535"/>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rot="10800000">
        <a:off x="4196680" y="2776339"/>
        <a:ext cx="235605" cy="314721"/>
      </dsp:txXfrm>
    </dsp:sp>
    <dsp:sp modelId="{58735699-7C96-4BD2-89DE-B6378D86EE46}">
      <dsp:nvSpPr>
        <dsp:cNvPr id="0" name=""/>
        <dsp:cNvSpPr/>
      </dsp:nvSpPr>
      <dsp:spPr>
        <a:xfrm>
          <a:off x="1903719" y="2344877"/>
          <a:ext cx="2033224" cy="1177644"/>
        </a:xfrm>
        <a:prstGeom prst="rect">
          <a:avLst/>
        </a:prstGeom>
        <a:solidFill>
          <a:schemeClr val="accent1">
            <a:lumMod val="20000"/>
            <a:lumOff val="80000"/>
          </a:schemeClr>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Stroke</a:t>
          </a:r>
          <a:endParaRPr lang="en-US" sz="2000" kern="1200" dirty="0"/>
        </a:p>
      </dsp:txBody>
      <dsp:txXfrm>
        <a:off x="1903719" y="2344877"/>
        <a:ext cx="2033224" cy="117764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A978A9-7C9C-487C-9FF3-C6F068CCD7C9}">
      <dsp:nvSpPr>
        <dsp:cNvPr id="0" name=""/>
        <dsp:cNvSpPr/>
      </dsp:nvSpPr>
      <dsp:spPr>
        <a:xfrm>
          <a:off x="874" y="101"/>
          <a:ext cx="7618251" cy="1010155"/>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b="0" kern="1200" dirty="0" smtClean="0">
              <a:solidFill>
                <a:schemeClr val="accent2"/>
              </a:solidFill>
            </a:rPr>
            <a:t>Age-Based Entitlement Programs</a:t>
          </a:r>
          <a:endParaRPr lang="en-US" sz="4000" b="0" kern="1200" dirty="0">
            <a:solidFill>
              <a:schemeClr val="accent2"/>
            </a:solidFill>
          </a:endParaRPr>
        </a:p>
      </dsp:txBody>
      <dsp:txXfrm>
        <a:off x="30460" y="29687"/>
        <a:ext cx="7559079" cy="950983"/>
      </dsp:txXfrm>
    </dsp:sp>
    <dsp:sp modelId="{7CA5B79A-0974-467A-94EF-5B0AE93E456D}">
      <dsp:nvSpPr>
        <dsp:cNvPr id="0" name=""/>
        <dsp:cNvSpPr/>
      </dsp:nvSpPr>
      <dsp:spPr>
        <a:xfrm>
          <a:off x="8310" y="1220074"/>
          <a:ext cx="4966762" cy="1010155"/>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US" sz="4000" b="0" kern="1200" dirty="0" smtClean="0">
              <a:solidFill>
                <a:schemeClr val="accent2"/>
              </a:solidFill>
            </a:rPr>
            <a:t>Medical Burden</a:t>
          </a:r>
          <a:endParaRPr lang="en-US" sz="4000" b="0" kern="1200" dirty="0">
            <a:solidFill>
              <a:schemeClr val="accent2"/>
            </a:solidFill>
          </a:endParaRPr>
        </a:p>
      </dsp:txBody>
      <dsp:txXfrm>
        <a:off x="37896" y="1249660"/>
        <a:ext cx="4907590" cy="950983"/>
      </dsp:txXfrm>
    </dsp:sp>
    <dsp:sp modelId="{7DC03E63-3524-467D-B554-3A3FF0537768}">
      <dsp:nvSpPr>
        <dsp:cNvPr id="0" name=""/>
        <dsp:cNvSpPr/>
      </dsp:nvSpPr>
      <dsp:spPr>
        <a:xfrm>
          <a:off x="8310" y="2440047"/>
          <a:ext cx="2432302" cy="2360451"/>
        </a:xfrm>
        <a:prstGeom prst="roundRect">
          <a:avLst>
            <a:gd name="adj" fmla="val 10000"/>
          </a:avLst>
        </a:prstGeom>
        <a:solidFill>
          <a:schemeClr val="accent1">
            <a:lumMod val="20000"/>
            <a:lumOff val="80000"/>
          </a:schemeClr>
        </a:solidFill>
        <a:ln w="25400" cap="flat" cmpd="sng" algn="ctr">
          <a:no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0" i="0" kern="1200" dirty="0" smtClean="0">
              <a:solidFill>
                <a:schemeClr val="tx1"/>
              </a:solidFill>
              <a:effectLst/>
              <a:latin typeface="+mn-lt"/>
              <a:ea typeface="+mn-ea"/>
              <a:cs typeface="+mn-cs"/>
            </a:rPr>
            <a:t>Costs attributable to obesity are almost entirely a result of costs generated from treating the diseases that obesity promotes.</a:t>
          </a:r>
          <a:endParaRPr lang="en-US" sz="2000" kern="1200" dirty="0"/>
        </a:p>
      </dsp:txBody>
      <dsp:txXfrm>
        <a:off x="77445" y="2509182"/>
        <a:ext cx="2294032" cy="2222181"/>
      </dsp:txXfrm>
    </dsp:sp>
    <dsp:sp modelId="{27DCC936-9A74-4B41-A50C-5AF9E950F6E2}">
      <dsp:nvSpPr>
        <dsp:cNvPr id="0" name=""/>
        <dsp:cNvSpPr/>
      </dsp:nvSpPr>
      <dsp:spPr>
        <a:xfrm>
          <a:off x="2542770" y="2440047"/>
          <a:ext cx="2432302" cy="2360451"/>
        </a:xfrm>
        <a:prstGeom prst="roundRect">
          <a:avLst>
            <a:gd name="adj" fmla="val 10000"/>
          </a:avLst>
        </a:prstGeom>
        <a:solidFill>
          <a:schemeClr val="accent1">
            <a:lumMod val="20000"/>
            <a:lumOff val="80000"/>
          </a:schemeClr>
        </a:solidFill>
        <a:ln w="25400" cap="flat" cmpd="sng" algn="ctr">
          <a:no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Per capital medical spending for the obese is $1429 higher per year </a:t>
          </a:r>
          <a:r>
            <a:rPr lang="en-US" sz="2000" kern="1200" dirty="0" smtClean="0">
              <a:sym typeface="Wingdings" pitchFamily="2" charset="2"/>
            </a:rPr>
            <a:t> 42% higher.</a:t>
          </a:r>
          <a:endParaRPr lang="en-US" sz="2000" kern="1200" dirty="0"/>
        </a:p>
      </dsp:txBody>
      <dsp:txXfrm>
        <a:off x="2611905" y="2509182"/>
        <a:ext cx="2294032" cy="2222181"/>
      </dsp:txXfrm>
    </dsp:sp>
    <dsp:sp modelId="{2B63E3A8-9EFC-4BC4-9DF9-6FCF15487009}">
      <dsp:nvSpPr>
        <dsp:cNvPr id="0" name=""/>
        <dsp:cNvSpPr/>
      </dsp:nvSpPr>
      <dsp:spPr>
        <a:xfrm>
          <a:off x="5179386" y="2440144"/>
          <a:ext cx="2432302" cy="2360451"/>
        </a:xfrm>
        <a:prstGeom prst="roundRect">
          <a:avLst>
            <a:gd name="adj" fmla="val 10000"/>
          </a:avLst>
        </a:prstGeom>
        <a:solidFill>
          <a:schemeClr val="accent1">
            <a:lumMod val="20000"/>
            <a:lumOff val="80000"/>
          </a:schemeClr>
        </a:solidFill>
        <a:ln w="25400" cap="flat" cmpd="sng" algn="ctr">
          <a:no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In aggregate, annual medical burden of obesity has increased 6.5-9.1% of medical spending </a:t>
          </a:r>
          <a:r>
            <a:rPr lang="en-US" sz="2000" kern="1200" dirty="0" smtClean="0">
              <a:sym typeface="Wingdings" pitchFamily="2" charset="2"/>
            </a:rPr>
            <a:t> up to $147 billion per year.</a:t>
          </a:r>
          <a:r>
            <a:rPr lang="en-US" sz="2000" kern="1200" dirty="0" smtClean="0"/>
            <a:t> </a:t>
          </a:r>
          <a:endParaRPr lang="en-US" sz="2000" kern="1200" dirty="0"/>
        </a:p>
      </dsp:txBody>
      <dsp:txXfrm>
        <a:off x="5248521" y="2509279"/>
        <a:ext cx="2294032" cy="222218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5468EC-9D8D-4085-8E43-65B2CBDD83C7}">
      <dsp:nvSpPr>
        <dsp:cNvPr id="0" name=""/>
        <dsp:cNvSpPr/>
      </dsp:nvSpPr>
      <dsp:spPr>
        <a:xfrm rot="1528025">
          <a:off x="2662753" y="3178702"/>
          <a:ext cx="670832" cy="68906"/>
        </a:xfrm>
        <a:custGeom>
          <a:avLst/>
          <a:gdLst/>
          <a:ahLst/>
          <a:cxnLst/>
          <a:rect l="0" t="0" r="0" b="0"/>
          <a:pathLst>
            <a:path>
              <a:moveTo>
                <a:pt x="0" y="34453"/>
              </a:moveTo>
              <a:lnTo>
                <a:pt x="670832" y="3445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B7DBEB-03A8-4850-8771-3194DD2A6B79}">
      <dsp:nvSpPr>
        <dsp:cNvPr id="0" name=""/>
        <dsp:cNvSpPr/>
      </dsp:nvSpPr>
      <dsp:spPr>
        <a:xfrm rot="19927655">
          <a:off x="2652758" y="1692996"/>
          <a:ext cx="734183" cy="68906"/>
        </a:xfrm>
        <a:custGeom>
          <a:avLst/>
          <a:gdLst/>
          <a:ahLst/>
          <a:cxnLst/>
          <a:rect l="0" t="0" r="0" b="0"/>
          <a:pathLst>
            <a:path>
              <a:moveTo>
                <a:pt x="0" y="34453"/>
              </a:moveTo>
              <a:lnTo>
                <a:pt x="734183" y="3445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B78F1A2-1A20-470F-8B39-51E3F6322578}">
      <dsp:nvSpPr>
        <dsp:cNvPr id="0" name=""/>
        <dsp:cNvSpPr/>
      </dsp:nvSpPr>
      <dsp:spPr>
        <a:xfrm>
          <a:off x="313665" y="851892"/>
          <a:ext cx="2435567" cy="3325415"/>
        </a:xfrm>
        <a:prstGeom prst="ellipse">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B24B6A-4ABC-4B5A-8AE9-57EE493B9684}">
      <dsp:nvSpPr>
        <dsp:cNvPr id="0" name=""/>
        <dsp:cNvSpPr/>
      </dsp:nvSpPr>
      <dsp:spPr>
        <a:xfrm>
          <a:off x="3224434" y="136851"/>
          <a:ext cx="1974554" cy="1920549"/>
        </a:xfrm>
        <a:prstGeom prst="ellipse">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b="1" kern="1200" dirty="0" smtClean="0">
              <a:solidFill>
                <a:schemeClr val="accent2"/>
              </a:solidFill>
            </a:rPr>
            <a:t>Prevention </a:t>
          </a:r>
          <a:endParaRPr lang="en-US" sz="2300" b="1" kern="1200" dirty="0">
            <a:solidFill>
              <a:schemeClr val="accent2"/>
            </a:solidFill>
          </a:endParaRPr>
        </a:p>
      </dsp:txBody>
      <dsp:txXfrm>
        <a:off x="3513601" y="418109"/>
        <a:ext cx="1396220" cy="1358033"/>
      </dsp:txXfrm>
    </dsp:sp>
    <dsp:sp modelId="{580B1BF3-7A83-4943-82F9-B24215779C50}">
      <dsp:nvSpPr>
        <dsp:cNvPr id="0" name=""/>
        <dsp:cNvSpPr/>
      </dsp:nvSpPr>
      <dsp:spPr>
        <a:xfrm>
          <a:off x="5243945" y="136851"/>
          <a:ext cx="2961831" cy="1920549"/>
        </a:xfrm>
        <a:prstGeom prst="rect">
          <a:avLst/>
        </a:prstGeom>
        <a:solidFill>
          <a:schemeClr val="accent1">
            <a:lumMod val="20000"/>
            <a:lumOff val="8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Better access to healthy food</a:t>
          </a:r>
          <a:endParaRPr lang="en-US" sz="1800" kern="1200" dirty="0"/>
        </a:p>
        <a:p>
          <a:pPr marL="171450" lvl="1" indent="-171450" algn="l" defTabSz="800100">
            <a:lnSpc>
              <a:spcPct val="90000"/>
            </a:lnSpc>
            <a:spcBef>
              <a:spcPct val="0"/>
            </a:spcBef>
            <a:spcAft>
              <a:spcPct val="15000"/>
            </a:spcAft>
            <a:buChar char="••"/>
          </a:pPr>
          <a:r>
            <a:rPr lang="en-US" sz="1800" kern="1200" dirty="0" smtClean="0"/>
            <a:t>Education in nutrition</a:t>
          </a:r>
          <a:endParaRPr lang="en-US" sz="1800" kern="1200" dirty="0"/>
        </a:p>
        <a:p>
          <a:pPr marL="171450" lvl="1" indent="-171450" algn="l" defTabSz="800100">
            <a:lnSpc>
              <a:spcPct val="90000"/>
            </a:lnSpc>
            <a:spcBef>
              <a:spcPct val="0"/>
            </a:spcBef>
            <a:spcAft>
              <a:spcPct val="15000"/>
            </a:spcAft>
            <a:buChar char="••"/>
          </a:pPr>
          <a:r>
            <a:rPr lang="en-US" sz="1800" kern="1200" dirty="0" smtClean="0"/>
            <a:t>Taxes on junk food</a:t>
          </a:r>
          <a:endParaRPr lang="en-US" sz="1800" kern="1200" dirty="0"/>
        </a:p>
      </dsp:txBody>
      <dsp:txXfrm>
        <a:off x="5243945" y="136851"/>
        <a:ext cx="2961831" cy="1920549"/>
      </dsp:txXfrm>
    </dsp:sp>
    <dsp:sp modelId="{52C508C0-A120-491D-9902-EA1574E72A7F}">
      <dsp:nvSpPr>
        <dsp:cNvPr id="0" name=""/>
        <dsp:cNvSpPr/>
      </dsp:nvSpPr>
      <dsp:spPr>
        <a:xfrm>
          <a:off x="3200400" y="2819408"/>
          <a:ext cx="1974554" cy="1920549"/>
        </a:xfrm>
        <a:prstGeom prst="ellipse">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b="1" kern="1200" dirty="0" smtClean="0">
              <a:solidFill>
                <a:schemeClr val="accent2"/>
              </a:solidFill>
            </a:rPr>
            <a:t>Treatment</a:t>
          </a:r>
          <a:endParaRPr lang="en-US" sz="2300" b="1" kern="1200" dirty="0">
            <a:solidFill>
              <a:schemeClr val="accent2"/>
            </a:solidFill>
          </a:endParaRPr>
        </a:p>
      </dsp:txBody>
      <dsp:txXfrm>
        <a:off x="3489567" y="3100666"/>
        <a:ext cx="1396220" cy="1358033"/>
      </dsp:txXfrm>
    </dsp:sp>
    <dsp:sp modelId="{D132ACBB-17DB-4592-95F0-5BA685256E1A}">
      <dsp:nvSpPr>
        <dsp:cNvPr id="0" name=""/>
        <dsp:cNvSpPr/>
      </dsp:nvSpPr>
      <dsp:spPr>
        <a:xfrm>
          <a:off x="5219912" y="2819408"/>
          <a:ext cx="2961831" cy="1920549"/>
        </a:xfrm>
        <a:prstGeom prst="rect">
          <a:avLst/>
        </a:prstGeom>
        <a:solidFill>
          <a:schemeClr val="accent1">
            <a:lumMod val="20000"/>
            <a:lumOff val="8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Increased education and distribution of information on health risks</a:t>
          </a:r>
          <a:endParaRPr lang="en-US" sz="1800" kern="1200" dirty="0"/>
        </a:p>
        <a:p>
          <a:pPr marL="171450" lvl="1" indent="-171450" algn="l" defTabSz="800100">
            <a:lnSpc>
              <a:spcPct val="90000"/>
            </a:lnSpc>
            <a:spcBef>
              <a:spcPct val="0"/>
            </a:spcBef>
            <a:spcAft>
              <a:spcPct val="15000"/>
            </a:spcAft>
            <a:buChar char="••"/>
          </a:pPr>
          <a:r>
            <a:rPr lang="en-US" sz="1800" kern="1200" smtClean="0"/>
            <a:t>Funding for physical activity centers</a:t>
          </a:r>
          <a:endParaRPr lang="en-US" sz="1800" kern="1200" dirty="0"/>
        </a:p>
        <a:p>
          <a:pPr marL="171450" lvl="1" indent="-171450" algn="l" defTabSz="800100">
            <a:lnSpc>
              <a:spcPct val="90000"/>
            </a:lnSpc>
            <a:spcBef>
              <a:spcPct val="0"/>
            </a:spcBef>
            <a:spcAft>
              <a:spcPct val="15000"/>
            </a:spcAft>
            <a:buChar char="••"/>
          </a:pPr>
          <a:r>
            <a:rPr lang="en-US" sz="1800" kern="1200" dirty="0" smtClean="0"/>
            <a:t>Tax incentives for weight loss</a:t>
          </a:r>
          <a:endParaRPr lang="en-US" sz="1800" kern="1200" dirty="0"/>
        </a:p>
      </dsp:txBody>
      <dsp:txXfrm>
        <a:off x="5219912" y="2819408"/>
        <a:ext cx="2961831" cy="1920549"/>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F76227-4BDD-4D09-B488-0CF09D395C43}" type="datetimeFigureOut">
              <a:rPr lang="en-US" smtClean="0"/>
              <a:t>5/9/2012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E470AF-5EFC-4DA3-AE41-4751F8C9E819}" type="slidenum">
              <a:rPr lang="en-US" smtClean="0"/>
              <a:t>‹#›</a:t>
            </a:fld>
            <a:endParaRPr lang="en-US"/>
          </a:p>
        </p:txBody>
      </p:sp>
    </p:spTree>
    <p:extLst>
      <p:ext uri="{BB962C8B-B14F-4D97-AF65-F5344CB8AC3E}">
        <p14:creationId xmlns:p14="http://schemas.microsoft.com/office/powerpoint/2010/main" val="919365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About 1/3 of adult </a:t>
            </a:r>
            <a:r>
              <a:rPr lang="en-US" dirty="0" err="1" smtClean="0"/>
              <a:t>americans</a:t>
            </a:r>
            <a:endParaRPr lang="en-US" dirty="0" smtClean="0"/>
          </a:p>
          <a:p>
            <a:r>
              <a:rPr lang="en-US" dirty="0" smtClean="0"/>
              <a:t>Approximately</a:t>
            </a:r>
            <a:r>
              <a:rPr lang="en-US" baseline="0" dirty="0" smtClean="0"/>
              <a:t> 17% of children and adolescents</a:t>
            </a:r>
          </a:p>
          <a:p>
            <a:endParaRPr lang="en-US" baseline="0" dirty="0" smtClean="0"/>
          </a:p>
          <a:p>
            <a:r>
              <a:rPr lang="en-US" baseline="0" dirty="0" smtClean="0"/>
              <a:t>Obesity is the one of the main factors in explains.</a:t>
            </a:r>
          </a:p>
          <a:p>
            <a:r>
              <a:rPr lang="en-US" baseline="0" dirty="0" smtClean="0"/>
              <a:t>President Obama noted in one of his speeches that the US the highest per capita expenditure on healthcare in the world along with US’s low ranking of life expectancy among other industrialized countries</a:t>
            </a:r>
          </a:p>
          <a:p>
            <a:r>
              <a:rPr lang="en-US" baseline="0" dirty="0" smtClean="0"/>
              <a:t>The prevalence of obesity is one of the biggest factors in explaining relatively low life expectancy.</a:t>
            </a:r>
            <a:endParaRPr lang="en-US" dirty="0"/>
          </a:p>
        </p:txBody>
      </p:sp>
      <p:sp>
        <p:nvSpPr>
          <p:cNvPr id="4" name="Slide Number Placeholder 3"/>
          <p:cNvSpPr>
            <a:spLocks noGrp="1"/>
          </p:cNvSpPr>
          <p:nvPr>
            <p:ph type="sldNum" sz="quarter" idx="10"/>
          </p:nvPr>
        </p:nvSpPr>
        <p:spPr/>
        <p:txBody>
          <a:bodyPr/>
          <a:lstStyle/>
          <a:p>
            <a:fld id="{7DE470AF-5EFC-4DA3-AE41-4751F8C9E819}" type="slidenum">
              <a:rPr lang="en-US" smtClean="0"/>
              <a:t>1</a:t>
            </a:fld>
            <a:endParaRPr lang="en-US"/>
          </a:p>
        </p:txBody>
      </p:sp>
    </p:spTree>
    <p:extLst>
      <p:ext uri="{BB962C8B-B14F-4D97-AF65-F5344CB8AC3E}">
        <p14:creationId xmlns:p14="http://schemas.microsoft.com/office/powerpoint/2010/main" val="14219726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We focused on persons aged 50 years</a:t>
            </a:r>
          </a:p>
          <a:p>
            <a:r>
              <a:rPr lang="en-US" sz="1200" b="0" i="0" u="none" strike="noStrike" kern="1200" baseline="0" dirty="0" smtClean="0">
                <a:solidFill>
                  <a:schemeClr val="tx1"/>
                </a:solidFill>
                <a:latin typeface="+mn-lt"/>
                <a:ea typeface="+mn-ea"/>
                <a:cs typeface="+mn-cs"/>
              </a:rPr>
              <a:t>and older because 94% of newborns survive to</a:t>
            </a:r>
          </a:p>
          <a:p>
            <a:r>
              <a:rPr lang="en-US" sz="1200" b="0" i="0" u="none" strike="noStrike" kern="1200" baseline="0" dirty="0" smtClean="0">
                <a:solidFill>
                  <a:schemeClr val="tx1"/>
                </a:solidFill>
                <a:latin typeface="+mn-lt"/>
                <a:ea typeface="+mn-ea"/>
                <a:cs typeface="+mn-cs"/>
              </a:rPr>
              <a:t>age 50 years in the current US life table, and</a:t>
            </a:r>
          </a:p>
          <a:p>
            <a:r>
              <a:rPr lang="en-US" sz="1200" b="0" i="0" u="none" strike="noStrike" kern="1200" baseline="0" dirty="0" smtClean="0">
                <a:solidFill>
                  <a:schemeClr val="tx1"/>
                </a:solidFill>
                <a:latin typeface="+mn-lt"/>
                <a:ea typeface="+mn-ea"/>
                <a:cs typeface="+mn-cs"/>
              </a:rPr>
              <a:t>variation in life expectancy at birth is dominated</a:t>
            </a:r>
          </a:p>
          <a:p>
            <a:r>
              <a:rPr lang="en-US" sz="1200" b="0" i="0" u="none" strike="noStrike" kern="1200" baseline="0" dirty="0" smtClean="0">
                <a:solidFill>
                  <a:schemeClr val="tx1"/>
                </a:solidFill>
                <a:latin typeface="+mn-lt"/>
                <a:ea typeface="+mn-ea"/>
                <a:cs typeface="+mn-cs"/>
              </a:rPr>
              <a:t>by variation in mortality above this</a:t>
            </a:r>
          </a:p>
          <a:p>
            <a:r>
              <a:rPr lang="en-US" sz="1200" b="0" i="0" u="none" strike="noStrike" kern="1200" baseline="0" dirty="0" smtClean="0">
                <a:solidFill>
                  <a:schemeClr val="tx1"/>
                </a:solidFill>
                <a:latin typeface="+mn-lt"/>
                <a:ea typeface="+mn-ea"/>
                <a:cs typeface="+mn-cs"/>
              </a:rPr>
              <a:t>age.8,9</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Table 3</a:t>
            </a:r>
            <a:endParaRPr lang="en-US" dirty="0" smtClean="0"/>
          </a:p>
          <a:p>
            <a:endParaRPr lang="en-US" dirty="0" smtClean="0"/>
          </a:p>
          <a:p>
            <a:r>
              <a:rPr lang="en-US" sz="1200" b="0" i="0" u="none" strike="noStrike" kern="1200" baseline="0" dirty="0" smtClean="0">
                <a:solidFill>
                  <a:schemeClr val="tx1"/>
                </a:solidFill>
                <a:latin typeface="+mn-lt"/>
                <a:ea typeface="+mn-ea"/>
                <a:cs typeface="+mn-cs"/>
              </a:rPr>
              <a:t>impact there, obesity has contributed substantially</a:t>
            </a:r>
          </a:p>
          <a:p>
            <a:r>
              <a:rPr lang="en-US" sz="1200" b="0" i="0" u="none" strike="noStrike" kern="1200" baseline="0" dirty="0" smtClean="0">
                <a:solidFill>
                  <a:schemeClr val="tx1"/>
                </a:solidFill>
                <a:latin typeface="+mn-lt"/>
                <a:ea typeface="+mn-ea"/>
                <a:cs typeface="+mn-cs"/>
              </a:rPr>
              <a:t>to the US longevity disadvantage,</a:t>
            </a:r>
          </a:p>
          <a:p>
            <a:r>
              <a:rPr lang="en-US" sz="1200" b="0" i="0" u="none" strike="noStrike" kern="1200" baseline="0" dirty="0" smtClean="0">
                <a:solidFill>
                  <a:schemeClr val="tx1"/>
                </a:solidFill>
                <a:latin typeface="+mn-lt"/>
                <a:ea typeface="+mn-ea"/>
                <a:cs typeface="+mn-cs"/>
              </a:rPr>
              <a:t>which would be significantly reduced and in</a:t>
            </a:r>
          </a:p>
          <a:p>
            <a:r>
              <a:rPr lang="en-US" sz="1200" b="0" i="0" u="none" strike="noStrike" kern="1200" baseline="0" dirty="0" smtClean="0">
                <a:solidFill>
                  <a:schemeClr val="tx1"/>
                </a:solidFill>
                <a:latin typeface="+mn-lt"/>
                <a:ea typeface="+mn-ea"/>
                <a:cs typeface="+mn-cs"/>
              </a:rPr>
              <a:t>some cases eliminated in the absence of</a:t>
            </a:r>
          </a:p>
          <a:p>
            <a:r>
              <a:rPr lang="en-US" sz="1200" b="0" i="0" u="none" strike="noStrike" kern="1200" baseline="0" dirty="0" smtClean="0">
                <a:solidFill>
                  <a:schemeClr val="tx1"/>
                </a:solidFill>
                <a:latin typeface="+mn-lt"/>
                <a:ea typeface="+mn-ea"/>
                <a:cs typeface="+mn-cs"/>
              </a:rPr>
              <a:t>obesity.</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High levels of obesity in the United States</a:t>
            </a:r>
          </a:p>
          <a:p>
            <a:r>
              <a:rPr lang="en-US" sz="1200" b="0" i="0" u="none" strike="noStrike" kern="1200" baseline="0" dirty="0" smtClean="0">
                <a:solidFill>
                  <a:schemeClr val="tx1"/>
                </a:solidFill>
                <a:latin typeface="+mn-lt"/>
                <a:ea typeface="+mn-ea"/>
                <a:cs typeface="+mn-cs"/>
              </a:rPr>
              <a:t>appear to be strongly implicated in its relatively</a:t>
            </a:r>
          </a:p>
          <a:p>
            <a:r>
              <a:rPr lang="en-US" sz="1200" b="0" i="0" u="none" strike="noStrike" kern="1200" baseline="0" dirty="0" smtClean="0">
                <a:solidFill>
                  <a:schemeClr val="tx1"/>
                </a:solidFill>
                <a:latin typeface="+mn-lt"/>
                <a:ea typeface="+mn-ea"/>
                <a:cs typeface="+mn-cs"/>
              </a:rPr>
              <a:t>low level of longevity. We believe that this</a:t>
            </a:r>
          </a:p>
          <a:p>
            <a:r>
              <a:rPr lang="en-US" sz="1200" b="0" i="0" u="none" strike="noStrike" kern="1200" baseline="0" dirty="0" smtClean="0">
                <a:solidFill>
                  <a:schemeClr val="tx1"/>
                </a:solidFill>
                <a:latin typeface="+mn-lt"/>
                <a:ea typeface="+mn-ea"/>
                <a:cs typeface="+mn-cs"/>
              </a:rPr>
              <a:t>demonstration should add urgency to public</a:t>
            </a:r>
          </a:p>
          <a:p>
            <a:r>
              <a:rPr lang="en-US" sz="1200" b="0" i="0" u="none" strike="noStrike" kern="1200" baseline="0" dirty="0" smtClean="0">
                <a:solidFill>
                  <a:schemeClr val="tx1"/>
                </a:solidFill>
                <a:latin typeface="+mn-lt"/>
                <a:ea typeface="+mn-ea"/>
                <a:cs typeface="+mn-cs"/>
              </a:rPr>
              <a:t>health efforts aimed at achieving healthier</a:t>
            </a:r>
          </a:p>
          <a:p>
            <a:r>
              <a:rPr lang="en-US" sz="1200" b="0" i="0" u="none" strike="noStrike" kern="1200" baseline="0" dirty="0" smtClean="0">
                <a:solidFill>
                  <a:schemeClr val="tx1"/>
                </a:solidFill>
                <a:latin typeface="+mn-lt"/>
                <a:ea typeface="+mn-ea"/>
                <a:cs typeface="+mn-cs"/>
              </a:rPr>
              <a:t>weights for Americans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estimated the effects of obesity</a:t>
            </a:r>
          </a:p>
          <a:p>
            <a:r>
              <a:rPr lang="en-US" sz="1200" b="0" i="0" u="none" strike="noStrike" kern="1200" baseline="0" dirty="0" smtClean="0">
                <a:solidFill>
                  <a:schemeClr val="tx1"/>
                </a:solidFill>
                <a:latin typeface="+mn-lt"/>
                <a:ea typeface="+mn-ea"/>
                <a:cs typeface="+mn-cs"/>
              </a:rPr>
              <a:t>on longevity in 15 other countries</a:t>
            </a:r>
            <a:endParaRPr lang="en-US" dirty="0"/>
          </a:p>
        </p:txBody>
      </p:sp>
      <p:sp>
        <p:nvSpPr>
          <p:cNvPr id="4" name="Slide Number Placeholder 3"/>
          <p:cNvSpPr>
            <a:spLocks noGrp="1"/>
          </p:cNvSpPr>
          <p:nvPr>
            <p:ph type="sldNum" sz="quarter" idx="10"/>
          </p:nvPr>
        </p:nvSpPr>
        <p:spPr/>
        <p:txBody>
          <a:bodyPr/>
          <a:lstStyle/>
          <a:p>
            <a:fld id="{7DE470AF-5EFC-4DA3-AE41-4751F8C9E819}" type="slidenum">
              <a:rPr lang="en-US" smtClean="0"/>
              <a:t>13</a:t>
            </a:fld>
            <a:endParaRPr lang="en-US"/>
          </a:p>
        </p:txBody>
      </p:sp>
    </p:spTree>
    <p:extLst>
      <p:ext uri="{BB962C8B-B14F-4D97-AF65-F5344CB8AC3E}">
        <p14:creationId xmlns:p14="http://schemas.microsoft.com/office/powerpoint/2010/main" val="19922601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solvency of</a:t>
            </a:r>
          </a:p>
          <a:p>
            <a:r>
              <a:rPr lang="en-US" sz="1200" b="0" i="0" u="none" strike="noStrike" kern="1200" baseline="0" dirty="0" smtClean="0">
                <a:solidFill>
                  <a:schemeClr val="tx1"/>
                </a:solidFill>
                <a:latin typeface="+mn-lt"/>
                <a:ea typeface="+mn-ea"/>
                <a:cs typeface="+mn-cs"/>
              </a:rPr>
              <a:t>age-based entitlement programs and tax rates levied</a:t>
            </a:r>
          </a:p>
          <a:p>
            <a:r>
              <a:rPr lang="en-US" sz="1200" b="0" i="0" u="none" strike="noStrike" kern="1200" baseline="0" dirty="0" smtClean="0">
                <a:solidFill>
                  <a:schemeClr val="tx1"/>
                </a:solidFill>
                <a:latin typeface="+mn-lt"/>
                <a:ea typeface="+mn-ea"/>
                <a:cs typeface="+mn-cs"/>
              </a:rPr>
              <a:t>by the federal government.</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err="1" smtClean="0">
                <a:solidFill>
                  <a:schemeClr val="tx1"/>
                </a:solidFill>
                <a:latin typeface="+mn-lt"/>
                <a:ea typeface="+mn-ea"/>
                <a:cs typeface="+mn-cs"/>
              </a:rPr>
              <a:t>Prooductivity</a:t>
            </a:r>
            <a:r>
              <a:rPr lang="en-US" sz="1200" b="0" i="0" u="none" strike="noStrike" kern="1200" baseline="0" dirty="0" smtClean="0">
                <a:solidFill>
                  <a:schemeClr val="tx1"/>
                </a:solidFill>
                <a:latin typeface="+mn-lt"/>
                <a:ea typeface="+mn-ea"/>
                <a:cs typeface="+mn-cs"/>
              </a:rPr>
              <a:t> decreased</a:t>
            </a:r>
          </a:p>
          <a:p>
            <a:r>
              <a:rPr lang="en-US" sz="1200" b="0" i="0" u="none" strike="noStrike" kern="1200" baseline="0" dirty="0" smtClean="0">
                <a:solidFill>
                  <a:schemeClr val="tx1"/>
                </a:solidFill>
                <a:latin typeface="+mn-lt"/>
                <a:ea typeface="+mn-ea"/>
                <a:cs typeface="+mn-cs"/>
              </a:rPr>
              <a:t>positive and statistically significant correlation between</a:t>
            </a:r>
          </a:p>
          <a:p>
            <a:r>
              <a:rPr lang="en-US" sz="1200" b="0" i="0" u="none" strike="noStrike" kern="1200" baseline="0" dirty="0" smtClean="0">
                <a:solidFill>
                  <a:schemeClr val="tx1"/>
                </a:solidFill>
                <a:latin typeface="+mn-lt"/>
                <a:ea typeface="+mn-ea"/>
                <a:cs typeface="+mn-cs"/>
              </a:rPr>
              <a:t>obesity and measures of absenteeism</a:t>
            </a:r>
          </a:p>
          <a:p>
            <a:endParaRPr lang="en-US" sz="1200" b="0" i="0" u="none" strike="noStrike" kern="1200" baseline="0" dirty="0" smtClean="0">
              <a:solidFill>
                <a:schemeClr val="tx1"/>
              </a:solidFill>
              <a:latin typeface="+mn-lt"/>
              <a:ea typeface="+mn-ea"/>
              <a:cs typeface="+mn-cs"/>
            </a:endParaRPr>
          </a:p>
          <a:p>
            <a:r>
              <a:rPr lang="en-US" sz="1200" b="0" i="0" kern="1200" dirty="0" smtClean="0">
                <a:solidFill>
                  <a:schemeClr val="tx1"/>
                </a:solidFill>
                <a:effectLst/>
                <a:latin typeface="+mn-lt"/>
                <a:ea typeface="+mn-ea"/>
                <a:cs typeface="+mn-cs"/>
              </a:rPr>
              <a:t> a result, the costs attributable to obesity are almost entirely a result of costs generated from treating the diseases that obesity promotes.</a:t>
            </a:r>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Across all payers, per capita medical spending for</a:t>
            </a:r>
          </a:p>
          <a:p>
            <a:r>
              <a:rPr lang="en-US" sz="1200" b="0" i="0" u="none" strike="noStrike" kern="1200" baseline="0" dirty="0" smtClean="0">
                <a:solidFill>
                  <a:schemeClr val="tx1"/>
                </a:solidFill>
                <a:latin typeface="+mn-lt"/>
                <a:ea typeface="+mn-ea"/>
                <a:cs typeface="+mn-cs"/>
              </a:rPr>
              <a:t>the obese is $1,429 higher per year, or roughly 42 percent higher, than for someone</a:t>
            </a:r>
          </a:p>
          <a:p>
            <a:r>
              <a:rPr lang="en-US" sz="1200" b="0" i="0" u="none" strike="noStrike" kern="1200" baseline="0" dirty="0" smtClean="0">
                <a:solidFill>
                  <a:schemeClr val="tx1"/>
                </a:solidFill>
                <a:latin typeface="+mn-lt"/>
                <a:ea typeface="+mn-ea"/>
                <a:cs typeface="+mn-cs"/>
              </a:rPr>
              <a:t>of normal weight. In aggregate, the annual medical burden of obesity has increased</a:t>
            </a:r>
          </a:p>
          <a:p>
            <a:r>
              <a:rPr lang="en-US" sz="1200" b="0" i="0" u="none" strike="noStrike" kern="1200" baseline="0" dirty="0" smtClean="0">
                <a:solidFill>
                  <a:schemeClr val="tx1"/>
                </a:solidFill>
                <a:latin typeface="+mn-lt"/>
                <a:ea typeface="+mn-ea"/>
                <a:cs typeface="+mn-cs"/>
              </a:rPr>
              <a:t>from 6.5 percent to 9.1 percent of </a:t>
            </a:r>
            <a:r>
              <a:rPr lang="en-US" sz="1200" b="0" i="0" u="none" strike="noStrike" kern="1200" baseline="0" dirty="0" err="1" smtClean="0">
                <a:solidFill>
                  <a:schemeClr val="tx1"/>
                </a:solidFill>
                <a:latin typeface="+mn-lt"/>
                <a:ea typeface="+mn-ea"/>
                <a:cs typeface="+mn-cs"/>
              </a:rPr>
              <a:t>annualmedical</a:t>
            </a:r>
            <a:r>
              <a:rPr lang="en-US" sz="1200" b="0" i="0" u="none" strike="noStrike" kern="1200" baseline="0" dirty="0" smtClean="0">
                <a:solidFill>
                  <a:schemeClr val="tx1"/>
                </a:solidFill>
                <a:latin typeface="+mn-lt"/>
                <a:ea typeface="+mn-ea"/>
                <a:cs typeface="+mn-cs"/>
              </a:rPr>
              <a:t> spending and could be as</a:t>
            </a:r>
          </a:p>
          <a:p>
            <a:r>
              <a:rPr lang="en-US" sz="1200" b="0" i="0" u="none" strike="noStrike" kern="1200" baseline="0" dirty="0" smtClean="0">
                <a:solidFill>
                  <a:schemeClr val="tx1"/>
                </a:solidFill>
                <a:latin typeface="+mn-lt"/>
                <a:ea typeface="+mn-ea"/>
                <a:cs typeface="+mn-cs"/>
              </a:rPr>
              <a:t>high as $147 billion per year</a:t>
            </a:r>
          </a:p>
          <a:p>
            <a:endParaRPr lang="en-US" dirty="0"/>
          </a:p>
        </p:txBody>
      </p:sp>
      <p:sp>
        <p:nvSpPr>
          <p:cNvPr id="4" name="Slide Number Placeholder 3"/>
          <p:cNvSpPr>
            <a:spLocks noGrp="1"/>
          </p:cNvSpPr>
          <p:nvPr>
            <p:ph type="sldNum" sz="quarter" idx="10"/>
          </p:nvPr>
        </p:nvSpPr>
        <p:spPr/>
        <p:txBody>
          <a:bodyPr/>
          <a:lstStyle/>
          <a:p>
            <a:fld id="{7DE470AF-5EFC-4DA3-AE41-4751F8C9E819}" type="slidenum">
              <a:rPr lang="en-US" smtClean="0"/>
              <a:t>14</a:t>
            </a:fld>
            <a:endParaRPr lang="en-US"/>
          </a:p>
        </p:txBody>
      </p:sp>
    </p:spTree>
    <p:extLst>
      <p:ext uri="{BB962C8B-B14F-4D97-AF65-F5344CB8AC3E}">
        <p14:creationId xmlns:p14="http://schemas.microsoft.com/office/powerpoint/2010/main" val="24834516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Prevention?</a:t>
            </a:r>
            <a:r>
              <a:rPr lang="en-US" baseline="0" dirty="0" smtClean="0"/>
              <a:t> Treatment?</a:t>
            </a:r>
            <a:endParaRPr lang="en-US" dirty="0" smtClean="0"/>
          </a:p>
          <a:p>
            <a:endParaRPr lang="en-US" dirty="0" smtClean="0"/>
          </a:p>
          <a:p>
            <a:r>
              <a:rPr lang="en-US" dirty="0" smtClean="0"/>
              <a:t>Study after study showing</a:t>
            </a:r>
            <a:r>
              <a:rPr lang="en-US" baseline="0" dirty="0" smtClean="0"/>
              <a:t> disappointing results for programs to helping obese adults lose weight</a:t>
            </a:r>
          </a:p>
          <a:p>
            <a:r>
              <a:rPr lang="en-US" baseline="0" dirty="0" smtClean="0"/>
              <a:t>80% of </a:t>
            </a:r>
            <a:r>
              <a:rPr lang="en-US" baseline="0" dirty="0" err="1" smtClean="0"/>
              <a:t>americans</a:t>
            </a:r>
            <a:r>
              <a:rPr lang="en-US" baseline="0" dirty="0" smtClean="0"/>
              <a:t> dieters regain their weight loss, with many gaining even more weight than before</a:t>
            </a:r>
            <a:endParaRPr lang="en-US" dirty="0" smtClean="0"/>
          </a:p>
          <a:p>
            <a:endParaRPr lang="en-US" dirty="0"/>
          </a:p>
        </p:txBody>
      </p:sp>
      <p:sp>
        <p:nvSpPr>
          <p:cNvPr id="4" name="Slide Number Placeholder 3"/>
          <p:cNvSpPr>
            <a:spLocks noGrp="1"/>
          </p:cNvSpPr>
          <p:nvPr>
            <p:ph type="sldNum" sz="quarter" idx="10"/>
          </p:nvPr>
        </p:nvSpPr>
        <p:spPr/>
        <p:txBody>
          <a:bodyPr/>
          <a:lstStyle/>
          <a:p>
            <a:fld id="{7DE470AF-5EFC-4DA3-AE41-4751F8C9E819}" type="slidenum">
              <a:rPr lang="en-US" smtClean="0"/>
              <a:t>15</a:t>
            </a:fld>
            <a:endParaRPr lang="en-US"/>
          </a:p>
        </p:txBody>
      </p:sp>
    </p:spTree>
    <p:extLst>
      <p:ext uri="{BB962C8B-B14F-4D97-AF65-F5344CB8AC3E}">
        <p14:creationId xmlns:p14="http://schemas.microsoft.com/office/powerpoint/2010/main" val="14083710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E470AF-5EFC-4DA3-AE41-4751F8C9E819}" type="slidenum">
              <a:rPr lang="en-US" smtClean="0"/>
              <a:t>16</a:t>
            </a:fld>
            <a:endParaRPr lang="en-US"/>
          </a:p>
        </p:txBody>
      </p:sp>
    </p:spTree>
    <p:extLst>
      <p:ext uri="{BB962C8B-B14F-4D97-AF65-F5344CB8AC3E}">
        <p14:creationId xmlns:p14="http://schemas.microsoft.com/office/powerpoint/2010/main" val="3982592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wanted to begin</a:t>
            </a:r>
            <a:r>
              <a:rPr lang="en-US" baseline="0" dirty="0" smtClean="0"/>
              <a:t> my presentation by stressing the importance and prevalence of this issue to the American population.</a:t>
            </a:r>
            <a:endParaRPr lang="en-US" dirty="0"/>
          </a:p>
        </p:txBody>
      </p:sp>
      <p:sp>
        <p:nvSpPr>
          <p:cNvPr id="4" name="Slide Number Placeholder 3"/>
          <p:cNvSpPr>
            <a:spLocks noGrp="1"/>
          </p:cNvSpPr>
          <p:nvPr>
            <p:ph type="sldNum" sz="quarter" idx="10"/>
          </p:nvPr>
        </p:nvSpPr>
        <p:spPr/>
        <p:txBody>
          <a:bodyPr/>
          <a:lstStyle/>
          <a:p>
            <a:fld id="{7DE470AF-5EFC-4DA3-AE41-4751F8C9E819}" type="slidenum">
              <a:rPr lang="en-US" smtClean="0"/>
              <a:t>2</a:t>
            </a:fld>
            <a:endParaRPr lang="en-US"/>
          </a:p>
        </p:txBody>
      </p:sp>
    </p:spTree>
    <p:extLst>
      <p:ext uri="{BB962C8B-B14F-4D97-AF65-F5344CB8AC3E}">
        <p14:creationId xmlns:p14="http://schemas.microsoft.com/office/powerpoint/2010/main" val="67298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E470AF-5EFC-4DA3-AE41-4751F8C9E819}" type="slidenum">
              <a:rPr lang="en-US" smtClean="0"/>
              <a:t>3</a:t>
            </a:fld>
            <a:endParaRPr lang="en-US"/>
          </a:p>
        </p:txBody>
      </p:sp>
    </p:spTree>
    <p:extLst>
      <p:ext uri="{BB962C8B-B14F-4D97-AF65-F5344CB8AC3E}">
        <p14:creationId xmlns:p14="http://schemas.microsoft.com/office/powerpoint/2010/main" val="2792674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E470AF-5EFC-4DA3-AE41-4751F8C9E819}" type="slidenum">
              <a:rPr lang="en-US" smtClean="0"/>
              <a:t>4</a:t>
            </a:fld>
            <a:endParaRPr lang="en-US"/>
          </a:p>
        </p:txBody>
      </p:sp>
    </p:spTree>
    <p:extLst>
      <p:ext uri="{BB962C8B-B14F-4D97-AF65-F5344CB8AC3E}">
        <p14:creationId xmlns:p14="http://schemas.microsoft.com/office/powerpoint/2010/main" val="18294497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Effects of obesity, obesity</a:t>
            </a:r>
            <a:r>
              <a:rPr lang="en-US" baseline="0" dirty="0" smtClean="0"/>
              <a:t> and mortality </a:t>
            </a:r>
          </a:p>
          <a:p>
            <a:r>
              <a:rPr lang="en-US" baseline="0" dirty="0" smtClean="0"/>
              <a:t> </a:t>
            </a:r>
            <a:endParaRPr lang="en-US" baseline="0" dirty="0"/>
          </a:p>
          <a:p>
            <a:r>
              <a:rPr lang="en-US" baseline="0" dirty="0" smtClean="0"/>
              <a:t>Elevated risks for a number for chronic medical decisions</a:t>
            </a:r>
          </a:p>
        </p:txBody>
      </p:sp>
      <p:sp>
        <p:nvSpPr>
          <p:cNvPr id="4" name="Slide Number Placeholder 3"/>
          <p:cNvSpPr>
            <a:spLocks noGrp="1"/>
          </p:cNvSpPr>
          <p:nvPr>
            <p:ph type="sldNum" sz="quarter" idx="10"/>
          </p:nvPr>
        </p:nvSpPr>
        <p:spPr/>
        <p:txBody>
          <a:bodyPr/>
          <a:lstStyle/>
          <a:p>
            <a:fld id="{7DE470AF-5EFC-4DA3-AE41-4751F8C9E819}" type="slidenum">
              <a:rPr lang="en-US" smtClean="0"/>
              <a:t>7</a:t>
            </a:fld>
            <a:endParaRPr lang="en-US"/>
          </a:p>
        </p:txBody>
      </p:sp>
    </p:spTree>
    <p:extLst>
      <p:ext uri="{BB962C8B-B14F-4D97-AF65-F5344CB8AC3E}">
        <p14:creationId xmlns:p14="http://schemas.microsoft.com/office/powerpoint/2010/main" val="41715639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YYL- years of lost life</a:t>
            </a:r>
            <a:endParaRPr lang="en-US" dirty="0"/>
          </a:p>
        </p:txBody>
      </p:sp>
      <p:sp>
        <p:nvSpPr>
          <p:cNvPr id="4" name="Slide Number Placeholder 3"/>
          <p:cNvSpPr>
            <a:spLocks noGrp="1"/>
          </p:cNvSpPr>
          <p:nvPr>
            <p:ph type="sldNum" sz="quarter" idx="10"/>
          </p:nvPr>
        </p:nvSpPr>
        <p:spPr/>
        <p:txBody>
          <a:bodyPr/>
          <a:lstStyle/>
          <a:p>
            <a:fld id="{7DE470AF-5EFC-4DA3-AE41-4751F8C9E819}" type="slidenum">
              <a:rPr lang="en-US" smtClean="0"/>
              <a:t>8</a:t>
            </a:fld>
            <a:endParaRPr lang="en-US"/>
          </a:p>
        </p:txBody>
      </p:sp>
    </p:spTree>
    <p:extLst>
      <p:ext uri="{BB962C8B-B14F-4D97-AF65-F5344CB8AC3E}">
        <p14:creationId xmlns:p14="http://schemas.microsoft.com/office/powerpoint/2010/main" val="6414390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5’9” -203 </a:t>
            </a:r>
            <a:r>
              <a:rPr lang="en-US" dirty="0" err="1" smtClean="0"/>
              <a:t>lb</a:t>
            </a:r>
            <a:r>
              <a:rPr lang="en-US" dirty="0" smtClean="0"/>
              <a:t> or</a:t>
            </a:r>
            <a:r>
              <a:rPr lang="en-US" baseline="0" dirty="0" smtClean="0"/>
              <a:t> more</a:t>
            </a:r>
          </a:p>
          <a:p>
            <a:r>
              <a:rPr lang="en-US" baseline="0" dirty="0" smtClean="0"/>
              <a:t>1.75 m -92 kg</a:t>
            </a:r>
            <a:endParaRPr lang="en-US" dirty="0"/>
          </a:p>
        </p:txBody>
      </p:sp>
      <p:sp>
        <p:nvSpPr>
          <p:cNvPr id="4" name="Slide Number Placeholder 3"/>
          <p:cNvSpPr>
            <a:spLocks noGrp="1"/>
          </p:cNvSpPr>
          <p:nvPr>
            <p:ph type="sldNum" sz="quarter" idx="10"/>
          </p:nvPr>
        </p:nvSpPr>
        <p:spPr/>
        <p:txBody>
          <a:bodyPr/>
          <a:lstStyle/>
          <a:p>
            <a:fld id="{7DE470AF-5EFC-4DA3-AE41-4751F8C9E819}" type="slidenum">
              <a:rPr lang="en-US" smtClean="0"/>
              <a:t>10</a:t>
            </a:fld>
            <a:endParaRPr lang="en-US"/>
          </a:p>
        </p:txBody>
      </p:sp>
    </p:spTree>
    <p:extLst>
      <p:ext uri="{BB962C8B-B14F-4D97-AF65-F5344CB8AC3E}">
        <p14:creationId xmlns:p14="http://schemas.microsoft.com/office/powerpoint/2010/main" val="20624232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E470AF-5EFC-4DA3-AE41-4751F8C9E819}" type="slidenum">
              <a:rPr lang="en-US" smtClean="0"/>
              <a:t>11</a:t>
            </a:fld>
            <a:endParaRPr lang="en-US"/>
          </a:p>
        </p:txBody>
      </p:sp>
    </p:spTree>
    <p:extLst>
      <p:ext uri="{BB962C8B-B14F-4D97-AF65-F5344CB8AC3E}">
        <p14:creationId xmlns:p14="http://schemas.microsoft.com/office/powerpoint/2010/main" val="26987534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E470AF-5EFC-4DA3-AE41-4751F8C9E819}" type="slidenum">
              <a:rPr lang="en-US" smtClean="0"/>
              <a:t>12</a:t>
            </a:fld>
            <a:endParaRPr lang="en-US"/>
          </a:p>
        </p:txBody>
      </p:sp>
    </p:spTree>
    <p:extLst>
      <p:ext uri="{BB962C8B-B14F-4D97-AF65-F5344CB8AC3E}">
        <p14:creationId xmlns:p14="http://schemas.microsoft.com/office/powerpoint/2010/main" val="3436962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064FA3F-BAA4-48EC-AC20-08953F786FA0}" type="datetimeFigureOut">
              <a:rPr lang="en-US" smtClean="0"/>
              <a:t>5/9/2012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A8B99-BADD-45AC-91C4-116CD534D75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64FA3F-BAA4-48EC-AC20-08953F786FA0}" type="datetimeFigureOut">
              <a:rPr lang="en-US" smtClean="0"/>
              <a:t>5/9/2012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A8B99-BADD-45AC-91C4-116CD534D75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64FA3F-BAA4-48EC-AC20-08953F786FA0}" type="datetimeFigureOut">
              <a:rPr lang="en-US" smtClean="0"/>
              <a:t>5/9/2012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A8B99-BADD-45AC-91C4-116CD534D75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64FA3F-BAA4-48EC-AC20-08953F786FA0}" type="datetimeFigureOut">
              <a:rPr lang="en-US" smtClean="0"/>
              <a:t>5/9/2012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A8B99-BADD-45AC-91C4-116CD534D75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64FA3F-BAA4-48EC-AC20-08953F786FA0}" type="datetimeFigureOut">
              <a:rPr lang="en-US" smtClean="0"/>
              <a:t>5/9/2012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A8B99-BADD-45AC-91C4-116CD534D75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064FA3F-BAA4-48EC-AC20-08953F786FA0}" type="datetimeFigureOut">
              <a:rPr lang="en-US" smtClean="0"/>
              <a:t>5/9/2012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A8B99-BADD-45AC-91C4-116CD534D75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64FA3F-BAA4-48EC-AC20-08953F786FA0}" type="datetimeFigureOut">
              <a:rPr lang="en-US" smtClean="0"/>
              <a:t>5/9/2012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7A8B99-BADD-45AC-91C4-116CD534D75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64FA3F-BAA4-48EC-AC20-08953F786FA0}" type="datetimeFigureOut">
              <a:rPr lang="en-US" smtClean="0"/>
              <a:t>5/9/2012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7A8B99-BADD-45AC-91C4-116CD534D75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64FA3F-BAA4-48EC-AC20-08953F786FA0}" type="datetimeFigureOut">
              <a:rPr lang="en-US" smtClean="0"/>
              <a:t>5/9/2012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7A8B99-BADD-45AC-91C4-116CD534D75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4FA3F-BAA4-48EC-AC20-08953F786FA0}" type="datetimeFigureOut">
              <a:rPr lang="en-US" smtClean="0"/>
              <a:t>5/9/2012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A8B99-BADD-45AC-91C4-116CD534D75B}"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F064FA3F-BAA4-48EC-AC20-08953F786FA0}" type="datetimeFigureOut">
              <a:rPr lang="en-US" smtClean="0"/>
              <a:t>5/9/2012</a:t>
            </a:fld>
            <a:endParaRPr lang="en-US"/>
          </a:p>
        </p:txBody>
      </p:sp>
      <p:sp>
        <p:nvSpPr>
          <p:cNvPr id="9" name="Slide Number Placeholder 8"/>
          <p:cNvSpPr>
            <a:spLocks noGrp="1"/>
          </p:cNvSpPr>
          <p:nvPr>
            <p:ph type="sldNum" sz="quarter" idx="11"/>
          </p:nvPr>
        </p:nvSpPr>
        <p:spPr/>
        <p:txBody>
          <a:bodyPr/>
          <a:lstStyle/>
          <a:p>
            <a:fld id="{A77A8B99-BADD-45AC-91C4-116CD534D75B}"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77A8B99-BADD-45AC-91C4-116CD534D75B}"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F064FA3F-BAA4-48EC-AC20-08953F786FA0}" type="datetimeFigureOut">
              <a:rPr lang="en-US" smtClean="0"/>
              <a:t>5/9/2012</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smtClean="0"/>
              <a:t>Obesity in the US and effects on Life Expectancy</a:t>
            </a:r>
            <a:endParaRPr lang="en-US" sz="4800" dirty="0"/>
          </a:p>
        </p:txBody>
      </p:sp>
      <p:sp>
        <p:nvSpPr>
          <p:cNvPr id="3" name="Subtitle 2"/>
          <p:cNvSpPr>
            <a:spLocks noGrp="1"/>
          </p:cNvSpPr>
          <p:nvPr>
            <p:ph type="subTitle" idx="1"/>
          </p:nvPr>
        </p:nvSpPr>
        <p:spPr/>
        <p:txBody>
          <a:bodyPr>
            <a:normAutofit fontScale="92500" lnSpcReduction="20000"/>
          </a:bodyPr>
          <a:lstStyle/>
          <a:p>
            <a:r>
              <a:rPr lang="en-US" sz="3600" dirty="0" smtClean="0"/>
              <a:t>Christina Javier</a:t>
            </a:r>
          </a:p>
          <a:p>
            <a:r>
              <a:rPr lang="en-US" sz="3600" dirty="0" smtClean="0"/>
              <a:t>UC Berkeley</a:t>
            </a:r>
            <a:endParaRPr lang="en-US" sz="3600" dirty="0"/>
          </a:p>
        </p:txBody>
      </p:sp>
    </p:spTree>
    <p:extLst>
      <p:ext uri="{BB962C8B-B14F-4D97-AF65-F5344CB8AC3E}">
        <p14:creationId xmlns:p14="http://schemas.microsoft.com/office/powerpoint/2010/main" val="8220732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Image of Obese and Severely Obese</a:t>
            </a:r>
            <a:endParaRPr lang="en-US" sz="4000"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933217" y="1752600"/>
            <a:ext cx="6762983" cy="400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54656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Obesity and Life Expectancy of US Population</a:t>
            </a:r>
            <a:endParaRPr lang="en-US" dirty="0"/>
          </a:p>
        </p:txBody>
      </p:sp>
      <p:sp>
        <p:nvSpPr>
          <p:cNvPr id="3" name="Content Placeholder 2"/>
          <p:cNvSpPr>
            <a:spLocks noGrp="1"/>
          </p:cNvSpPr>
          <p:nvPr>
            <p:ph idx="1"/>
          </p:nvPr>
        </p:nvSpPr>
        <p:spPr>
          <a:xfrm>
            <a:off x="478971" y="2362200"/>
            <a:ext cx="7620000" cy="990600"/>
          </a:xfrm>
        </p:spPr>
        <p:style>
          <a:lnRef idx="2">
            <a:schemeClr val="accent1"/>
          </a:lnRef>
          <a:fillRef idx="1">
            <a:schemeClr val="lt1"/>
          </a:fillRef>
          <a:effectRef idx="0">
            <a:schemeClr val="accent1"/>
          </a:effectRef>
          <a:fontRef idx="minor">
            <a:schemeClr val="dk1"/>
          </a:fontRef>
        </p:style>
        <p:txBody>
          <a:bodyPr>
            <a:noAutofit/>
          </a:bodyPr>
          <a:lstStyle/>
          <a:p>
            <a:r>
              <a:rPr lang="en-US" sz="1800" dirty="0" smtClean="0"/>
              <a:t>Calculated as reduction of rates of death that would occur is everyone who is obese were to lose enough weight to be at a healthy level. </a:t>
            </a:r>
          </a:p>
          <a:p>
            <a:pPr marL="411480" lvl="1" indent="0">
              <a:buNone/>
            </a:pPr>
            <a:r>
              <a:rPr lang="en-US" sz="1800" dirty="0" smtClean="0">
                <a:sym typeface="Wingdings" pitchFamily="2" charset="2"/>
              </a:rPr>
              <a:t> </a:t>
            </a:r>
            <a:r>
              <a:rPr lang="en-US" sz="1800" dirty="0" smtClean="0">
                <a:solidFill>
                  <a:schemeClr val="accent2"/>
                </a:solidFill>
                <a:sym typeface="Wingdings" pitchFamily="2" charset="2"/>
              </a:rPr>
              <a:t>BMI of 24</a:t>
            </a:r>
            <a:endParaRPr lang="en-US" sz="1800" dirty="0">
              <a:solidFill>
                <a:schemeClr val="accent2"/>
              </a:solidFill>
            </a:endParaRPr>
          </a:p>
        </p:txBody>
      </p:sp>
      <p:sp>
        <p:nvSpPr>
          <p:cNvPr id="4" name="Content Placeholder 2"/>
          <p:cNvSpPr txBox="1">
            <a:spLocks/>
          </p:cNvSpPr>
          <p:nvPr/>
        </p:nvSpPr>
        <p:spPr>
          <a:xfrm>
            <a:off x="304800" y="3048000"/>
            <a:ext cx="7620000" cy="2362200"/>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endParaRPr lang="en-US" dirty="0"/>
          </a:p>
        </p:txBody>
      </p:sp>
      <p:sp>
        <p:nvSpPr>
          <p:cNvPr id="5" name="Content Placeholder 2"/>
          <p:cNvSpPr txBox="1">
            <a:spLocks/>
          </p:cNvSpPr>
          <p:nvPr/>
        </p:nvSpPr>
        <p:spPr>
          <a:xfrm>
            <a:off x="609600" y="1578429"/>
            <a:ext cx="7467600" cy="631371"/>
          </a:xfrm>
          <a:prstGeom prst="rect">
            <a:avLst/>
          </a:prstGeom>
          <a:solidFill>
            <a:schemeClr val="bg1">
              <a:lumMod val="95000"/>
            </a:schemeClr>
          </a:solidFill>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sz="1600" b="1" dirty="0" smtClean="0">
                <a:latin typeface="+mj-lt"/>
              </a:rPr>
              <a:t>A Potential Decline in Life Expectancy in the United States in the 21</a:t>
            </a:r>
            <a:r>
              <a:rPr lang="en-US" sz="1600" b="1" baseline="30000" dirty="0" smtClean="0">
                <a:latin typeface="+mj-lt"/>
              </a:rPr>
              <a:t>st</a:t>
            </a:r>
            <a:r>
              <a:rPr lang="en-US" sz="1600" b="1" dirty="0" smtClean="0">
                <a:latin typeface="+mj-lt"/>
              </a:rPr>
              <a:t> Century</a:t>
            </a:r>
            <a:endParaRPr lang="en-US" sz="1600" dirty="0" smtClean="0">
              <a:latin typeface="+mj-lt"/>
            </a:endParaRPr>
          </a:p>
          <a:p>
            <a:pPr marL="114300" indent="0">
              <a:buNone/>
            </a:pPr>
            <a:r>
              <a:rPr lang="en-US" sz="1600" dirty="0" err="1" smtClean="0"/>
              <a:t>Olshansky</a:t>
            </a:r>
            <a:r>
              <a:rPr lang="en-US" sz="1600" dirty="0" smtClean="0"/>
              <a:t> et al.</a:t>
            </a:r>
            <a:endParaRPr lang="en-US" sz="1600" dirty="0"/>
          </a:p>
        </p:txBody>
      </p:sp>
      <p:sp>
        <p:nvSpPr>
          <p:cNvPr id="6" name="Content Placeholder 2"/>
          <p:cNvSpPr txBox="1">
            <a:spLocks/>
          </p:cNvSpPr>
          <p:nvPr/>
        </p:nvSpPr>
        <p:spPr>
          <a:xfrm>
            <a:off x="457200" y="3352800"/>
            <a:ext cx="7620000" cy="20574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sz="1800" b="1" dirty="0" smtClean="0"/>
              <a:t>Conditional probability of death at age x for non-obese population</a:t>
            </a:r>
          </a:p>
          <a:p>
            <a:pPr marL="114300" indent="0" algn="ctr">
              <a:buNone/>
            </a:pPr>
            <a:r>
              <a:rPr lang="en-US" sz="1800" b="1" dirty="0" smtClean="0">
                <a:solidFill>
                  <a:schemeClr val="accent2"/>
                </a:solidFill>
              </a:rPr>
              <a:t>q(</a:t>
            </a:r>
            <a:r>
              <a:rPr lang="en-US" sz="1800" b="1" dirty="0" err="1" smtClean="0">
                <a:solidFill>
                  <a:schemeClr val="accent2"/>
                </a:solidFill>
              </a:rPr>
              <a:t>xno</a:t>
            </a:r>
            <a:r>
              <a:rPr lang="en-US" sz="1800" b="1" dirty="0" smtClean="0">
                <a:solidFill>
                  <a:schemeClr val="accent2"/>
                </a:solidFill>
              </a:rPr>
              <a:t>)=[</a:t>
            </a:r>
            <a:r>
              <a:rPr lang="en-US" sz="1800" b="1" dirty="0">
                <a:solidFill>
                  <a:schemeClr val="accent2"/>
                </a:solidFill>
              </a:rPr>
              <a:t>q(x)–q(xo)P(xo)]÷P(</a:t>
            </a:r>
            <a:r>
              <a:rPr lang="en-US" sz="1800" b="1" dirty="0" err="1">
                <a:solidFill>
                  <a:schemeClr val="accent2"/>
                </a:solidFill>
              </a:rPr>
              <a:t>xno</a:t>
            </a:r>
            <a:r>
              <a:rPr lang="en-US" sz="1800" b="1" dirty="0" smtClean="0">
                <a:solidFill>
                  <a:schemeClr val="accent2"/>
                </a:solidFill>
              </a:rPr>
              <a:t>)</a:t>
            </a:r>
          </a:p>
          <a:p>
            <a:r>
              <a:rPr lang="en-US" sz="1800" dirty="0"/>
              <a:t>q(x</a:t>
            </a:r>
            <a:r>
              <a:rPr lang="en-US" sz="1800" dirty="0" smtClean="0"/>
              <a:t>)- conditional probability of death at age x for entire pop.</a:t>
            </a:r>
          </a:p>
          <a:p>
            <a:r>
              <a:rPr lang="en-US" sz="1800" dirty="0"/>
              <a:t>q(xo</a:t>
            </a:r>
            <a:r>
              <a:rPr lang="en-US" sz="1800" dirty="0" smtClean="0"/>
              <a:t>)-conditional probability of death at age x for obese pop.</a:t>
            </a:r>
          </a:p>
          <a:p>
            <a:r>
              <a:rPr lang="en-US" sz="1800" dirty="0" smtClean="0"/>
              <a:t>P(xo)-proportion of pop. At age x that is obese</a:t>
            </a:r>
          </a:p>
          <a:p>
            <a:r>
              <a:rPr lang="en-US" sz="1800" dirty="0"/>
              <a:t>P(</a:t>
            </a:r>
            <a:r>
              <a:rPr lang="en-US" sz="1800" dirty="0" err="1"/>
              <a:t>xno</a:t>
            </a:r>
            <a:r>
              <a:rPr lang="en-US" sz="1800" dirty="0" smtClean="0"/>
              <a:t>)</a:t>
            </a:r>
            <a:r>
              <a:rPr lang="en-US" sz="1800" dirty="0"/>
              <a:t> )-proportion of pop. At age x that </a:t>
            </a:r>
            <a:r>
              <a:rPr lang="en-US" sz="1800" dirty="0" smtClean="0"/>
              <a:t>is not </a:t>
            </a:r>
            <a:r>
              <a:rPr lang="en-US" sz="1800" dirty="0"/>
              <a:t>obese</a:t>
            </a:r>
          </a:p>
          <a:p>
            <a:endParaRPr lang="en-US" dirty="0" smtClean="0"/>
          </a:p>
          <a:p>
            <a:endParaRPr lang="en-US" dirty="0" smtClean="0"/>
          </a:p>
          <a:p>
            <a:pPr marL="114300" indent="0">
              <a:buNone/>
            </a:pPr>
            <a:endParaRPr lang="en-US" dirty="0"/>
          </a:p>
          <a:p>
            <a:pPr marL="114300" indent="0" algn="ctr">
              <a:buNone/>
            </a:pPr>
            <a:endParaRPr lang="en-US" dirty="0"/>
          </a:p>
        </p:txBody>
      </p:sp>
      <p:sp>
        <p:nvSpPr>
          <p:cNvPr id="7" name="Content Placeholder 2"/>
          <p:cNvSpPr txBox="1">
            <a:spLocks/>
          </p:cNvSpPr>
          <p:nvPr/>
        </p:nvSpPr>
        <p:spPr>
          <a:xfrm>
            <a:off x="457200" y="5410200"/>
            <a:ext cx="7620000" cy="1219200"/>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sz="1800" b="1" dirty="0" smtClean="0"/>
              <a:t>Obesity-adjusted conditional probability of death at age x</a:t>
            </a:r>
          </a:p>
          <a:p>
            <a:pPr marL="114300" indent="0" algn="ctr">
              <a:buNone/>
            </a:pPr>
            <a:r>
              <a:rPr lang="en-US" sz="1800" b="1" dirty="0">
                <a:solidFill>
                  <a:schemeClr val="accent2"/>
                </a:solidFill>
              </a:rPr>
              <a:t>q(</a:t>
            </a:r>
            <a:r>
              <a:rPr lang="en-US" sz="1800" b="1" dirty="0" err="1">
                <a:solidFill>
                  <a:schemeClr val="accent2"/>
                </a:solidFill>
              </a:rPr>
              <a:t>xa</a:t>
            </a:r>
            <a:r>
              <a:rPr lang="en-US" sz="1800" b="1" dirty="0">
                <a:solidFill>
                  <a:schemeClr val="accent2"/>
                </a:solidFill>
              </a:rPr>
              <a:t>)=q(</a:t>
            </a:r>
            <a:r>
              <a:rPr lang="en-US" sz="1800" b="1" dirty="0" err="1">
                <a:solidFill>
                  <a:schemeClr val="accent2"/>
                </a:solidFill>
              </a:rPr>
              <a:t>xno</a:t>
            </a:r>
            <a:r>
              <a:rPr lang="en-US" sz="1800" b="1" dirty="0">
                <a:solidFill>
                  <a:schemeClr val="accent2"/>
                </a:solidFill>
              </a:rPr>
              <a:t>)P(</a:t>
            </a:r>
            <a:r>
              <a:rPr lang="en-US" sz="1800" b="1" dirty="0" err="1">
                <a:solidFill>
                  <a:schemeClr val="accent2"/>
                </a:solidFill>
              </a:rPr>
              <a:t>xno</a:t>
            </a:r>
            <a:r>
              <a:rPr lang="en-US" sz="1800" b="1" dirty="0">
                <a:solidFill>
                  <a:schemeClr val="accent2"/>
                </a:solidFill>
              </a:rPr>
              <a:t>)+</a:t>
            </a:r>
            <a:r>
              <a:rPr lang="en-US" sz="1800" b="1" dirty="0" smtClean="0">
                <a:solidFill>
                  <a:schemeClr val="accent2"/>
                </a:solidFill>
              </a:rPr>
              <a:t>q(x24)P(xo)</a:t>
            </a:r>
          </a:p>
          <a:p>
            <a:r>
              <a:rPr lang="en-US" sz="1800" dirty="0" smtClean="0"/>
              <a:t>Everyone who is obese acquires mortality risk of those with BMI of 24</a:t>
            </a:r>
            <a:endParaRPr lang="en-US" sz="1800" dirty="0"/>
          </a:p>
          <a:p>
            <a:endParaRPr lang="en-US" dirty="0" smtClean="0"/>
          </a:p>
          <a:p>
            <a:pPr marL="114300" indent="0">
              <a:buNone/>
            </a:pPr>
            <a:endParaRPr lang="en-US" dirty="0"/>
          </a:p>
          <a:p>
            <a:pPr marL="114300" indent="0" algn="ctr">
              <a:buNone/>
            </a:pPr>
            <a:endParaRPr lang="en-US" dirty="0"/>
          </a:p>
        </p:txBody>
      </p:sp>
    </p:spTree>
    <p:extLst>
      <p:ext uri="{BB962C8B-B14F-4D97-AF65-F5344CB8AC3E}">
        <p14:creationId xmlns:p14="http://schemas.microsoft.com/office/powerpoint/2010/main" val="33704690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Potential Decline in LE cont. </a:t>
            </a:r>
            <a:endParaRPr lang="en-US" dirty="0"/>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990599" y="1066800"/>
            <a:ext cx="6553200"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Table 3"/>
          <p:cNvGraphicFramePr>
            <a:graphicFrameLocks noGrp="1"/>
          </p:cNvGraphicFramePr>
          <p:nvPr>
            <p:extLst>
              <p:ext uri="{D42A27DB-BD31-4B8C-83A1-F6EECF244321}">
                <p14:modId xmlns:p14="http://schemas.microsoft.com/office/powerpoint/2010/main" val="658101636"/>
              </p:ext>
            </p:extLst>
          </p:nvPr>
        </p:nvGraphicFramePr>
        <p:xfrm>
          <a:off x="762000" y="4343400"/>
          <a:ext cx="7010400" cy="1013121"/>
        </p:xfrm>
        <a:graphic>
          <a:graphicData uri="http://schemas.openxmlformats.org/drawingml/2006/table">
            <a:tbl>
              <a:tblPr>
                <a:tableStyleId>{BC89EF96-8CEA-46FF-86C4-4CE0E7609802}</a:tableStyleId>
              </a:tblPr>
              <a:tblGrid>
                <a:gridCol w="1792533"/>
                <a:gridCol w="1650551"/>
                <a:gridCol w="1686045"/>
                <a:gridCol w="1881271"/>
              </a:tblGrid>
              <a:tr h="185124">
                <a:tc gridSpan="4">
                  <a:txBody>
                    <a:bodyPr/>
                    <a:lstStyle/>
                    <a:p>
                      <a:pPr algn="ctr" rtl="0" fontAlgn="ctr"/>
                      <a:r>
                        <a:rPr lang="en-US" sz="1800" b="1" u="none" strike="noStrike" dirty="0">
                          <a:solidFill>
                            <a:schemeClr val="accent2"/>
                          </a:solidFill>
                          <a:effectLst/>
                        </a:rPr>
                        <a:t>Conservative </a:t>
                      </a:r>
                      <a:r>
                        <a:rPr lang="en-US" sz="1800" b="1" u="none" strike="noStrike" dirty="0" smtClean="0">
                          <a:solidFill>
                            <a:schemeClr val="accent2"/>
                          </a:solidFill>
                          <a:effectLst/>
                        </a:rPr>
                        <a:t>Estimates </a:t>
                      </a:r>
                      <a:r>
                        <a:rPr lang="en-US" sz="1800" b="1" u="none" strike="noStrike" dirty="0">
                          <a:solidFill>
                            <a:schemeClr val="accent2"/>
                          </a:solidFill>
                          <a:effectLst/>
                        </a:rPr>
                        <a:t>of Increase in LE at Birth in US</a:t>
                      </a:r>
                      <a:endParaRPr lang="en-US" sz="1800" b="1" i="0" u="none" strike="noStrike" dirty="0">
                        <a:solidFill>
                          <a:schemeClr val="accent2"/>
                        </a:solidFill>
                        <a:effectLst/>
                        <a:latin typeface="Calibri"/>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r>
              <a:tr h="364638">
                <a:tc>
                  <a:txBody>
                    <a:bodyPr/>
                    <a:lstStyle/>
                    <a:p>
                      <a:pPr algn="l" fontAlgn="b"/>
                      <a:r>
                        <a:rPr lang="en-US" sz="1800" u="none" strike="noStrike" dirty="0">
                          <a:effectLst/>
                        </a:rPr>
                        <a:t>White Males:</a:t>
                      </a:r>
                      <a:endParaRPr lang="en-US" sz="1800" b="0" i="0" u="none" strike="noStrike" dirty="0">
                        <a:solidFill>
                          <a:srgbClr val="000000"/>
                        </a:solidFill>
                        <a:effectLst/>
                        <a:latin typeface="Calibri"/>
                      </a:endParaRPr>
                    </a:p>
                  </a:txBody>
                  <a:tcPr marL="9525" marR="9525" marT="9525" marB="0" anchor="ctr"/>
                </a:tc>
                <a:tc>
                  <a:txBody>
                    <a:bodyPr/>
                    <a:lstStyle/>
                    <a:p>
                      <a:pPr algn="l" fontAlgn="b"/>
                      <a:r>
                        <a:rPr lang="en-US" sz="1800" u="none" strike="noStrike" dirty="0">
                          <a:effectLst/>
                        </a:rPr>
                        <a:t>.33-.93 year</a:t>
                      </a:r>
                      <a:endParaRPr lang="en-US" sz="1800" b="0" i="0" u="none" strike="noStrike" dirty="0">
                        <a:solidFill>
                          <a:srgbClr val="000000"/>
                        </a:solidFill>
                        <a:effectLst/>
                        <a:latin typeface="Calibri"/>
                      </a:endParaRPr>
                    </a:p>
                  </a:txBody>
                  <a:tcPr marL="9525" marR="9525" marT="9525" marB="0" anchor="ctr"/>
                </a:tc>
                <a:tc>
                  <a:txBody>
                    <a:bodyPr/>
                    <a:lstStyle/>
                    <a:p>
                      <a:pPr algn="l" fontAlgn="b"/>
                      <a:r>
                        <a:rPr lang="en-US" sz="1800" u="none" strike="noStrike" dirty="0">
                          <a:effectLst/>
                        </a:rPr>
                        <a:t>Black Males</a:t>
                      </a:r>
                      <a:endParaRPr lang="en-US" sz="1800" b="0" i="0" u="none" strike="noStrike" dirty="0">
                        <a:solidFill>
                          <a:srgbClr val="000000"/>
                        </a:solidFill>
                        <a:effectLst/>
                        <a:latin typeface="Calibri"/>
                      </a:endParaRPr>
                    </a:p>
                  </a:txBody>
                  <a:tcPr marL="9525" marR="9525" marT="9525" marB="0" anchor="ctr"/>
                </a:tc>
                <a:tc>
                  <a:txBody>
                    <a:bodyPr/>
                    <a:lstStyle/>
                    <a:p>
                      <a:pPr algn="l" fontAlgn="b"/>
                      <a:r>
                        <a:rPr lang="en-US" sz="1800" u="none" strike="noStrike" dirty="0">
                          <a:effectLst/>
                        </a:rPr>
                        <a:t>.30 to 1.08 years</a:t>
                      </a:r>
                      <a:endParaRPr lang="en-US" sz="1800" b="0" i="0" u="none" strike="noStrike" dirty="0">
                        <a:solidFill>
                          <a:srgbClr val="000000"/>
                        </a:solidFill>
                        <a:effectLst/>
                        <a:latin typeface="Calibri"/>
                      </a:endParaRPr>
                    </a:p>
                  </a:txBody>
                  <a:tcPr marL="9525" marR="9525" marT="9525" marB="0" anchor="ctr"/>
                </a:tc>
              </a:tr>
              <a:tr h="364638">
                <a:tc>
                  <a:txBody>
                    <a:bodyPr/>
                    <a:lstStyle/>
                    <a:p>
                      <a:pPr algn="l" fontAlgn="b"/>
                      <a:r>
                        <a:rPr lang="en-US" sz="1800" u="none" strike="noStrike">
                          <a:effectLst/>
                        </a:rPr>
                        <a:t>White Females</a:t>
                      </a:r>
                      <a:endParaRPr lang="en-US" sz="1800" b="0" i="0" u="none" strike="noStrike">
                        <a:solidFill>
                          <a:srgbClr val="000000"/>
                        </a:solidFill>
                        <a:effectLst/>
                        <a:latin typeface="Calibri"/>
                      </a:endParaRPr>
                    </a:p>
                  </a:txBody>
                  <a:tcPr marL="9525" marR="9525" marT="9525" marB="0" anchor="ctr"/>
                </a:tc>
                <a:tc>
                  <a:txBody>
                    <a:bodyPr/>
                    <a:lstStyle/>
                    <a:p>
                      <a:pPr algn="l" fontAlgn="b"/>
                      <a:r>
                        <a:rPr lang="en-US" sz="1800" u="none" strike="noStrike" dirty="0">
                          <a:effectLst/>
                        </a:rPr>
                        <a:t>.</a:t>
                      </a:r>
                      <a:r>
                        <a:rPr lang="en-US" sz="1800" u="none" strike="noStrike" dirty="0" smtClean="0">
                          <a:effectLst/>
                        </a:rPr>
                        <a:t>30-.</a:t>
                      </a:r>
                      <a:r>
                        <a:rPr lang="en-US" sz="1800" u="none" strike="noStrike" dirty="0">
                          <a:effectLst/>
                        </a:rPr>
                        <a:t>81 year</a:t>
                      </a:r>
                      <a:endParaRPr lang="en-US" sz="1800" b="0" i="0" u="none" strike="noStrike" dirty="0">
                        <a:solidFill>
                          <a:srgbClr val="000000"/>
                        </a:solidFill>
                        <a:effectLst/>
                        <a:latin typeface="Calibri"/>
                      </a:endParaRPr>
                    </a:p>
                  </a:txBody>
                  <a:tcPr marL="9525" marR="9525" marT="9525" marB="0" anchor="ctr"/>
                </a:tc>
                <a:tc>
                  <a:txBody>
                    <a:bodyPr/>
                    <a:lstStyle/>
                    <a:p>
                      <a:pPr algn="l" fontAlgn="b"/>
                      <a:r>
                        <a:rPr lang="en-US" sz="1800" u="none" strike="noStrike" dirty="0">
                          <a:effectLst/>
                        </a:rPr>
                        <a:t>Black Females</a:t>
                      </a:r>
                      <a:endParaRPr lang="en-US" sz="1800" b="0" i="0" u="none" strike="noStrike" dirty="0">
                        <a:solidFill>
                          <a:srgbClr val="000000"/>
                        </a:solidFill>
                        <a:effectLst/>
                        <a:latin typeface="Calibri"/>
                      </a:endParaRPr>
                    </a:p>
                  </a:txBody>
                  <a:tcPr marL="9525" marR="9525" marT="9525" marB="0" anchor="ctr"/>
                </a:tc>
                <a:tc>
                  <a:txBody>
                    <a:bodyPr/>
                    <a:lstStyle/>
                    <a:p>
                      <a:pPr algn="l" fontAlgn="b"/>
                      <a:r>
                        <a:rPr lang="en-US" sz="1800" u="none" strike="noStrike" dirty="0">
                          <a:effectLst/>
                        </a:rPr>
                        <a:t>.21 to .73 year</a:t>
                      </a:r>
                      <a:endParaRPr lang="en-US" sz="1800" b="0" i="0" u="none" strike="noStrike" dirty="0">
                        <a:solidFill>
                          <a:srgbClr val="000000"/>
                        </a:solidFill>
                        <a:effectLst/>
                        <a:latin typeface="Calibri"/>
                      </a:endParaRPr>
                    </a:p>
                  </a:txBody>
                  <a:tcPr marL="9525" marR="9525" marT="9525" marB="0" anchor="ctr"/>
                </a:tc>
              </a:tr>
            </a:tbl>
          </a:graphicData>
        </a:graphic>
      </p:graphicFrame>
      <p:sp>
        <p:nvSpPr>
          <p:cNvPr id="6" name="Content Placeholder 2"/>
          <p:cNvSpPr txBox="1">
            <a:spLocks/>
          </p:cNvSpPr>
          <p:nvPr/>
        </p:nvSpPr>
        <p:spPr>
          <a:xfrm>
            <a:off x="761998" y="5562600"/>
            <a:ext cx="7010402" cy="1143000"/>
          </a:xfrm>
          <a:prstGeom prst="rect">
            <a:avLst/>
          </a:prstGeom>
          <a:solidFill>
            <a:schemeClr val="accent1">
              <a:lumMod val="20000"/>
              <a:lumOff val="80000"/>
            </a:schemeClr>
          </a:solidFill>
        </p:spPr>
        <p:txBody>
          <a:bodyPr vert="horz" lIns="91440" tIns="45720" rIns="91440" bIns="45720" rtlCol="0">
            <a:normAutofit lnSpcReduction="10000"/>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Font typeface="Arial" pitchFamily="34" charset="0"/>
              <a:buNone/>
            </a:pPr>
            <a:r>
              <a:rPr lang="en-US" b="1" dirty="0" smtClean="0">
                <a:solidFill>
                  <a:schemeClr val="accent2"/>
                </a:solidFill>
              </a:rPr>
              <a:t>Conclusion</a:t>
            </a:r>
          </a:p>
          <a:p>
            <a:pPr marL="114300" indent="0">
              <a:buFont typeface="Arial" pitchFamily="34" charset="0"/>
              <a:buNone/>
            </a:pPr>
            <a:r>
              <a:rPr lang="en-US" dirty="0" smtClean="0"/>
              <a:t>As a result of substantial rise in prevalence of obesity, life expectancy at birth could level off or decline.</a:t>
            </a:r>
            <a:endParaRPr lang="en-US" dirty="0"/>
          </a:p>
        </p:txBody>
      </p:sp>
    </p:spTree>
    <p:extLst>
      <p:ext uri="{BB962C8B-B14F-4D97-AF65-F5344CB8AC3E}">
        <p14:creationId xmlns:p14="http://schemas.microsoft.com/office/powerpoint/2010/main" val="22621344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016426033"/>
              </p:ext>
            </p:extLst>
          </p:nvPr>
        </p:nvGraphicFramePr>
        <p:xfrm>
          <a:off x="533403" y="4530090"/>
          <a:ext cx="7619997" cy="1489710"/>
        </p:xfrm>
        <a:graphic>
          <a:graphicData uri="http://schemas.openxmlformats.org/drawingml/2006/table">
            <a:tbl>
              <a:tblPr>
                <a:tableStyleId>{BC89EF96-8CEA-46FF-86C4-4CE0E7609802}</a:tableStyleId>
              </a:tblPr>
              <a:tblGrid>
                <a:gridCol w="1088571"/>
                <a:gridCol w="1088571"/>
                <a:gridCol w="1088571"/>
                <a:gridCol w="1088571"/>
                <a:gridCol w="1088571"/>
                <a:gridCol w="1088571"/>
                <a:gridCol w="1088571"/>
              </a:tblGrid>
              <a:tr h="0">
                <a:tc gridSpan="7">
                  <a:txBody>
                    <a:bodyPr/>
                    <a:lstStyle/>
                    <a:p>
                      <a:pPr algn="ctr" fontAlgn="t"/>
                      <a:r>
                        <a:rPr lang="en-US" sz="900" dirty="0">
                          <a:effectLst/>
                        </a:rPr>
                        <a:t>Estimates based on measured height and weight</a:t>
                      </a:r>
                      <a:endParaRPr lang="en-US" sz="900" dirty="0">
                        <a:effectLst/>
                        <a:latin typeface="Verdana"/>
                      </a:endParaRPr>
                    </a:p>
                  </a:txBody>
                  <a:tcPr marL="66675" marR="66675" marT="66675" marB="66675"/>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fontAlgn="t"/>
                      <a:r>
                        <a:rPr lang="en-US" sz="900">
                          <a:effectLst/>
                        </a:rPr>
                        <a:t>Comparison countries</a:t>
                      </a:r>
                      <a:endParaRPr lang="en-US" sz="900">
                        <a:effectLst/>
                        <a:latin typeface="Verdana"/>
                      </a:endParaRPr>
                    </a:p>
                  </a:txBody>
                  <a:tcPr marL="66675" marR="66675" marT="66675" marB="66675"/>
                </a:tc>
                <a:tc>
                  <a:txBody>
                    <a:bodyPr/>
                    <a:lstStyle/>
                    <a:p>
                      <a:pPr fontAlgn="t"/>
                      <a:endParaRPr lang="en-US" sz="900">
                        <a:effectLst/>
                        <a:latin typeface="Verdana"/>
                      </a:endParaRPr>
                    </a:p>
                  </a:txBody>
                  <a:tcPr marL="66675" marR="66675" marT="66675" marB="66675"/>
                </a:tc>
                <a:tc>
                  <a:txBody>
                    <a:bodyPr/>
                    <a:lstStyle/>
                    <a:p>
                      <a:pPr fontAlgn="t"/>
                      <a:endParaRPr lang="en-US" sz="900">
                        <a:effectLst/>
                        <a:latin typeface="Verdana"/>
                      </a:endParaRPr>
                    </a:p>
                  </a:txBody>
                  <a:tcPr marL="66675" marR="66675" marT="66675" marB="66675"/>
                </a:tc>
                <a:tc>
                  <a:txBody>
                    <a:bodyPr/>
                    <a:lstStyle/>
                    <a:p>
                      <a:pPr fontAlgn="t"/>
                      <a:endParaRPr lang="en-US" sz="900">
                        <a:effectLst/>
                        <a:latin typeface="Verdana"/>
                      </a:endParaRPr>
                    </a:p>
                  </a:txBody>
                  <a:tcPr marL="66675" marR="66675" marT="66675" marB="66675"/>
                </a:tc>
                <a:tc>
                  <a:txBody>
                    <a:bodyPr/>
                    <a:lstStyle/>
                    <a:p>
                      <a:pPr fontAlgn="t"/>
                      <a:endParaRPr lang="en-US" sz="900">
                        <a:effectLst/>
                        <a:latin typeface="Verdana"/>
                      </a:endParaRPr>
                    </a:p>
                  </a:txBody>
                  <a:tcPr marL="66675" marR="66675" marT="66675" marB="66675"/>
                </a:tc>
                <a:tc>
                  <a:txBody>
                    <a:bodyPr/>
                    <a:lstStyle/>
                    <a:p>
                      <a:pPr fontAlgn="t"/>
                      <a:endParaRPr lang="en-US" sz="900" dirty="0">
                        <a:effectLst/>
                        <a:latin typeface="Verdana"/>
                      </a:endParaRPr>
                    </a:p>
                  </a:txBody>
                  <a:tcPr marL="66675" marR="66675" marT="66675" marB="66675"/>
                </a:tc>
                <a:tc>
                  <a:txBody>
                    <a:bodyPr/>
                    <a:lstStyle/>
                    <a:p>
                      <a:pPr fontAlgn="t"/>
                      <a:endParaRPr lang="en-US" sz="900" dirty="0">
                        <a:effectLst/>
                        <a:latin typeface="Verdana"/>
                      </a:endParaRPr>
                    </a:p>
                  </a:txBody>
                  <a:tcPr marL="66675" marR="66675" marT="66675" marB="66675"/>
                </a:tc>
              </a:tr>
              <a:tr h="0">
                <a:tc>
                  <a:txBody>
                    <a:bodyPr/>
                    <a:lstStyle/>
                    <a:p>
                      <a:pPr fontAlgn="t"/>
                      <a:r>
                        <a:rPr lang="en-US" sz="900">
                          <a:effectLst/>
                        </a:rPr>
                        <a:t>    Canada</a:t>
                      </a:r>
                      <a:endParaRPr lang="en-US" sz="900">
                        <a:effectLst/>
                        <a:latin typeface="Verdana"/>
                      </a:endParaRPr>
                    </a:p>
                  </a:txBody>
                  <a:tcPr marL="66675" marR="66675" marT="66675" marB="66675"/>
                </a:tc>
                <a:tc>
                  <a:txBody>
                    <a:bodyPr/>
                    <a:lstStyle/>
                    <a:p>
                      <a:pPr fontAlgn="t"/>
                      <a:r>
                        <a:rPr lang="en-US" sz="900">
                          <a:effectLst/>
                        </a:rPr>
                        <a:t>34.50</a:t>
                      </a:r>
                      <a:endParaRPr lang="en-US" sz="900">
                        <a:effectLst/>
                        <a:latin typeface="Verdana"/>
                      </a:endParaRPr>
                    </a:p>
                  </a:txBody>
                  <a:tcPr marL="66675" marR="66675" marT="66675" marB="66675"/>
                </a:tc>
                <a:tc>
                  <a:txBody>
                    <a:bodyPr/>
                    <a:lstStyle/>
                    <a:p>
                      <a:pPr fontAlgn="t"/>
                      <a:r>
                        <a:rPr lang="en-US" sz="900">
                          <a:effectLst/>
                        </a:rPr>
                        <a:t>35.66</a:t>
                      </a:r>
                      <a:endParaRPr lang="en-US" sz="900">
                        <a:effectLst/>
                        <a:latin typeface="Verdana"/>
                      </a:endParaRPr>
                    </a:p>
                  </a:txBody>
                  <a:tcPr marL="66675" marR="66675" marT="66675" marB="66675"/>
                </a:tc>
                <a:tc>
                  <a:txBody>
                    <a:bodyPr/>
                    <a:lstStyle/>
                    <a:p>
                      <a:pPr fontAlgn="t"/>
                      <a:r>
                        <a:rPr lang="en-US" sz="900">
                          <a:effectLst/>
                        </a:rPr>
                        <a:t>1.15 (1.00, 1.51)</a:t>
                      </a:r>
                      <a:endParaRPr lang="en-US" sz="900">
                        <a:effectLst/>
                        <a:latin typeface="Verdana"/>
                      </a:endParaRPr>
                    </a:p>
                  </a:txBody>
                  <a:tcPr marL="66675" marR="66675" marT="66675" marB="66675"/>
                </a:tc>
                <a:tc>
                  <a:txBody>
                    <a:bodyPr/>
                    <a:lstStyle/>
                    <a:p>
                      <a:pPr fontAlgn="t"/>
                      <a:r>
                        <a:rPr lang="en-US" sz="900">
                          <a:effectLst/>
                        </a:rPr>
                        <a:t>30.72</a:t>
                      </a:r>
                      <a:endParaRPr lang="en-US" sz="900">
                        <a:effectLst/>
                        <a:latin typeface="Verdana"/>
                      </a:endParaRPr>
                    </a:p>
                  </a:txBody>
                  <a:tcPr marL="66675" marR="66675" marT="66675" marB="66675"/>
                </a:tc>
                <a:tc>
                  <a:txBody>
                    <a:bodyPr/>
                    <a:lstStyle/>
                    <a:p>
                      <a:pPr fontAlgn="t"/>
                      <a:r>
                        <a:rPr lang="en-US" sz="900">
                          <a:effectLst/>
                        </a:rPr>
                        <a:t>32.09</a:t>
                      </a:r>
                      <a:endParaRPr lang="en-US" sz="900">
                        <a:effectLst/>
                        <a:latin typeface="Verdana"/>
                      </a:endParaRPr>
                    </a:p>
                  </a:txBody>
                  <a:tcPr marL="66675" marR="66675" marT="66675" marB="66675"/>
                </a:tc>
                <a:tc>
                  <a:txBody>
                    <a:bodyPr/>
                    <a:lstStyle/>
                    <a:p>
                      <a:pPr fontAlgn="t"/>
                      <a:r>
                        <a:rPr lang="en-US" sz="900">
                          <a:effectLst/>
                        </a:rPr>
                        <a:t>1.37 (1.18, 1.59)</a:t>
                      </a:r>
                      <a:endParaRPr lang="en-US" sz="900">
                        <a:effectLst/>
                        <a:latin typeface="Verdana"/>
                      </a:endParaRPr>
                    </a:p>
                  </a:txBody>
                  <a:tcPr marL="66675" marR="66675" marT="66675" marB="66675"/>
                </a:tc>
              </a:tr>
              <a:tr h="0">
                <a:tc>
                  <a:txBody>
                    <a:bodyPr/>
                    <a:lstStyle/>
                    <a:p>
                      <a:pPr fontAlgn="t"/>
                      <a:r>
                        <a:rPr lang="en-US" sz="900">
                          <a:effectLst/>
                        </a:rPr>
                        <a:t>    England</a:t>
                      </a:r>
                      <a:endParaRPr lang="en-US" sz="900">
                        <a:effectLst/>
                        <a:latin typeface="Verdana"/>
                      </a:endParaRPr>
                    </a:p>
                  </a:txBody>
                  <a:tcPr marL="66675" marR="66675" marT="66675" marB="66675"/>
                </a:tc>
                <a:tc>
                  <a:txBody>
                    <a:bodyPr/>
                    <a:lstStyle/>
                    <a:p>
                      <a:pPr fontAlgn="t"/>
                      <a:r>
                        <a:rPr lang="en-US" sz="900">
                          <a:effectLst/>
                        </a:rPr>
                        <a:t>33.31</a:t>
                      </a:r>
                      <a:endParaRPr lang="en-US" sz="900">
                        <a:effectLst/>
                        <a:latin typeface="Verdana"/>
                      </a:endParaRPr>
                    </a:p>
                  </a:txBody>
                  <a:tcPr marL="66675" marR="66675" marT="66675" marB="66675"/>
                </a:tc>
                <a:tc>
                  <a:txBody>
                    <a:bodyPr/>
                    <a:lstStyle/>
                    <a:p>
                      <a:pPr fontAlgn="t"/>
                      <a:r>
                        <a:rPr lang="en-US" sz="900">
                          <a:effectLst/>
                        </a:rPr>
                        <a:t>34.54</a:t>
                      </a:r>
                      <a:endParaRPr lang="en-US" sz="900">
                        <a:effectLst/>
                        <a:latin typeface="Verdana"/>
                      </a:endParaRPr>
                    </a:p>
                  </a:txBody>
                  <a:tcPr marL="66675" marR="66675" marT="66675" marB="66675"/>
                </a:tc>
                <a:tc>
                  <a:txBody>
                    <a:bodyPr/>
                    <a:lstStyle/>
                    <a:p>
                      <a:pPr fontAlgn="t"/>
                      <a:r>
                        <a:rPr lang="en-US" sz="900">
                          <a:effectLst/>
                        </a:rPr>
                        <a:t>1.23 (1.07, 1.60)</a:t>
                      </a:r>
                      <a:endParaRPr lang="en-US" sz="900">
                        <a:effectLst/>
                        <a:latin typeface="Verdana"/>
                      </a:endParaRPr>
                    </a:p>
                  </a:txBody>
                  <a:tcPr marL="66675" marR="66675" marT="66675" marB="66675"/>
                </a:tc>
                <a:tc>
                  <a:txBody>
                    <a:bodyPr/>
                    <a:lstStyle/>
                    <a:p>
                      <a:pPr fontAlgn="t"/>
                      <a:r>
                        <a:rPr lang="en-US" sz="900" dirty="0">
                          <a:effectLst/>
                        </a:rPr>
                        <a:t>29.84</a:t>
                      </a:r>
                      <a:endParaRPr lang="en-US" sz="900" dirty="0">
                        <a:effectLst/>
                        <a:latin typeface="Verdana"/>
                      </a:endParaRPr>
                    </a:p>
                  </a:txBody>
                  <a:tcPr marL="66675" marR="66675" marT="66675" marB="66675"/>
                </a:tc>
                <a:tc>
                  <a:txBody>
                    <a:bodyPr/>
                    <a:lstStyle/>
                    <a:p>
                      <a:pPr fontAlgn="t"/>
                      <a:r>
                        <a:rPr lang="en-US" sz="900">
                          <a:effectLst/>
                        </a:rPr>
                        <a:t>31.18</a:t>
                      </a:r>
                      <a:endParaRPr lang="en-US" sz="900">
                        <a:effectLst/>
                        <a:latin typeface="Verdana"/>
                      </a:endParaRPr>
                    </a:p>
                  </a:txBody>
                  <a:tcPr marL="66675" marR="66675" marT="66675" marB="66675"/>
                </a:tc>
                <a:tc>
                  <a:txBody>
                    <a:bodyPr/>
                    <a:lstStyle/>
                    <a:p>
                      <a:pPr fontAlgn="t"/>
                      <a:r>
                        <a:rPr lang="en-US" sz="900">
                          <a:effectLst/>
                        </a:rPr>
                        <a:t>1.34 (1.13, 1.53)</a:t>
                      </a:r>
                      <a:endParaRPr lang="en-US" sz="900">
                        <a:effectLst/>
                        <a:latin typeface="Verdana"/>
                      </a:endParaRPr>
                    </a:p>
                  </a:txBody>
                  <a:tcPr marL="66675" marR="66675" marT="66675" marB="66675"/>
                </a:tc>
              </a:tr>
              <a:tr h="0">
                <a:tc>
                  <a:txBody>
                    <a:bodyPr/>
                    <a:lstStyle/>
                    <a:p>
                      <a:pPr fontAlgn="t"/>
                      <a:r>
                        <a:rPr lang="en-US" sz="900" b="1" dirty="0">
                          <a:solidFill>
                            <a:schemeClr val="accent2"/>
                          </a:solidFill>
                          <a:effectLst/>
                        </a:rPr>
                        <a:t>United States</a:t>
                      </a:r>
                      <a:endParaRPr lang="en-US" sz="900" b="1" dirty="0">
                        <a:solidFill>
                          <a:schemeClr val="accent2"/>
                        </a:solidFill>
                        <a:effectLst/>
                        <a:latin typeface="Verdana"/>
                      </a:endParaRPr>
                    </a:p>
                  </a:txBody>
                  <a:tcPr marL="66675" marR="66675" marT="66675" marB="66675"/>
                </a:tc>
                <a:tc>
                  <a:txBody>
                    <a:bodyPr/>
                    <a:lstStyle/>
                    <a:p>
                      <a:pPr fontAlgn="t"/>
                      <a:r>
                        <a:rPr lang="en-US" sz="900" b="1" dirty="0">
                          <a:solidFill>
                            <a:schemeClr val="accent2"/>
                          </a:solidFill>
                          <a:effectLst/>
                        </a:rPr>
                        <a:t>32.95</a:t>
                      </a:r>
                      <a:endParaRPr lang="en-US" sz="900" b="1" dirty="0">
                        <a:solidFill>
                          <a:schemeClr val="accent2"/>
                        </a:solidFill>
                        <a:effectLst/>
                        <a:latin typeface="Verdana"/>
                      </a:endParaRPr>
                    </a:p>
                  </a:txBody>
                  <a:tcPr marL="66675" marR="66675" marT="66675" marB="66675"/>
                </a:tc>
                <a:tc>
                  <a:txBody>
                    <a:bodyPr/>
                    <a:lstStyle/>
                    <a:p>
                      <a:pPr fontAlgn="t"/>
                      <a:r>
                        <a:rPr lang="en-US" sz="900" b="1" dirty="0">
                          <a:solidFill>
                            <a:schemeClr val="accent2"/>
                          </a:solidFill>
                          <a:effectLst/>
                        </a:rPr>
                        <a:t>34.49</a:t>
                      </a:r>
                      <a:endParaRPr lang="en-US" sz="900" b="1" dirty="0">
                        <a:solidFill>
                          <a:schemeClr val="accent2"/>
                        </a:solidFill>
                        <a:effectLst/>
                        <a:latin typeface="Verdana"/>
                      </a:endParaRPr>
                    </a:p>
                  </a:txBody>
                  <a:tcPr marL="66675" marR="66675" marT="66675" marB="66675"/>
                </a:tc>
                <a:tc>
                  <a:txBody>
                    <a:bodyPr/>
                    <a:lstStyle/>
                    <a:p>
                      <a:pPr fontAlgn="t"/>
                      <a:r>
                        <a:rPr lang="en-US" sz="900" b="1" dirty="0">
                          <a:solidFill>
                            <a:schemeClr val="accent2"/>
                          </a:solidFill>
                          <a:effectLst/>
                        </a:rPr>
                        <a:t>1.54 (1.37, 1.93)</a:t>
                      </a:r>
                      <a:endParaRPr lang="en-US" sz="900" b="1" dirty="0">
                        <a:solidFill>
                          <a:schemeClr val="accent2"/>
                        </a:solidFill>
                        <a:effectLst/>
                        <a:latin typeface="Verdana"/>
                      </a:endParaRPr>
                    </a:p>
                  </a:txBody>
                  <a:tcPr marL="66675" marR="66675" marT="66675" marB="66675"/>
                </a:tc>
                <a:tc>
                  <a:txBody>
                    <a:bodyPr/>
                    <a:lstStyle/>
                    <a:p>
                      <a:pPr fontAlgn="t"/>
                      <a:r>
                        <a:rPr lang="en-US" sz="900" b="1" dirty="0">
                          <a:solidFill>
                            <a:schemeClr val="accent2"/>
                          </a:solidFill>
                          <a:effectLst/>
                        </a:rPr>
                        <a:t>29.20</a:t>
                      </a:r>
                      <a:endParaRPr lang="en-US" sz="900" b="1" dirty="0">
                        <a:solidFill>
                          <a:schemeClr val="accent2"/>
                        </a:solidFill>
                        <a:effectLst/>
                        <a:latin typeface="Verdana"/>
                      </a:endParaRPr>
                    </a:p>
                  </a:txBody>
                  <a:tcPr marL="66675" marR="66675" marT="66675" marB="66675"/>
                </a:tc>
                <a:tc>
                  <a:txBody>
                    <a:bodyPr/>
                    <a:lstStyle/>
                    <a:p>
                      <a:pPr fontAlgn="t"/>
                      <a:r>
                        <a:rPr lang="en-US" sz="900" b="1" dirty="0">
                          <a:solidFill>
                            <a:schemeClr val="accent2"/>
                          </a:solidFill>
                          <a:effectLst/>
                        </a:rPr>
                        <a:t>31.05</a:t>
                      </a:r>
                      <a:endParaRPr lang="en-US" sz="900" b="1" dirty="0">
                        <a:solidFill>
                          <a:schemeClr val="accent2"/>
                        </a:solidFill>
                        <a:effectLst/>
                        <a:latin typeface="Verdana"/>
                      </a:endParaRPr>
                    </a:p>
                  </a:txBody>
                  <a:tcPr marL="66675" marR="66675" marT="66675" marB="66675"/>
                </a:tc>
                <a:tc>
                  <a:txBody>
                    <a:bodyPr/>
                    <a:lstStyle/>
                    <a:p>
                      <a:pPr fontAlgn="t"/>
                      <a:r>
                        <a:rPr lang="en-US" sz="900" b="1" dirty="0">
                          <a:solidFill>
                            <a:schemeClr val="accent2"/>
                          </a:solidFill>
                          <a:effectLst/>
                        </a:rPr>
                        <a:t>1.85 (1.62, 2.10)</a:t>
                      </a:r>
                      <a:endParaRPr lang="en-US" sz="900" b="1" dirty="0">
                        <a:solidFill>
                          <a:schemeClr val="accent2"/>
                        </a:solidFill>
                        <a:effectLst/>
                        <a:latin typeface="Verdana"/>
                      </a:endParaRPr>
                    </a:p>
                  </a:txBody>
                  <a:tcPr marL="66675" marR="66675" marT="66675" marB="66675"/>
                </a:tc>
              </a:tr>
            </a:tbl>
          </a:graphicData>
        </a:graphic>
      </p:graphicFrame>
      <p:sp>
        <p:nvSpPr>
          <p:cNvPr id="4" name="Content Placeholder 2"/>
          <p:cNvSpPr txBox="1">
            <a:spLocks/>
          </p:cNvSpPr>
          <p:nvPr/>
        </p:nvSpPr>
        <p:spPr>
          <a:xfrm>
            <a:off x="500742" y="304800"/>
            <a:ext cx="7467600" cy="631371"/>
          </a:xfrm>
          <a:prstGeom prst="rect">
            <a:avLst/>
          </a:prstGeom>
          <a:solidFill>
            <a:schemeClr val="bg1">
              <a:lumMod val="95000"/>
            </a:schemeClr>
          </a:solidFill>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sz="1600" b="1" dirty="0" smtClean="0">
                <a:latin typeface="+mj-lt"/>
              </a:rPr>
              <a:t>Contribution of Obesity to International Differences in Life Expectancy</a:t>
            </a:r>
            <a:endParaRPr lang="en-US" sz="1600" dirty="0" smtClean="0">
              <a:latin typeface="+mj-lt"/>
            </a:endParaRPr>
          </a:p>
          <a:p>
            <a:pPr marL="114300" indent="0">
              <a:buNone/>
            </a:pPr>
            <a:r>
              <a:rPr lang="en-US" sz="1600" dirty="0" smtClean="0"/>
              <a:t>Preston et al.</a:t>
            </a:r>
            <a:endParaRPr lang="en-US" sz="1600" dirty="0"/>
          </a:p>
        </p:txBody>
      </p:sp>
      <p:sp>
        <p:nvSpPr>
          <p:cNvPr id="5" name="Content Placeholder 2"/>
          <p:cNvSpPr txBox="1">
            <a:spLocks/>
          </p:cNvSpPr>
          <p:nvPr/>
        </p:nvSpPr>
        <p:spPr>
          <a:xfrm>
            <a:off x="500742" y="1219200"/>
            <a:ext cx="7620000" cy="19812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dk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dk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dk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dk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dk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dk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dk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dk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dk1"/>
                </a:solidFill>
                <a:latin typeface="+mn-lt"/>
                <a:ea typeface="+mn-ea"/>
                <a:cs typeface="+mn-cs"/>
              </a:defRPr>
            </a:lvl9pPr>
          </a:lstStyle>
          <a:p>
            <a:r>
              <a:rPr lang="en-US" sz="1800" dirty="0" smtClean="0"/>
              <a:t>Focused on persons aged 50+, because currently 94% of newborns survive to 50 , and variation in life is dominated by variation in mortality above 50.</a:t>
            </a:r>
          </a:p>
          <a:p>
            <a:r>
              <a:rPr lang="en-US" sz="1800" dirty="0" smtClean="0"/>
              <a:t>Population Attributable Fraction (PAF)- the proportional reduction in mortality that would occur if population above optimal category of BMI moved to the optimal category of BMI</a:t>
            </a:r>
          </a:p>
          <a:p>
            <a:pPr marL="347663" lvl="1" indent="0">
              <a:buClr>
                <a:schemeClr val="accent1"/>
              </a:buClr>
              <a:buNone/>
            </a:pPr>
            <a:r>
              <a:rPr lang="en-US" sz="1800" dirty="0" smtClean="0">
                <a:sym typeface="Wingdings" pitchFamily="2" charset="2"/>
              </a:rPr>
              <a:t> </a:t>
            </a:r>
            <a:r>
              <a:rPr lang="en-US" sz="1800" dirty="0">
                <a:solidFill>
                  <a:schemeClr val="accent2"/>
                </a:solidFill>
                <a:sym typeface="Wingdings" pitchFamily="2" charset="2"/>
              </a:rPr>
              <a:t>BMI </a:t>
            </a:r>
            <a:r>
              <a:rPr lang="en-US" sz="1800" dirty="0" smtClean="0">
                <a:solidFill>
                  <a:schemeClr val="accent2"/>
                </a:solidFill>
                <a:sym typeface="Wingdings" pitchFamily="2" charset="2"/>
              </a:rPr>
              <a:t>of 22.50-24.99</a:t>
            </a:r>
            <a:endParaRPr lang="en-US" sz="1800" dirty="0">
              <a:solidFill>
                <a:schemeClr val="accent2"/>
              </a:solidFill>
            </a:endParaRPr>
          </a:p>
          <a:p>
            <a:endParaRPr lang="en-US" sz="1800" dirty="0" smtClean="0"/>
          </a:p>
          <a:p>
            <a:endParaRPr lang="en-US" sz="1800" dirty="0">
              <a:solidFill>
                <a:schemeClr val="accent2"/>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970512200"/>
              </p:ext>
            </p:extLst>
          </p:nvPr>
        </p:nvGraphicFramePr>
        <p:xfrm>
          <a:off x="533401" y="3341370"/>
          <a:ext cx="7619997" cy="1181100"/>
        </p:xfrm>
        <a:graphic>
          <a:graphicData uri="http://schemas.openxmlformats.org/drawingml/2006/table">
            <a:tbl>
              <a:tblPr>
                <a:tableStyleId>{BC89EF96-8CEA-46FF-86C4-4CE0E7609802}</a:tableStyleId>
              </a:tblPr>
              <a:tblGrid>
                <a:gridCol w="1088571"/>
                <a:gridCol w="1088571"/>
                <a:gridCol w="1088571"/>
                <a:gridCol w="1088571"/>
                <a:gridCol w="1088571"/>
                <a:gridCol w="1088571"/>
                <a:gridCol w="1088571"/>
              </a:tblGrid>
              <a:tr h="0">
                <a:tc gridSpan="7">
                  <a:txBody>
                    <a:bodyPr/>
                    <a:lstStyle/>
                    <a:p>
                      <a:r>
                        <a:rPr lang="en-US" dirty="0"/>
                        <a:t>Life Expectancy at Age 50 years With and Without All-Cause Mortality Attributable to Obesity, by Country and Sex: 2006</a:t>
                      </a: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fontAlgn="t"/>
                      <a:endParaRPr lang="en-US" sz="900">
                        <a:effectLst/>
                        <a:latin typeface="Verdana"/>
                      </a:endParaRPr>
                    </a:p>
                  </a:txBody>
                  <a:tcPr marL="66675" marR="66675" marT="66675" marB="66675"/>
                </a:tc>
                <a:tc gridSpan="3">
                  <a:txBody>
                    <a:bodyPr/>
                    <a:lstStyle/>
                    <a:p>
                      <a:pPr algn="ctr" fontAlgn="t"/>
                      <a:r>
                        <a:rPr lang="en-US" sz="900">
                          <a:effectLst/>
                        </a:rPr>
                        <a:t>e</a:t>
                      </a:r>
                      <a:r>
                        <a:rPr lang="en-US" sz="900" baseline="-25000">
                          <a:effectLst/>
                        </a:rPr>
                        <a:t>50</a:t>
                      </a:r>
                      <a:r>
                        <a:rPr lang="en-US" sz="900">
                          <a:effectLst/>
                        </a:rPr>
                        <a:t> for Women</a:t>
                      </a:r>
                      <a:endParaRPr lang="en-US" sz="900">
                        <a:effectLst/>
                        <a:latin typeface="Verdana"/>
                      </a:endParaRPr>
                    </a:p>
                  </a:txBody>
                  <a:tcPr marL="66675" marR="66675" marT="66675" marB="66675"/>
                </a:tc>
                <a:tc hMerge="1">
                  <a:txBody>
                    <a:bodyPr/>
                    <a:lstStyle/>
                    <a:p>
                      <a:endParaRPr lang="en-US"/>
                    </a:p>
                  </a:txBody>
                  <a:tcPr/>
                </a:tc>
                <a:tc hMerge="1">
                  <a:txBody>
                    <a:bodyPr/>
                    <a:lstStyle/>
                    <a:p>
                      <a:endParaRPr lang="en-US"/>
                    </a:p>
                  </a:txBody>
                  <a:tcPr/>
                </a:tc>
                <a:tc gridSpan="3">
                  <a:txBody>
                    <a:bodyPr/>
                    <a:lstStyle/>
                    <a:p>
                      <a:pPr algn="ctr" fontAlgn="t"/>
                      <a:r>
                        <a:rPr lang="en-US" sz="900" dirty="0">
                          <a:effectLst/>
                        </a:rPr>
                        <a:t>e</a:t>
                      </a:r>
                      <a:r>
                        <a:rPr lang="en-US" sz="900" baseline="-25000" dirty="0">
                          <a:effectLst/>
                        </a:rPr>
                        <a:t>50</a:t>
                      </a:r>
                      <a:r>
                        <a:rPr lang="en-US" sz="900" dirty="0">
                          <a:effectLst/>
                        </a:rPr>
                        <a:t> for Men</a:t>
                      </a:r>
                      <a:endParaRPr lang="en-US" sz="900" dirty="0">
                        <a:effectLst/>
                        <a:latin typeface="Verdana"/>
                      </a:endParaRPr>
                    </a:p>
                  </a:txBody>
                  <a:tcPr marL="66675" marR="66675" marT="66675" marB="66675"/>
                </a:tc>
                <a:tc hMerge="1">
                  <a:txBody>
                    <a:bodyPr/>
                    <a:lstStyle/>
                    <a:p>
                      <a:endParaRPr lang="en-US"/>
                    </a:p>
                  </a:txBody>
                  <a:tcPr/>
                </a:tc>
                <a:tc hMerge="1">
                  <a:txBody>
                    <a:bodyPr/>
                    <a:lstStyle/>
                    <a:p>
                      <a:endParaRPr lang="en-US"/>
                    </a:p>
                  </a:txBody>
                  <a:tcPr/>
                </a:tc>
              </a:tr>
              <a:tr h="0">
                <a:tc>
                  <a:txBody>
                    <a:bodyPr/>
                    <a:lstStyle/>
                    <a:p>
                      <a:pPr algn="ctr" fontAlgn="t"/>
                      <a:r>
                        <a:rPr lang="en-US" sz="900" dirty="0">
                          <a:effectLst/>
                        </a:rPr>
                        <a:t>Country</a:t>
                      </a:r>
                      <a:endParaRPr lang="en-US" sz="900" dirty="0">
                        <a:effectLst/>
                        <a:latin typeface="Verdana"/>
                      </a:endParaRPr>
                    </a:p>
                  </a:txBody>
                  <a:tcPr marL="66675" marR="66675" marT="66675" marB="66675"/>
                </a:tc>
                <a:tc>
                  <a:txBody>
                    <a:bodyPr/>
                    <a:lstStyle/>
                    <a:p>
                      <a:pPr algn="ctr" fontAlgn="t"/>
                      <a:r>
                        <a:rPr lang="en-US" sz="900" dirty="0">
                          <a:effectLst/>
                        </a:rPr>
                        <a:t>Actual</a:t>
                      </a:r>
                      <a:endParaRPr lang="en-US" sz="900" dirty="0">
                        <a:effectLst/>
                        <a:latin typeface="Verdana"/>
                      </a:endParaRPr>
                    </a:p>
                  </a:txBody>
                  <a:tcPr marL="66675" marR="66675" marT="66675" marB="66675"/>
                </a:tc>
                <a:tc>
                  <a:txBody>
                    <a:bodyPr/>
                    <a:lstStyle/>
                    <a:p>
                      <a:pPr algn="ctr" fontAlgn="t"/>
                      <a:r>
                        <a:rPr lang="en-US" sz="900">
                          <a:effectLst/>
                        </a:rPr>
                        <a:t>Without Obesity</a:t>
                      </a:r>
                      <a:endParaRPr lang="en-US" sz="900">
                        <a:effectLst/>
                        <a:latin typeface="Verdana"/>
                      </a:endParaRPr>
                    </a:p>
                  </a:txBody>
                  <a:tcPr marL="66675" marR="66675" marT="66675" marB="66675"/>
                </a:tc>
                <a:tc>
                  <a:txBody>
                    <a:bodyPr/>
                    <a:lstStyle/>
                    <a:p>
                      <a:pPr algn="ctr" fontAlgn="t"/>
                      <a:r>
                        <a:rPr lang="en-US" sz="900">
                          <a:effectLst/>
                        </a:rPr>
                        <a:t>Difference (95% CI)</a:t>
                      </a:r>
                      <a:endParaRPr lang="en-US" sz="900">
                        <a:effectLst/>
                        <a:latin typeface="Verdana"/>
                      </a:endParaRPr>
                    </a:p>
                  </a:txBody>
                  <a:tcPr marL="66675" marR="66675" marT="66675" marB="66675"/>
                </a:tc>
                <a:tc>
                  <a:txBody>
                    <a:bodyPr/>
                    <a:lstStyle/>
                    <a:p>
                      <a:pPr algn="ctr" fontAlgn="t"/>
                      <a:r>
                        <a:rPr lang="en-US" sz="900">
                          <a:effectLst/>
                        </a:rPr>
                        <a:t>Actual</a:t>
                      </a:r>
                      <a:endParaRPr lang="en-US" sz="900">
                        <a:effectLst/>
                        <a:latin typeface="Verdana"/>
                      </a:endParaRPr>
                    </a:p>
                  </a:txBody>
                  <a:tcPr marL="66675" marR="66675" marT="66675" marB="66675"/>
                </a:tc>
                <a:tc>
                  <a:txBody>
                    <a:bodyPr/>
                    <a:lstStyle/>
                    <a:p>
                      <a:pPr algn="ctr" fontAlgn="t"/>
                      <a:r>
                        <a:rPr lang="en-US" sz="900">
                          <a:effectLst/>
                        </a:rPr>
                        <a:t>Without Obesity</a:t>
                      </a:r>
                      <a:endParaRPr lang="en-US" sz="900">
                        <a:effectLst/>
                        <a:latin typeface="Verdana"/>
                      </a:endParaRPr>
                    </a:p>
                  </a:txBody>
                  <a:tcPr marL="66675" marR="66675" marT="66675" marB="66675"/>
                </a:tc>
                <a:tc>
                  <a:txBody>
                    <a:bodyPr/>
                    <a:lstStyle/>
                    <a:p>
                      <a:pPr algn="ctr" fontAlgn="t"/>
                      <a:r>
                        <a:rPr lang="en-US" sz="900" dirty="0">
                          <a:effectLst/>
                        </a:rPr>
                        <a:t>Difference (95% CI)</a:t>
                      </a:r>
                      <a:endParaRPr lang="en-US" sz="900" dirty="0">
                        <a:effectLst/>
                        <a:latin typeface="Verdana"/>
                      </a:endParaRPr>
                    </a:p>
                  </a:txBody>
                  <a:tcPr marL="66675" marR="66675" marT="66675" marB="66675"/>
                </a:tc>
              </a:tr>
            </a:tbl>
          </a:graphicData>
        </a:graphic>
      </p:graphicFrame>
    </p:spTree>
    <p:extLst>
      <p:ext uri="{BB962C8B-B14F-4D97-AF65-F5344CB8AC3E}">
        <p14:creationId xmlns:p14="http://schemas.microsoft.com/office/powerpoint/2010/main" val="24342252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Implications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72405531"/>
              </p:ext>
            </p:extLst>
          </p:nvPr>
        </p:nvGraphicFramePr>
        <p:xfrm>
          <a:off x="457200" y="1295400"/>
          <a:ext cx="76200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426629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55352264"/>
              </p:ext>
            </p:extLst>
          </p:nvPr>
        </p:nvGraphicFramePr>
        <p:xfrm>
          <a:off x="-228600" y="1219200"/>
          <a:ext cx="86868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603729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2362200" y="2590800"/>
            <a:ext cx="4343400" cy="1143000"/>
          </a:xfrm>
          <a:prstGeom prst="rect">
            <a:avLst/>
          </a:prstGeom>
        </p:spPr>
        <p:txBody>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z="7200" dirty="0" smtClean="0">
                <a:solidFill>
                  <a:schemeClr val="bg1"/>
                </a:solidFill>
              </a:rPr>
              <a:t>Questions?</a:t>
            </a:r>
            <a:endParaRPr lang="en-US" sz="7200" dirty="0">
              <a:solidFill>
                <a:schemeClr val="bg1"/>
              </a:solidFill>
            </a:endParaRPr>
          </a:p>
        </p:txBody>
      </p:sp>
    </p:spTree>
    <p:extLst>
      <p:ext uri="{BB962C8B-B14F-4D97-AF65-F5344CB8AC3E}">
        <p14:creationId xmlns:p14="http://schemas.microsoft.com/office/powerpoint/2010/main" val="11027096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4" name="Content Placeholder 3"/>
          <p:cNvSpPr>
            <a:spLocks noGrp="1"/>
          </p:cNvSpPr>
          <p:nvPr>
            <p:ph idx="1"/>
          </p:nvPr>
        </p:nvSpPr>
        <p:spPr/>
        <p:txBody>
          <a:bodyPr/>
          <a:lstStyle/>
          <a:p>
            <a:r>
              <a:rPr lang="en-US" dirty="0"/>
              <a:t>"Adult Obesity Facts." </a:t>
            </a:r>
            <a:r>
              <a:rPr lang="en-US" i="1" dirty="0"/>
              <a:t>Centers for Disease Control and Prevention</a:t>
            </a:r>
            <a:r>
              <a:rPr lang="en-US" dirty="0"/>
              <a:t>. Centers for Disease Control and Prevention, 27 Apr. 2012. Web. 08 May 2012. </a:t>
            </a:r>
            <a:endParaRPr lang="en-US" dirty="0" smtClean="0"/>
          </a:p>
          <a:p>
            <a:r>
              <a:rPr lang="en-US" dirty="0" smtClean="0"/>
              <a:t>"</a:t>
            </a:r>
            <a:r>
              <a:rPr lang="en-US" dirty="0"/>
              <a:t>Defining Overweight and Obesity." </a:t>
            </a:r>
            <a:r>
              <a:rPr lang="en-US" i="1" dirty="0"/>
              <a:t>Centers for Disease Control and Prevention</a:t>
            </a:r>
            <a:r>
              <a:rPr lang="en-US" dirty="0"/>
              <a:t>. Centers for Disease Control and Prevention, 27 Apr. 2012. Web. 08 May 2012. &lt;http://www.cdc.gov/obesity/adult/defining.html</a:t>
            </a:r>
            <a:r>
              <a:rPr lang="en-US" dirty="0" smtClean="0"/>
              <a:t>&gt;.</a:t>
            </a:r>
          </a:p>
          <a:p>
            <a:endParaRPr lang="en-US" dirty="0"/>
          </a:p>
          <a:p>
            <a:r>
              <a:rPr lang="en-US" dirty="0"/>
              <a:t>Healy, Melissa. "42% of American Adults Will Be Obese by 2030, Study Says." </a:t>
            </a:r>
            <a:r>
              <a:rPr lang="en-US" i="1" dirty="0"/>
              <a:t>Los Angeles Times</a:t>
            </a:r>
            <a:r>
              <a:rPr lang="en-US" dirty="0"/>
              <a:t> 08 May 2012. Print.</a:t>
            </a:r>
          </a:p>
        </p:txBody>
      </p:sp>
    </p:spTree>
    <p:extLst>
      <p:ext uri="{BB962C8B-B14F-4D97-AF65-F5344CB8AC3E}">
        <p14:creationId xmlns:p14="http://schemas.microsoft.com/office/powerpoint/2010/main" val="17361331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pSp>
        <p:nvGrpSpPr>
          <p:cNvPr id="8" name="Group 7"/>
          <p:cNvGrpSpPr/>
          <p:nvPr/>
        </p:nvGrpSpPr>
        <p:grpSpPr>
          <a:xfrm>
            <a:off x="990600" y="1412803"/>
            <a:ext cx="6556924" cy="3904060"/>
            <a:chOff x="457200" y="457200"/>
            <a:chExt cx="6556924" cy="390406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57200"/>
              <a:ext cx="6556924"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464574" y="2477729"/>
              <a:ext cx="6549550" cy="1200329"/>
            </a:xfrm>
            <a:prstGeom prst="rect">
              <a:avLst/>
            </a:prstGeom>
          </p:spPr>
          <p:txBody>
            <a:bodyPr wrap="square">
              <a:spAutoFit/>
            </a:bodyPr>
            <a:lstStyle/>
            <a:p>
              <a:r>
                <a:rPr lang="en-US" sz="3600" dirty="0">
                  <a:solidFill>
                    <a:srgbClr val="000000"/>
                  </a:solidFill>
                  <a:latin typeface="Georgia"/>
                </a:rPr>
                <a:t>42% of American adults will be obese by 2030, study says</a:t>
              </a:r>
              <a:endParaRPr lang="en-US" sz="3600" b="0" i="0" dirty="0">
                <a:solidFill>
                  <a:srgbClr val="000000"/>
                </a:solidFill>
                <a:effectLst/>
                <a:latin typeface="Georgia"/>
              </a:endParaRPr>
            </a:p>
          </p:txBody>
        </p:sp>
        <p:sp>
          <p:nvSpPr>
            <p:cNvPr id="7" name="Rectangle 6"/>
            <p:cNvSpPr/>
            <p:nvPr/>
          </p:nvSpPr>
          <p:spPr>
            <a:xfrm>
              <a:off x="464574" y="3714929"/>
              <a:ext cx="4572000" cy="646331"/>
            </a:xfrm>
            <a:prstGeom prst="rect">
              <a:avLst/>
            </a:prstGeom>
          </p:spPr>
          <p:txBody>
            <a:bodyPr>
              <a:spAutoFit/>
            </a:bodyPr>
            <a:lstStyle/>
            <a:p>
              <a:r>
                <a:rPr lang="en-US" dirty="0">
                  <a:solidFill>
                    <a:srgbClr val="292727"/>
                  </a:solidFill>
                  <a:latin typeface="Georgia"/>
                </a:rPr>
                <a:t>By Melissa Healy, Los Angeles </a:t>
              </a:r>
              <a:r>
                <a:rPr lang="en-US" dirty="0" smtClean="0">
                  <a:solidFill>
                    <a:srgbClr val="292727"/>
                  </a:solidFill>
                  <a:latin typeface="Georgia"/>
                </a:rPr>
                <a:t>Times</a:t>
              </a:r>
            </a:p>
            <a:p>
              <a:r>
                <a:rPr lang="en-US" i="1" dirty="0" smtClean="0">
                  <a:solidFill>
                    <a:srgbClr val="930000"/>
                  </a:solidFill>
                  <a:latin typeface="Georgia"/>
                </a:rPr>
                <a:t>May </a:t>
              </a:r>
              <a:r>
                <a:rPr lang="en-US" i="1" dirty="0">
                  <a:solidFill>
                    <a:srgbClr val="930000"/>
                  </a:solidFill>
                  <a:latin typeface="Georgia"/>
                </a:rPr>
                <a:t>8, 2012</a:t>
              </a:r>
              <a:r>
                <a:rPr lang="en-US" i="1" dirty="0">
                  <a:solidFill>
                    <a:srgbClr val="FFFFFF"/>
                  </a:solidFill>
                  <a:latin typeface="Georgia"/>
                </a:rPr>
                <a:t>, </a:t>
              </a:r>
              <a:r>
                <a:rPr lang="en-US" i="1" dirty="0">
                  <a:solidFill>
                    <a:srgbClr val="930000"/>
                  </a:solidFill>
                  <a:latin typeface="Georgia"/>
                </a:rPr>
                <a:t>1:10 a.m.</a:t>
              </a:r>
              <a:endParaRPr lang="en-US" b="0" i="1" dirty="0">
                <a:solidFill>
                  <a:srgbClr val="930000"/>
                </a:solidFill>
                <a:effectLst/>
                <a:latin typeface="Georgia"/>
              </a:endParaRPr>
            </a:p>
          </p:txBody>
        </p:sp>
      </p:grpSp>
    </p:spTree>
    <p:extLst>
      <p:ext uri="{BB962C8B-B14F-4D97-AF65-F5344CB8AC3E}">
        <p14:creationId xmlns:p14="http://schemas.microsoft.com/office/powerpoint/2010/main" val="37261312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of Contents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12921793"/>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29935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Terms Defined</a:t>
            </a:r>
            <a:endParaRPr lang="en-US" dirty="0"/>
          </a:p>
        </p:txBody>
      </p:sp>
      <p:graphicFrame>
        <p:nvGraphicFramePr>
          <p:cNvPr id="4" name="Diagram 3"/>
          <p:cNvGraphicFramePr/>
          <p:nvPr>
            <p:extLst>
              <p:ext uri="{D42A27DB-BD31-4B8C-83A1-F6EECF244321}">
                <p14:modId xmlns:p14="http://schemas.microsoft.com/office/powerpoint/2010/main" val="1774829064"/>
              </p:ext>
            </p:extLst>
          </p:nvPr>
        </p:nvGraphicFramePr>
        <p:xfrm>
          <a:off x="68943" y="1447800"/>
          <a:ext cx="8313057"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173640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Obesity </a:t>
            </a:r>
            <a:r>
              <a:rPr lang="en-US" sz="3200" dirty="0" smtClean="0"/>
              <a:t>Trends Among </a:t>
            </a:r>
            <a:r>
              <a:rPr lang="en-US" sz="3200" dirty="0"/>
              <a:t>U.S. Adults</a:t>
            </a:r>
            <a:br>
              <a:rPr lang="en-US" sz="3200" dirty="0"/>
            </a:br>
            <a:r>
              <a:rPr lang="en-US" sz="3200" dirty="0">
                <a:solidFill>
                  <a:srgbClr val="DE3021"/>
                </a:solidFill>
              </a:rPr>
              <a:t>BRFSS, 2010</a:t>
            </a:r>
            <a:endParaRPr lang="en-US" sz="3200" dirty="0"/>
          </a:p>
        </p:txBody>
      </p:sp>
      <p:grpSp>
        <p:nvGrpSpPr>
          <p:cNvPr id="82" name="Group 89"/>
          <p:cNvGrpSpPr>
            <a:grpSpLocks/>
          </p:cNvGrpSpPr>
          <p:nvPr/>
        </p:nvGrpSpPr>
        <p:grpSpPr bwMode="auto">
          <a:xfrm>
            <a:off x="620180" y="1539875"/>
            <a:ext cx="6940550" cy="3567112"/>
            <a:chOff x="1155700" y="1709738"/>
            <a:chExt cx="6940550" cy="3567112"/>
          </a:xfrm>
        </p:grpSpPr>
        <p:sp>
          <p:nvSpPr>
            <p:cNvPr id="83" name="Freeform 2"/>
            <p:cNvSpPr>
              <a:spLocks/>
            </p:cNvSpPr>
            <p:nvPr/>
          </p:nvSpPr>
          <p:spPr bwMode="auto">
            <a:xfrm>
              <a:off x="7697788" y="1887538"/>
              <a:ext cx="398462" cy="611187"/>
            </a:xfrm>
            <a:custGeom>
              <a:avLst/>
              <a:gdLst>
                <a:gd name="T0" fmla="*/ 661276199 w 49"/>
                <a:gd name="T1" fmla="*/ 2147483647 h 79"/>
                <a:gd name="T2" fmla="*/ 661276199 w 49"/>
                <a:gd name="T3" fmla="*/ 2147483647 h 79"/>
                <a:gd name="T4" fmla="*/ 793533014 w 49"/>
                <a:gd name="T5" fmla="*/ 2147483647 h 79"/>
                <a:gd name="T6" fmla="*/ 859653290 w 49"/>
                <a:gd name="T7" fmla="*/ 2147483647 h 79"/>
                <a:gd name="T8" fmla="*/ 925781698 w 49"/>
                <a:gd name="T9" fmla="*/ 2147483647 h 79"/>
                <a:gd name="T10" fmla="*/ 991910105 w 49"/>
                <a:gd name="T11" fmla="*/ 2147483647 h 79"/>
                <a:gd name="T12" fmla="*/ 1058038513 w 49"/>
                <a:gd name="T13" fmla="*/ 2147483647 h 79"/>
                <a:gd name="T14" fmla="*/ 1190295582 w 49"/>
                <a:gd name="T15" fmla="*/ 2147483647 h 79"/>
                <a:gd name="T16" fmla="*/ 1190295582 w 49"/>
                <a:gd name="T17" fmla="*/ 2147483647 h 79"/>
                <a:gd name="T18" fmla="*/ 1322552398 w 49"/>
                <a:gd name="T19" fmla="*/ 2147483647 h 79"/>
                <a:gd name="T20" fmla="*/ 1388672673 w 49"/>
                <a:gd name="T21" fmla="*/ 2147483647 h 79"/>
                <a:gd name="T22" fmla="*/ 1454801081 w 49"/>
                <a:gd name="T23" fmla="*/ 2147483647 h 79"/>
                <a:gd name="T24" fmla="*/ 1454801081 w 49"/>
                <a:gd name="T25" fmla="*/ 2147483647 h 79"/>
                <a:gd name="T26" fmla="*/ 1719314712 w 49"/>
                <a:gd name="T27" fmla="*/ 2147483647 h 79"/>
                <a:gd name="T28" fmla="*/ 1719314712 w 49"/>
                <a:gd name="T29" fmla="*/ 2147483647 h 79"/>
                <a:gd name="T30" fmla="*/ 1851571527 w 49"/>
                <a:gd name="T31" fmla="*/ 2147483647 h 79"/>
                <a:gd name="T32" fmla="*/ 1917691803 w 49"/>
                <a:gd name="T33" fmla="*/ 2147483647 h 79"/>
                <a:gd name="T34" fmla="*/ 2049948618 w 49"/>
                <a:gd name="T35" fmla="*/ 2147483647 h 79"/>
                <a:gd name="T36" fmla="*/ 2049948618 w 49"/>
                <a:gd name="T37" fmla="*/ 2147483647 h 79"/>
                <a:gd name="T38" fmla="*/ 2147483647 w 49"/>
                <a:gd name="T39" fmla="*/ 2147483647 h 79"/>
                <a:gd name="T40" fmla="*/ 2147483647 w 49"/>
                <a:gd name="T41" fmla="*/ 2147483647 h 79"/>
                <a:gd name="T42" fmla="*/ 2147483647 w 49"/>
                <a:gd name="T43" fmla="*/ 2147483647 h 79"/>
                <a:gd name="T44" fmla="*/ 2147483647 w 49"/>
                <a:gd name="T45" fmla="*/ 2147483647 h 79"/>
                <a:gd name="T46" fmla="*/ 2147483647 w 49"/>
                <a:gd name="T47" fmla="*/ 2147483647 h 79"/>
                <a:gd name="T48" fmla="*/ 2147483647 w 49"/>
                <a:gd name="T49" fmla="*/ 2147483647 h 79"/>
                <a:gd name="T50" fmla="*/ 2147483647 w 49"/>
                <a:gd name="T51" fmla="*/ 2147483647 h 79"/>
                <a:gd name="T52" fmla="*/ 2147483647 w 49"/>
                <a:gd name="T53" fmla="*/ 2147483647 h 79"/>
                <a:gd name="T54" fmla="*/ 2147483647 w 49"/>
                <a:gd name="T55" fmla="*/ 2147483647 h 79"/>
                <a:gd name="T56" fmla="*/ 2147483647 w 49"/>
                <a:gd name="T57" fmla="*/ 2147483647 h 79"/>
                <a:gd name="T58" fmla="*/ 2147483647 w 49"/>
                <a:gd name="T59" fmla="*/ 2094893888 h 79"/>
                <a:gd name="T60" fmla="*/ 2147483647 w 49"/>
                <a:gd name="T61" fmla="*/ 1915328280 h 79"/>
                <a:gd name="T62" fmla="*/ 2147483647 w 49"/>
                <a:gd name="T63" fmla="*/ 1855478397 h 79"/>
                <a:gd name="T64" fmla="*/ 2147483647 w 49"/>
                <a:gd name="T65" fmla="*/ 1915328280 h 79"/>
                <a:gd name="T66" fmla="*/ 2147483647 w 49"/>
                <a:gd name="T67" fmla="*/ 1675913273 h 79"/>
                <a:gd name="T68" fmla="*/ 2147483647 w 49"/>
                <a:gd name="T69" fmla="*/ 1556205769 h 79"/>
                <a:gd name="T70" fmla="*/ 2147483647 w 49"/>
                <a:gd name="T71" fmla="*/ 1556205769 h 79"/>
                <a:gd name="T72" fmla="*/ 2147483647 w 49"/>
                <a:gd name="T73" fmla="*/ 1556205769 h 79"/>
                <a:gd name="T74" fmla="*/ 2147483647 w 49"/>
                <a:gd name="T75" fmla="*/ 1496355885 h 79"/>
                <a:gd name="T76" fmla="*/ 2147483647 w 49"/>
                <a:gd name="T77" fmla="*/ 1316790762 h 79"/>
                <a:gd name="T78" fmla="*/ 1587057896 w 49"/>
                <a:gd name="T79" fmla="*/ 0 h 79"/>
                <a:gd name="T80" fmla="*/ 1454801081 w 49"/>
                <a:gd name="T81" fmla="*/ 0 h 79"/>
                <a:gd name="T82" fmla="*/ 1388672673 w 49"/>
                <a:gd name="T83" fmla="*/ 119707534 h 79"/>
                <a:gd name="T84" fmla="*/ 1190295582 w 49"/>
                <a:gd name="T85" fmla="*/ 119707534 h 79"/>
                <a:gd name="T86" fmla="*/ 991910105 w 49"/>
                <a:gd name="T87" fmla="*/ 299272749 h 79"/>
                <a:gd name="T88" fmla="*/ 925781698 w 49"/>
                <a:gd name="T89" fmla="*/ 119707534 h 79"/>
                <a:gd name="T90" fmla="*/ 859653290 w 49"/>
                <a:gd name="T91" fmla="*/ 59857635 h 79"/>
                <a:gd name="T92" fmla="*/ 396762441 w 49"/>
                <a:gd name="T93" fmla="*/ 957668008 h 79"/>
                <a:gd name="T94" fmla="*/ 462890849 w 49"/>
                <a:gd name="T95" fmla="*/ 1137225638 h 79"/>
                <a:gd name="T96" fmla="*/ 462890849 w 49"/>
                <a:gd name="T97" fmla="*/ 1316790762 h 79"/>
                <a:gd name="T98" fmla="*/ 330634033 w 49"/>
                <a:gd name="T99" fmla="*/ 1436498265 h 79"/>
                <a:gd name="T100" fmla="*/ 396762441 w 49"/>
                <a:gd name="T101" fmla="*/ 1915328280 h 79"/>
                <a:gd name="T102" fmla="*/ 264513694 w 49"/>
                <a:gd name="T103" fmla="*/ 2147483647 h 79"/>
                <a:gd name="T104" fmla="*/ 264513694 w 49"/>
                <a:gd name="T105" fmla="*/ 2147483647 h 79"/>
                <a:gd name="T106" fmla="*/ 198385286 w 49"/>
                <a:gd name="T107" fmla="*/ 2147483647 h 79"/>
                <a:gd name="T108" fmla="*/ 198385286 w 49"/>
                <a:gd name="T109" fmla="*/ 2147483647 h 79"/>
                <a:gd name="T110" fmla="*/ 66128424 w 49"/>
                <a:gd name="T111" fmla="*/ 2147483647 h 79"/>
                <a:gd name="T112" fmla="*/ 0 w 49"/>
                <a:gd name="T113" fmla="*/ 2147483647 h 7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9"/>
                <a:gd name="T172" fmla="*/ 0 h 79"/>
                <a:gd name="T173" fmla="*/ 49 w 49"/>
                <a:gd name="T174" fmla="*/ 79 h 7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9" h="79">
                  <a:moveTo>
                    <a:pt x="0" y="42"/>
                  </a:moveTo>
                  <a:lnTo>
                    <a:pt x="10" y="71"/>
                  </a:lnTo>
                  <a:lnTo>
                    <a:pt x="10" y="72"/>
                  </a:lnTo>
                  <a:lnTo>
                    <a:pt x="10" y="73"/>
                  </a:lnTo>
                  <a:lnTo>
                    <a:pt x="12" y="75"/>
                  </a:lnTo>
                  <a:lnTo>
                    <a:pt x="13" y="75"/>
                  </a:lnTo>
                  <a:lnTo>
                    <a:pt x="13" y="76"/>
                  </a:lnTo>
                  <a:lnTo>
                    <a:pt x="13" y="77"/>
                  </a:lnTo>
                  <a:lnTo>
                    <a:pt x="14" y="79"/>
                  </a:lnTo>
                  <a:lnTo>
                    <a:pt x="15" y="79"/>
                  </a:lnTo>
                  <a:lnTo>
                    <a:pt x="15" y="77"/>
                  </a:lnTo>
                  <a:lnTo>
                    <a:pt x="15" y="75"/>
                  </a:lnTo>
                  <a:lnTo>
                    <a:pt x="16" y="73"/>
                  </a:lnTo>
                  <a:lnTo>
                    <a:pt x="17" y="70"/>
                  </a:lnTo>
                  <a:lnTo>
                    <a:pt x="18" y="68"/>
                  </a:lnTo>
                  <a:lnTo>
                    <a:pt x="18" y="67"/>
                  </a:lnTo>
                  <a:lnTo>
                    <a:pt x="17" y="65"/>
                  </a:lnTo>
                  <a:lnTo>
                    <a:pt x="20" y="63"/>
                  </a:lnTo>
                  <a:lnTo>
                    <a:pt x="21" y="63"/>
                  </a:lnTo>
                  <a:lnTo>
                    <a:pt x="21" y="64"/>
                  </a:lnTo>
                  <a:lnTo>
                    <a:pt x="22" y="65"/>
                  </a:lnTo>
                  <a:lnTo>
                    <a:pt x="22" y="64"/>
                  </a:lnTo>
                  <a:lnTo>
                    <a:pt x="22" y="63"/>
                  </a:lnTo>
                  <a:lnTo>
                    <a:pt x="22" y="62"/>
                  </a:lnTo>
                  <a:lnTo>
                    <a:pt x="25" y="62"/>
                  </a:lnTo>
                  <a:lnTo>
                    <a:pt x="26" y="61"/>
                  </a:lnTo>
                  <a:lnTo>
                    <a:pt x="26" y="60"/>
                  </a:lnTo>
                  <a:lnTo>
                    <a:pt x="26" y="59"/>
                  </a:lnTo>
                  <a:lnTo>
                    <a:pt x="27" y="59"/>
                  </a:lnTo>
                  <a:lnTo>
                    <a:pt x="28" y="58"/>
                  </a:lnTo>
                  <a:lnTo>
                    <a:pt x="29" y="58"/>
                  </a:lnTo>
                  <a:lnTo>
                    <a:pt x="29" y="56"/>
                  </a:lnTo>
                  <a:lnTo>
                    <a:pt x="29" y="54"/>
                  </a:lnTo>
                  <a:lnTo>
                    <a:pt x="31" y="52"/>
                  </a:lnTo>
                  <a:lnTo>
                    <a:pt x="31" y="51"/>
                  </a:lnTo>
                  <a:lnTo>
                    <a:pt x="33" y="52"/>
                  </a:lnTo>
                  <a:lnTo>
                    <a:pt x="34" y="51"/>
                  </a:lnTo>
                  <a:lnTo>
                    <a:pt x="34" y="50"/>
                  </a:lnTo>
                  <a:lnTo>
                    <a:pt x="35" y="49"/>
                  </a:lnTo>
                  <a:lnTo>
                    <a:pt x="36" y="49"/>
                  </a:lnTo>
                  <a:lnTo>
                    <a:pt x="37" y="47"/>
                  </a:lnTo>
                  <a:lnTo>
                    <a:pt x="39" y="47"/>
                  </a:lnTo>
                  <a:lnTo>
                    <a:pt x="40" y="48"/>
                  </a:lnTo>
                  <a:lnTo>
                    <a:pt x="42" y="45"/>
                  </a:lnTo>
                  <a:lnTo>
                    <a:pt x="43" y="44"/>
                  </a:lnTo>
                  <a:lnTo>
                    <a:pt x="46" y="42"/>
                  </a:lnTo>
                  <a:lnTo>
                    <a:pt x="46" y="41"/>
                  </a:lnTo>
                  <a:lnTo>
                    <a:pt x="47" y="40"/>
                  </a:lnTo>
                  <a:lnTo>
                    <a:pt x="48" y="40"/>
                  </a:lnTo>
                  <a:lnTo>
                    <a:pt x="49" y="40"/>
                  </a:lnTo>
                  <a:lnTo>
                    <a:pt x="49" y="38"/>
                  </a:lnTo>
                  <a:lnTo>
                    <a:pt x="49" y="37"/>
                  </a:lnTo>
                  <a:lnTo>
                    <a:pt x="48" y="37"/>
                  </a:lnTo>
                  <a:lnTo>
                    <a:pt x="47" y="36"/>
                  </a:lnTo>
                  <a:lnTo>
                    <a:pt x="48" y="35"/>
                  </a:lnTo>
                  <a:lnTo>
                    <a:pt x="48" y="34"/>
                  </a:lnTo>
                  <a:lnTo>
                    <a:pt x="47" y="32"/>
                  </a:lnTo>
                  <a:lnTo>
                    <a:pt x="46" y="31"/>
                  </a:lnTo>
                  <a:lnTo>
                    <a:pt x="45" y="31"/>
                  </a:lnTo>
                  <a:lnTo>
                    <a:pt x="45" y="32"/>
                  </a:lnTo>
                  <a:lnTo>
                    <a:pt x="43" y="32"/>
                  </a:lnTo>
                  <a:lnTo>
                    <a:pt x="42" y="32"/>
                  </a:lnTo>
                  <a:lnTo>
                    <a:pt x="41" y="28"/>
                  </a:lnTo>
                  <a:lnTo>
                    <a:pt x="42" y="27"/>
                  </a:lnTo>
                  <a:lnTo>
                    <a:pt x="41" y="26"/>
                  </a:lnTo>
                  <a:lnTo>
                    <a:pt x="40" y="26"/>
                  </a:lnTo>
                  <a:lnTo>
                    <a:pt x="38" y="26"/>
                  </a:lnTo>
                  <a:lnTo>
                    <a:pt x="37" y="26"/>
                  </a:lnTo>
                  <a:lnTo>
                    <a:pt x="36" y="25"/>
                  </a:lnTo>
                  <a:lnTo>
                    <a:pt x="36" y="23"/>
                  </a:lnTo>
                  <a:lnTo>
                    <a:pt x="35" y="22"/>
                  </a:lnTo>
                  <a:lnTo>
                    <a:pt x="29" y="3"/>
                  </a:lnTo>
                  <a:lnTo>
                    <a:pt x="24" y="0"/>
                  </a:lnTo>
                  <a:lnTo>
                    <a:pt x="23" y="0"/>
                  </a:lnTo>
                  <a:lnTo>
                    <a:pt x="22" y="0"/>
                  </a:lnTo>
                  <a:lnTo>
                    <a:pt x="21" y="1"/>
                  </a:lnTo>
                  <a:lnTo>
                    <a:pt x="21" y="2"/>
                  </a:lnTo>
                  <a:lnTo>
                    <a:pt x="20" y="2"/>
                  </a:lnTo>
                  <a:lnTo>
                    <a:pt x="18" y="2"/>
                  </a:lnTo>
                  <a:lnTo>
                    <a:pt x="16" y="5"/>
                  </a:lnTo>
                  <a:lnTo>
                    <a:pt x="15" y="5"/>
                  </a:lnTo>
                  <a:lnTo>
                    <a:pt x="14" y="4"/>
                  </a:lnTo>
                  <a:lnTo>
                    <a:pt x="14" y="2"/>
                  </a:lnTo>
                  <a:lnTo>
                    <a:pt x="14" y="1"/>
                  </a:lnTo>
                  <a:lnTo>
                    <a:pt x="13" y="1"/>
                  </a:lnTo>
                  <a:lnTo>
                    <a:pt x="11" y="2"/>
                  </a:lnTo>
                  <a:lnTo>
                    <a:pt x="6" y="16"/>
                  </a:lnTo>
                  <a:lnTo>
                    <a:pt x="6" y="19"/>
                  </a:lnTo>
                  <a:lnTo>
                    <a:pt x="7" y="19"/>
                  </a:lnTo>
                  <a:lnTo>
                    <a:pt x="7" y="21"/>
                  </a:lnTo>
                  <a:lnTo>
                    <a:pt x="7" y="22"/>
                  </a:lnTo>
                  <a:lnTo>
                    <a:pt x="6" y="23"/>
                  </a:lnTo>
                  <a:lnTo>
                    <a:pt x="5" y="24"/>
                  </a:lnTo>
                  <a:lnTo>
                    <a:pt x="7" y="30"/>
                  </a:lnTo>
                  <a:lnTo>
                    <a:pt x="6" y="32"/>
                  </a:lnTo>
                  <a:lnTo>
                    <a:pt x="6" y="33"/>
                  </a:lnTo>
                  <a:lnTo>
                    <a:pt x="4" y="36"/>
                  </a:lnTo>
                  <a:lnTo>
                    <a:pt x="4" y="37"/>
                  </a:lnTo>
                  <a:lnTo>
                    <a:pt x="4" y="39"/>
                  </a:lnTo>
                  <a:lnTo>
                    <a:pt x="4" y="40"/>
                  </a:lnTo>
                  <a:lnTo>
                    <a:pt x="3" y="40"/>
                  </a:lnTo>
                  <a:lnTo>
                    <a:pt x="3" y="41"/>
                  </a:lnTo>
                  <a:lnTo>
                    <a:pt x="3" y="42"/>
                  </a:lnTo>
                  <a:lnTo>
                    <a:pt x="2" y="42"/>
                  </a:lnTo>
                  <a:lnTo>
                    <a:pt x="1" y="41"/>
                  </a:lnTo>
                  <a:lnTo>
                    <a:pt x="0" y="42"/>
                  </a:lnTo>
                  <a:close/>
                </a:path>
              </a:pathLst>
            </a:custGeom>
            <a:solidFill>
              <a:srgbClr val="ED4213"/>
            </a:solidFill>
            <a:ln w="12700" cmpd="sng">
              <a:solidFill>
                <a:schemeClr val="tx1"/>
              </a:solidFill>
              <a:prstDash val="solid"/>
              <a:round/>
              <a:headEnd/>
              <a:tailEnd/>
            </a:ln>
          </p:spPr>
          <p:txBody>
            <a:bodyPr/>
            <a:lstStyle/>
            <a:p>
              <a:endParaRPr lang="en-US"/>
            </a:p>
          </p:txBody>
        </p:sp>
        <p:sp>
          <p:nvSpPr>
            <p:cNvPr id="84" name="Freeform 3"/>
            <p:cNvSpPr>
              <a:spLocks/>
            </p:cNvSpPr>
            <p:nvPr/>
          </p:nvSpPr>
          <p:spPr bwMode="auto">
            <a:xfrm>
              <a:off x="2636838" y="1709738"/>
              <a:ext cx="730250" cy="511175"/>
            </a:xfrm>
            <a:custGeom>
              <a:avLst/>
              <a:gdLst>
                <a:gd name="T0" fmla="*/ 65836088 w 90"/>
                <a:gd name="T1" fmla="*/ 2147483647 h 66"/>
                <a:gd name="T2" fmla="*/ 0 w 90"/>
                <a:gd name="T3" fmla="*/ 2147483647 h 66"/>
                <a:gd name="T4" fmla="*/ 65836088 w 90"/>
                <a:gd name="T5" fmla="*/ 2147483647 h 66"/>
                <a:gd name="T6" fmla="*/ 65836088 w 90"/>
                <a:gd name="T7" fmla="*/ 2099519644 h 66"/>
                <a:gd name="T8" fmla="*/ 65836088 w 90"/>
                <a:gd name="T9" fmla="*/ 2099519644 h 66"/>
                <a:gd name="T10" fmla="*/ 131672176 w 90"/>
                <a:gd name="T11" fmla="*/ 2147483647 h 66"/>
                <a:gd name="T12" fmla="*/ 65836088 w 90"/>
                <a:gd name="T13" fmla="*/ 2147483647 h 66"/>
                <a:gd name="T14" fmla="*/ 197508280 w 90"/>
                <a:gd name="T15" fmla="*/ 2147483647 h 66"/>
                <a:gd name="T16" fmla="*/ 197508280 w 90"/>
                <a:gd name="T17" fmla="*/ 2099519644 h 66"/>
                <a:gd name="T18" fmla="*/ 197508280 w 90"/>
                <a:gd name="T19" fmla="*/ 1979547991 h 66"/>
                <a:gd name="T20" fmla="*/ 131672176 w 90"/>
                <a:gd name="T21" fmla="*/ 1799583494 h 66"/>
                <a:gd name="T22" fmla="*/ 197508280 w 90"/>
                <a:gd name="T23" fmla="*/ 1799583494 h 66"/>
                <a:gd name="T24" fmla="*/ 329172373 w 90"/>
                <a:gd name="T25" fmla="*/ 1739597910 h 66"/>
                <a:gd name="T26" fmla="*/ 263344352 w 90"/>
                <a:gd name="T27" fmla="*/ 1679612326 h 66"/>
                <a:gd name="T28" fmla="*/ 197508280 w 90"/>
                <a:gd name="T29" fmla="*/ 1739597910 h 66"/>
                <a:gd name="T30" fmla="*/ 197508280 w 90"/>
                <a:gd name="T31" fmla="*/ 1499655574 h 66"/>
                <a:gd name="T32" fmla="*/ 197508280 w 90"/>
                <a:gd name="T33" fmla="*/ 1319698822 h 66"/>
                <a:gd name="T34" fmla="*/ 197508280 w 90"/>
                <a:gd name="T35" fmla="*/ 1019763157 h 66"/>
                <a:gd name="T36" fmla="*/ 131672176 w 90"/>
                <a:gd name="T37" fmla="*/ 659849411 h 66"/>
                <a:gd name="T38" fmla="*/ 131672176 w 90"/>
                <a:gd name="T39" fmla="*/ 359913625 h 66"/>
                <a:gd name="T40" fmla="*/ 724188933 w 90"/>
                <a:gd name="T41" fmla="*/ 539878243 h 66"/>
                <a:gd name="T42" fmla="*/ 1250869650 w 90"/>
                <a:gd name="T43" fmla="*/ 779820579 h 66"/>
                <a:gd name="T44" fmla="*/ 1514205824 w 90"/>
                <a:gd name="T45" fmla="*/ 839806163 h 66"/>
                <a:gd name="T46" fmla="*/ 1580041896 w 90"/>
                <a:gd name="T47" fmla="*/ 899791747 h 66"/>
                <a:gd name="T48" fmla="*/ 1580041896 w 90"/>
                <a:gd name="T49" fmla="*/ 1199727654 h 66"/>
                <a:gd name="T50" fmla="*/ 1448377866 w 90"/>
                <a:gd name="T51" fmla="*/ 1379684406 h 66"/>
                <a:gd name="T52" fmla="*/ 1448377866 w 90"/>
                <a:gd name="T53" fmla="*/ 1499655574 h 66"/>
                <a:gd name="T54" fmla="*/ 1448377866 w 90"/>
                <a:gd name="T55" fmla="*/ 1619626742 h 66"/>
                <a:gd name="T56" fmla="*/ 1514205824 w 90"/>
                <a:gd name="T57" fmla="*/ 1679612326 h 66"/>
                <a:gd name="T58" fmla="*/ 1645877968 w 90"/>
                <a:gd name="T59" fmla="*/ 1439669990 h 66"/>
                <a:gd name="T60" fmla="*/ 1777550113 w 90"/>
                <a:gd name="T61" fmla="*/ 1259713238 h 66"/>
                <a:gd name="T62" fmla="*/ 1909222257 w 90"/>
                <a:gd name="T63" fmla="*/ 1079748741 h 66"/>
                <a:gd name="T64" fmla="*/ 1711714041 w 90"/>
                <a:gd name="T65" fmla="*/ 599863827 h 66"/>
                <a:gd name="T66" fmla="*/ 1777550113 w 90"/>
                <a:gd name="T67" fmla="*/ 539878243 h 66"/>
                <a:gd name="T68" fmla="*/ 1909222257 w 90"/>
                <a:gd name="T69" fmla="*/ 419906954 h 66"/>
                <a:gd name="T70" fmla="*/ 1777550113 w 90"/>
                <a:gd name="T71" fmla="*/ 299928041 h 66"/>
                <a:gd name="T72" fmla="*/ 1777550113 w 90"/>
                <a:gd name="T73" fmla="*/ 0 h 66"/>
                <a:gd name="T74" fmla="*/ 2147483647 w 90"/>
                <a:gd name="T75" fmla="*/ 539878243 h 66"/>
                <a:gd name="T76" fmla="*/ 2147483647 w 90"/>
                <a:gd name="T77" fmla="*/ 959777331 h 66"/>
                <a:gd name="T78" fmla="*/ 2147483647 w 90"/>
                <a:gd name="T79" fmla="*/ 2147483647 h 66"/>
                <a:gd name="T80" fmla="*/ 2147483647 w 90"/>
                <a:gd name="T81" fmla="*/ 2147483647 h 66"/>
                <a:gd name="T82" fmla="*/ 2147483647 w 90"/>
                <a:gd name="T83" fmla="*/ 2147483647 h 66"/>
                <a:gd name="T84" fmla="*/ 2147483647 w 90"/>
                <a:gd name="T85" fmla="*/ 2147483647 h 66"/>
                <a:gd name="T86" fmla="*/ 2147483647 w 90"/>
                <a:gd name="T87" fmla="*/ 2147483647 h 66"/>
                <a:gd name="T88" fmla="*/ 2147483647 w 90"/>
                <a:gd name="T89" fmla="*/ 2147483647 h 66"/>
                <a:gd name="T90" fmla="*/ 2147483647 w 90"/>
                <a:gd name="T91" fmla="*/ 2147483647 h 66"/>
                <a:gd name="T92" fmla="*/ 2147483647 w 90"/>
                <a:gd name="T93" fmla="*/ 2147483647 h 66"/>
                <a:gd name="T94" fmla="*/ 2147483647 w 90"/>
                <a:gd name="T95" fmla="*/ 2147483647 h 66"/>
                <a:gd name="T96" fmla="*/ 2147483647 w 90"/>
                <a:gd name="T97" fmla="*/ 2147483647 h 66"/>
                <a:gd name="T98" fmla="*/ 2147483647 w 90"/>
                <a:gd name="T99" fmla="*/ 2147483647 h 66"/>
                <a:gd name="T100" fmla="*/ 2147483647 w 90"/>
                <a:gd name="T101" fmla="*/ 2147483647 h 66"/>
                <a:gd name="T102" fmla="*/ 2147483647 w 90"/>
                <a:gd name="T103" fmla="*/ 2147483647 h 66"/>
                <a:gd name="T104" fmla="*/ 1975058329 w 90"/>
                <a:gd name="T105" fmla="*/ 2147483647 h 66"/>
                <a:gd name="T106" fmla="*/ 1580041896 w 90"/>
                <a:gd name="T107" fmla="*/ 2147483647 h 66"/>
                <a:gd name="T108" fmla="*/ 1250869650 w 90"/>
                <a:gd name="T109" fmla="*/ 2147483647 h 66"/>
                <a:gd name="T110" fmla="*/ 790025005 w 90"/>
                <a:gd name="T111" fmla="*/ 2147483647 h 66"/>
                <a:gd name="T112" fmla="*/ 724188933 w 90"/>
                <a:gd name="T113" fmla="*/ 2147483647 h 66"/>
                <a:gd name="T114" fmla="*/ 724188933 w 90"/>
                <a:gd name="T115" fmla="*/ 2147483647 h 66"/>
                <a:gd name="T116" fmla="*/ 460844518 w 90"/>
                <a:gd name="T117" fmla="*/ 2147483647 h 66"/>
                <a:gd name="T118" fmla="*/ 395008446 w 90"/>
                <a:gd name="T119" fmla="*/ 2147483647 h 66"/>
                <a:gd name="T120" fmla="*/ 197508280 w 90"/>
                <a:gd name="T121" fmla="*/ 2147483647 h 6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0"/>
                <a:gd name="T184" fmla="*/ 0 h 66"/>
                <a:gd name="T185" fmla="*/ 90 w 90"/>
                <a:gd name="T186" fmla="*/ 66 h 6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0" h="66">
                  <a:moveTo>
                    <a:pt x="3" y="42"/>
                  </a:moveTo>
                  <a:lnTo>
                    <a:pt x="1" y="40"/>
                  </a:lnTo>
                  <a:lnTo>
                    <a:pt x="0" y="40"/>
                  </a:lnTo>
                  <a:lnTo>
                    <a:pt x="0" y="39"/>
                  </a:lnTo>
                  <a:lnTo>
                    <a:pt x="1" y="37"/>
                  </a:lnTo>
                  <a:lnTo>
                    <a:pt x="1" y="36"/>
                  </a:lnTo>
                  <a:lnTo>
                    <a:pt x="1" y="35"/>
                  </a:lnTo>
                  <a:lnTo>
                    <a:pt x="2" y="35"/>
                  </a:lnTo>
                  <a:lnTo>
                    <a:pt x="2" y="36"/>
                  </a:lnTo>
                  <a:lnTo>
                    <a:pt x="2" y="37"/>
                  </a:lnTo>
                  <a:lnTo>
                    <a:pt x="1" y="37"/>
                  </a:lnTo>
                  <a:lnTo>
                    <a:pt x="2" y="38"/>
                  </a:lnTo>
                  <a:lnTo>
                    <a:pt x="3" y="36"/>
                  </a:lnTo>
                  <a:lnTo>
                    <a:pt x="3" y="35"/>
                  </a:lnTo>
                  <a:lnTo>
                    <a:pt x="4" y="34"/>
                  </a:lnTo>
                  <a:lnTo>
                    <a:pt x="3" y="33"/>
                  </a:lnTo>
                  <a:lnTo>
                    <a:pt x="2" y="33"/>
                  </a:lnTo>
                  <a:lnTo>
                    <a:pt x="2" y="30"/>
                  </a:lnTo>
                  <a:lnTo>
                    <a:pt x="3" y="30"/>
                  </a:lnTo>
                  <a:lnTo>
                    <a:pt x="4" y="30"/>
                  </a:lnTo>
                  <a:lnTo>
                    <a:pt x="5" y="29"/>
                  </a:lnTo>
                  <a:lnTo>
                    <a:pt x="4" y="28"/>
                  </a:lnTo>
                  <a:lnTo>
                    <a:pt x="3" y="29"/>
                  </a:lnTo>
                  <a:lnTo>
                    <a:pt x="3" y="27"/>
                  </a:lnTo>
                  <a:lnTo>
                    <a:pt x="3" y="25"/>
                  </a:lnTo>
                  <a:lnTo>
                    <a:pt x="3" y="24"/>
                  </a:lnTo>
                  <a:lnTo>
                    <a:pt x="3" y="22"/>
                  </a:lnTo>
                  <a:lnTo>
                    <a:pt x="3" y="20"/>
                  </a:lnTo>
                  <a:lnTo>
                    <a:pt x="3" y="17"/>
                  </a:lnTo>
                  <a:lnTo>
                    <a:pt x="3" y="15"/>
                  </a:lnTo>
                  <a:lnTo>
                    <a:pt x="2" y="11"/>
                  </a:lnTo>
                  <a:lnTo>
                    <a:pt x="2" y="8"/>
                  </a:lnTo>
                  <a:lnTo>
                    <a:pt x="2" y="6"/>
                  </a:lnTo>
                  <a:lnTo>
                    <a:pt x="3" y="3"/>
                  </a:lnTo>
                  <a:lnTo>
                    <a:pt x="11" y="9"/>
                  </a:lnTo>
                  <a:lnTo>
                    <a:pt x="16" y="12"/>
                  </a:lnTo>
                  <a:lnTo>
                    <a:pt x="19" y="13"/>
                  </a:lnTo>
                  <a:lnTo>
                    <a:pt x="21" y="14"/>
                  </a:lnTo>
                  <a:lnTo>
                    <a:pt x="23" y="14"/>
                  </a:lnTo>
                  <a:lnTo>
                    <a:pt x="24" y="14"/>
                  </a:lnTo>
                  <a:lnTo>
                    <a:pt x="24" y="15"/>
                  </a:lnTo>
                  <a:lnTo>
                    <a:pt x="25" y="20"/>
                  </a:lnTo>
                  <a:lnTo>
                    <a:pt x="24" y="20"/>
                  </a:lnTo>
                  <a:lnTo>
                    <a:pt x="23" y="21"/>
                  </a:lnTo>
                  <a:lnTo>
                    <a:pt x="22" y="23"/>
                  </a:lnTo>
                  <a:lnTo>
                    <a:pt x="22" y="25"/>
                  </a:lnTo>
                  <a:lnTo>
                    <a:pt x="22" y="26"/>
                  </a:lnTo>
                  <a:lnTo>
                    <a:pt x="22" y="27"/>
                  </a:lnTo>
                  <a:lnTo>
                    <a:pt x="22" y="28"/>
                  </a:lnTo>
                  <a:lnTo>
                    <a:pt x="23" y="28"/>
                  </a:lnTo>
                  <a:lnTo>
                    <a:pt x="24" y="27"/>
                  </a:lnTo>
                  <a:lnTo>
                    <a:pt x="25" y="24"/>
                  </a:lnTo>
                  <a:lnTo>
                    <a:pt x="26" y="23"/>
                  </a:lnTo>
                  <a:lnTo>
                    <a:pt x="27" y="21"/>
                  </a:lnTo>
                  <a:lnTo>
                    <a:pt x="29" y="19"/>
                  </a:lnTo>
                  <a:lnTo>
                    <a:pt x="29" y="18"/>
                  </a:lnTo>
                  <a:lnTo>
                    <a:pt x="28" y="15"/>
                  </a:lnTo>
                  <a:lnTo>
                    <a:pt x="26" y="10"/>
                  </a:lnTo>
                  <a:lnTo>
                    <a:pt x="26" y="9"/>
                  </a:lnTo>
                  <a:lnTo>
                    <a:pt x="27" y="9"/>
                  </a:lnTo>
                  <a:lnTo>
                    <a:pt x="28" y="9"/>
                  </a:lnTo>
                  <a:lnTo>
                    <a:pt x="29" y="7"/>
                  </a:lnTo>
                  <a:lnTo>
                    <a:pt x="29" y="5"/>
                  </a:lnTo>
                  <a:lnTo>
                    <a:pt x="27" y="5"/>
                  </a:lnTo>
                  <a:lnTo>
                    <a:pt x="27" y="3"/>
                  </a:lnTo>
                  <a:lnTo>
                    <a:pt x="27" y="0"/>
                  </a:lnTo>
                  <a:lnTo>
                    <a:pt x="45" y="5"/>
                  </a:lnTo>
                  <a:lnTo>
                    <a:pt x="62" y="9"/>
                  </a:lnTo>
                  <a:lnTo>
                    <a:pt x="90" y="16"/>
                  </a:lnTo>
                  <a:lnTo>
                    <a:pt x="80" y="59"/>
                  </a:lnTo>
                  <a:lnTo>
                    <a:pt x="80" y="60"/>
                  </a:lnTo>
                  <a:lnTo>
                    <a:pt x="80" y="61"/>
                  </a:lnTo>
                  <a:lnTo>
                    <a:pt x="81" y="62"/>
                  </a:lnTo>
                  <a:lnTo>
                    <a:pt x="81" y="63"/>
                  </a:lnTo>
                  <a:lnTo>
                    <a:pt x="80" y="63"/>
                  </a:lnTo>
                  <a:lnTo>
                    <a:pt x="80" y="64"/>
                  </a:lnTo>
                  <a:lnTo>
                    <a:pt x="80" y="65"/>
                  </a:lnTo>
                  <a:lnTo>
                    <a:pt x="80" y="66"/>
                  </a:lnTo>
                  <a:lnTo>
                    <a:pt x="56" y="60"/>
                  </a:lnTo>
                  <a:lnTo>
                    <a:pt x="55" y="61"/>
                  </a:lnTo>
                  <a:lnTo>
                    <a:pt x="53" y="61"/>
                  </a:lnTo>
                  <a:lnTo>
                    <a:pt x="52" y="61"/>
                  </a:lnTo>
                  <a:lnTo>
                    <a:pt x="51" y="61"/>
                  </a:lnTo>
                  <a:lnTo>
                    <a:pt x="50" y="60"/>
                  </a:lnTo>
                  <a:lnTo>
                    <a:pt x="48" y="60"/>
                  </a:lnTo>
                  <a:lnTo>
                    <a:pt x="47" y="61"/>
                  </a:lnTo>
                  <a:lnTo>
                    <a:pt x="45" y="60"/>
                  </a:lnTo>
                  <a:lnTo>
                    <a:pt x="44" y="60"/>
                  </a:lnTo>
                  <a:lnTo>
                    <a:pt x="42" y="61"/>
                  </a:lnTo>
                  <a:lnTo>
                    <a:pt x="41" y="61"/>
                  </a:lnTo>
                  <a:lnTo>
                    <a:pt x="38" y="61"/>
                  </a:lnTo>
                  <a:lnTo>
                    <a:pt x="37" y="60"/>
                  </a:lnTo>
                  <a:lnTo>
                    <a:pt x="35" y="60"/>
                  </a:lnTo>
                  <a:lnTo>
                    <a:pt x="30" y="60"/>
                  </a:lnTo>
                  <a:lnTo>
                    <a:pt x="29" y="59"/>
                  </a:lnTo>
                  <a:lnTo>
                    <a:pt x="24" y="58"/>
                  </a:lnTo>
                  <a:lnTo>
                    <a:pt x="22" y="57"/>
                  </a:lnTo>
                  <a:lnTo>
                    <a:pt x="19" y="58"/>
                  </a:lnTo>
                  <a:lnTo>
                    <a:pt x="15" y="57"/>
                  </a:lnTo>
                  <a:lnTo>
                    <a:pt x="12" y="56"/>
                  </a:lnTo>
                  <a:lnTo>
                    <a:pt x="11" y="54"/>
                  </a:lnTo>
                  <a:lnTo>
                    <a:pt x="11" y="50"/>
                  </a:lnTo>
                  <a:lnTo>
                    <a:pt x="12" y="49"/>
                  </a:lnTo>
                  <a:lnTo>
                    <a:pt x="11" y="47"/>
                  </a:lnTo>
                  <a:lnTo>
                    <a:pt x="9" y="44"/>
                  </a:lnTo>
                  <a:lnTo>
                    <a:pt x="7" y="44"/>
                  </a:lnTo>
                  <a:lnTo>
                    <a:pt x="6" y="43"/>
                  </a:lnTo>
                  <a:lnTo>
                    <a:pt x="3" y="42"/>
                  </a:lnTo>
                  <a:close/>
                </a:path>
              </a:pathLst>
            </a:custGeom>
            <a:solidFill>
              <a:srgbClr val="ED4213"/>
            </a:solidFill>
            <a:ln w="12700" cmpd="sng">
              <a:solidFill>
                <a:schemeClr val="tx1"/>
              </a:solidFill>
              <a:prstDash val="solid"/>
              <a:round/>
              <a:headEnd/>
              <a:tailEnd/>
            </a:ln>
          </p:spPr>
          <p:txBody>
            <a:bodyPr/>
            <a:lstStyle/>
            <a:p>
              <a:endParaRPr lang="en-US"/>
            </a:p>
          </p:txBody>
        </p:sp>
        <p:sp>
          <p:nvSpPr>
            <p:cNvPr id="85" name="Freeform 4"/>
            <p:cNvSpPr>
              <a:spLocks/>
            </p:cNvSpPr>
            <p:nvPr/>
          </p:nvSpPr>
          <p:spPr bwMode="auto">
            <a:xfrm>
              <a:off x="3157538" y="1833563"/>
              <a:ext cx="658812" cy="1006475"/>
            </a:xfrm>
            <a:custGeom>
              <a:avLst/>
              <a:gdLst>
                <a:gd name="T0" fmla="*/ 463071587 w 81"/>
                <a:gd name="T1" fmla="*/ 2147483647 h 130"/>
                <a:gd name="T2" fmla="*/ 529229301 w 81"/>
                <a:gd name="T3" fmla="*/ 2147483647 h 130"/>
                <a:gd name="T4" fmla="*/ 595379008 w 81"/>
                <a:gd name="T5" fmla="*/ 2147483647 h 130"/>
                <a:gd name="T6" fmla="*/ 595379008 w 81"/>
                <a:gd name="T7" fmla="*/ 2147483647 h 130"/>
                <a:gd name="T8" fmla="*/ 396922007 w 81"/>
                <a:gd name="T9" fmla="*/ 2147483647 h 130"/>
                <a:gd name="T10" fmla="*/ 661536721 w 81"/>
                <a:gd name="T11" fmla="*/ 2147483647 h 130"/>
                <a:gd name="T12" fmla="*/ 859993595 w 81"/>
                <a:gd name="T13" fmla="*/ 2147483647 h 130"/>
                <a:gd name="T14" fmla="*/ 926151308 w 81"/>
                <a:gd name="T15" fmla="*/ 2147483647 h 130"/>
                <a:gd name="T16" fmla="*/ 1323073442 w 81"/>
                <a:gd name="T17" fmla="*/ 2147483647 h 130"/>
                <a:gd name="T18" fmla="*/ 1124608436 w 81"/>
                <a:gd name="T19" fmla="*/ 2147483647 h 130"/>
                <a:gd name="T20" fmla="*/ 1058458601 w 81"/>
                <a:gd name="T21" fmla="*/ 2147483647 h 130"/>
                <a:gd name="T22" fmla="*/ 1058458601 w 81"/>
                <a:gd name="T23" fmla="*/ 2147483647 h 130"/>
                <a:gd name="T24" fmla="*/ 1058458601 w 81"/>
                <a:gd name="T25" fmla="*/ 2147483647 h 130"/>
                <a:gd name="T26" fmla="*/ 1058458601 w 81"/>
                <a:gd name="T27" fmla="*/ 2147483647 h 130"/>
                <a:gd name="T28" fmla="*/ 1719995323 w 81"/>
                <a:gd name="T29" fmla="*/ 0 h 130"/>
                <a:gd name="T30" fmla="*/ 2147483647 w 81"/>
                <a:gd name="T31" fmla="*/ 1138865122 h 130"/>
                <a:gd name="T32" fmla="*/ 2147483647 w 81"/>
                <a:gd name="T33" fmla="*/ 1558448869 h 130"/>
                <a:gd name="T34" fmla="*/ 2147483647 w 81"/>
                <a:gd name="T35" fmla="*/ 1738267156 h 130"/>
                <a:gd name="T36" fmla="*/ 2147483647 w 81"/>
                <a:gd name="T37" fmla="*/ 1858153756 h 130"/>
                <a:gd name="T38" fmla="*/ 2147483647 w 81"/>
                <a:gd name="T39" fmla="*/ 2147483647 h 130"/>
                <a:gd name="T40" fmla="*/ 2147483647 w 81"/>
                <a:gd name="T41" fmla="*/ 2147483647 h 130"/>
                <a:gd name="T42" fmla="*/ 2147483647 w 81"/>
                <a:gd name="T43" fmla="*/ 2147483647 h 130"/>
                <a:gd name="T44" fmla="*/ 2147483647 w 81"/>
                <a:gd name="T45" fmla="*/ 2147483647 h 130"/>
                <a:gd name="T46" fmla="*/ 2147483647 w 81"/>
                <a:gd name="T47" fmla="*/ 2147483647 h 130"/>
                <a:gd name="T48" fmla="*/ 2147483647 w 81"/>
                <a:gd name="T49" fmla="*/ 2147483647 h 130"/>
                <a:gd name="T50" fmla="*/ 2147483647 w 81"/>
                <a:gd name="T51" fmla="*/ 2147483647 h 130"/>
                <a:gd name="T52" fmla="*/ 2147483647 w 81"/>
                <a:gd name="T53" fmla="*/ 2147483647 h 130"/>
                <a:gd name="T54" fmla="*/ 2147483647 w 81"/>
                <a:gd name="T55" fmla="*/ 2147483647 h 130"/>
                <a:gd name="T56" fmla="*/ 2147483647 w 81"/>
                <a:gd name="T57" fmla="*/ 2147483647 h 130"/>
                <a:gd name="T58" fmla="*/ 2147483647 w 81"/>
                <a:gd name="T59" fmla="*/ 2147483647 h 130"/>
                <a:gd name="T60" fmla="*/ 2147483647 w 81"/>
                <a:gd name="T61" fmla="*/ 2147483647 h 130"/>
                <a:gd name="T62" fmla="*/ 2147483647 w 81"/>
                <a:gd name="T63" fmla="*/ 2147483647 h 130"/>
                <a:gd name="T64" fmla="*/ 2147483647 w 81"/>
                <a:gd name="T65" fmla="*/ 2147483647 h 130"/>
                <a:gd name="T66" fmla="*/ 2147483647 w 81"/>
                <a:gd name="T67" fmla="*/ 2147483647 h 130"/>
                <a:gd name="T68" fmla="*/ 2147483647 w 81"/>
                <a:gd name="T69" fmla="*/ 2147483647 h 130"/>
                <a:gd name="T70" fmla="*/ 2147483647 w 81"/>
                <a:gd name="T71" fmla="*/ 2147483647 h 130"/>
                <a:gd name="T72" fmla="*/ 2147483647 w 81"/>
                <a:gd name="T73" fmla="*/ 2147483647 h 130"/>
                <a:gd name="T74" fmla="*/ 2147483647 w 81"/>
                <a:gd name="T75" fmla="*/ 2147483647 h 130"/>
                <a:gd name="T76" fmla="*/ 2147483647 w 81"/>
                <a:gd name="T77" fmla="*/ 2147483647 h 130"/>
                <a:gd name="T78" fmla="*/ 2147483647 w 81"/>
                <a:gd name="T79" fmla="*/ 2147483647 h 130"/>
                <a:gd name="T80" fmla="*/ 2147483647 w 81"/>
                <a:gd name="T81" fmla="*/ 2147483647 h 130"/>
                <a:gd name="T82" fmla="*/ 2147483647 w 81"/>
                <a:gd name="T83" fmla="*/ 2147483647 h 130"/>
                <a:gd name="T84" fmla="*/ 2147483647 w 81"/>
                <a:gd name="T85" fmla="*/ 2147483647 h 130"/>
                <a:gd name="T86" fmla="*/ 2147483647 w 81"/>
                <a:gd name="T87" fmla="*/ 2147483647 h 130"/>
                <a:gd name="T88" fmla="*/ 2147483647 w 81"/>
                <a:gd name="T89" fmla="*/ 2147483647 h 130"/>
                <a:gd name="T90" fmla="*/ 2147483647 w 81"/>
                <a:gd name="T91" fmla="*/ 2147483647 h 130"/>
                <a:gd name="T92" fmla="*/ 2147483647 w 81"/>
                <a:gd name="T93" fmla="*/ 2147483647 h 130"/>
                <a:gd name="T94" fmla="*/ 2147483647 w 81"/>
                <a:gd name="T95" fmla="*/ 2147483647 h 130"/>
                <a:gd name="T96" fmla="*/ 0 w 81"/>
                <a:gd name="T97" fmla="*/ 2147483647 h 13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81"/>
                <a:gd name="T148" fmla="*/ 0 h 130"/>
                <a:gd name="T149" fmla="*/ 81 w 81"/>
                <a:gd name="T150" fmla="*/ 130 h 13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81" h="130">
                  <a:moveTo>
                    <a:pt x="0" y="116"/>
                  </a:moveTo>
                  <a:lnTo>
                    <a:pt x="7" y="86"/>
                  </a:lnTo>
                  <a:lnTo>
                    <a:pt x="8" y="84"/>
                  </a:lnTo>
                  <a:lnTo>
                    <a:pt x="8" y="82"/>
                  </a:lnTo>
                  <a:lnTo>
                    <a:pt x="9" y="82"/>
                  </a:lnTo>
                  <a:lnTo>
                    <a:pt x="9" y="81"/>
                  </a:lnTo>
                  <a:lnTo>
                    <a:pt x="10" y="80"/>
                  </a:lnTo>
                  <a:lnTo>
                    <a:pt x="9" y="79"/>
                  </a:lnTo>
                  <a:lnTo>
                    <a:pt x="7" y="78"/>
                  </a:lnTo>
                  <a:lnTo>
                    <a:pt x="6" y="77"/>
                  </a:lnTo>
                  <a:lnTo>
                    <a:pt x="7" y="75"/>
                  </a:lnTo>
                  <a:lnTo>
                    <a:pt x="10" y="70"/>
                  </a:lnTo>
                  <a:lnTo>
                    <a:pt x="12" y="69"/>
                  </a:lnTo>
                  <a:lnTo>
                    <a:pt x="13" y="68"/>
                  </a:lnTo>
                  <a:lnTo>
                    <a:pt x="13" y="67"/>
                  </a:lnTo>
                  <a:lnTo>
                    <a:pt x="14" y="66"/>
                  </a:lnTo>
                  <a:lnTo>
                    <a:pt x="20" y="57"/>
                  </a:lnTo>
                  <a:lnTo>
                    <a:pt x="20" y="54"/>
                  </a:lnTo>
                  <a:lnTo>
                    <a:pt x="19" y="53"/>
                  </a:lnTo>
                  <a:lnTo>
                    <a:pt x="17" y="53"/>
                  </a:lnTo>
                  <a:lnTo>
                    <a:pt x="16" y="51"/>
                  </a:lnTo>
                  <a:lnTo>
                    <a:pt x="16" y="50"/>
                  </a:lnTo>
                  <a:lnTo>
                    <a:pt x="16" y="48"/>
                  </a:lnTo>
                  <a:lnTo>
                    <a:pt x="16" y="47"/>
                  </a:lnTo>
                  <a:lnTo>
                    <a:pt x="17" y="46"/>
                  </a:lnTo>
                  <a:lnTo>
                    <a:pt x="16" y="45"/>
                  </a:lnTo>
                  <a:lnTo>
                    <a:pt x="16" y="43"/>
                  </a:lnTo>
                  <a:lnTo>
                    <a:pt x="26" y="0"/>
                  </a:lnTo>
                  <a:lnTo>
                    <a:pt x="37" y="3"/>
                  </a:lnTo>
                  <a:lnTo>
                    <a:pt x="34" y="19"/>
                  </a:lnTo>
                  <a:lnTo>
                    <a:pt x="36" y="23"/>
                  </a:lnTo>
                  <a:lnTo>
                    <a:pt x="36" y="26"/>
                  </a:lnTo>
                  <a:lnTo>
                    <a:pt x="36" y="28"/>
                  </a:lnTo>
                  <a:lnTo>
                    <a:pt x="35" y="29"/>
                  </a:lnTo>
                  <a:lnTo>
                    <a:pt x="36" y="30"/>
                  </a:lnTo>
                  <a:lnTo>
                    <a:pt x="37" y="31"/>
                  </a:lnTo>
                  <a:lnTo>
                    <a:pt x="40" y="34"/>
                  </a:lnTo>
                  <a:lnTo>
                    <a:pt x="42" y="39"/>
                  </a:lnTo>
                  <a:lnTo>
                    <a:pt x="42" y="41"/>
                  </a:lnTo>
                  <a:lnTo>
                    <a:pt x="43" y="43"/>
                  </a:lnTo>
                  <a:lnTo>
                    <a:pt x="45" y="43"/>
                  </a:lnTo>
                  <a:lnTo>
                    <a:pt x="45" y="45"/>
                  </a:lnTo>
                  <a:lnTo>
                    <a:pt x="48" y="45"/>
                  </a:lnTo>
                  <a:lnTo>
                    <a:pt x="49" y="46"/>
                  </a:lnTo>
                  <a:lnTo>
                    <a:pt x="46" y="51"/>
                  </a:lnTo>
                  <a:lnTo>
                    <a:pt x="46" y="52"/>
                  </a:lnTo>
                  <a:lnTo>
                    <a:pt x="45" y="53"/>
                  </a:lnTo>
                  <a:lnTo>
                    <a:pt x="45" y="56"/>
                  </a:lnTo>
                  <a:lnTo>
                    <a:pt x="45" y="57"/>
                  </a:lnTo>
                  <a:lnTo>
                    <a:pt x="43" y="59"/>
                  </a:lnTo>
                  <a:lnTo>
                    <a:pt x="43" y="60"/>
                  </a:lnTo>
                  <a:lnTo>
                    <a:pt x="43" y="61"/>
                  </a:lnTo>
                  <a:lnTo>
                    <a:pt x="43" y="62"/>
                  </a:lnTo>
                  <a:lnTo>
                    <a:pt x="45" y="65"/>
                  </a:lnTo>
                  <a:lnTo>
                    <a:pt x="46" y="65"/>
                  </a:lnTo>
                  <a:lnTo>
                    <a:pt x="49" y="62"/>
                  </a:lnTo>
                  <a:lnTo>
                    <a:pt x="50" y="61"/>
                  </a:lnTo>
                  <a:lnTo>
                    <a:pt x="50" y="62"/>
                  </a:lnTo>
                  <a:lnTo>
                    <a:pt x="51" y="63"/>
                  </a:lnTo>
                  <a:lnTo>
                    <a:pt x="52" y="64"/>
                  </a:lnTo>
                  <a:lnTo>
                    <a:pt x="52" y="66"/>
                  </a:lnTo>
                  <a:lnTo>
                    <a:pt x="52" y="69"/>
                  </a:lnTo>
                  <a:lnTo>
                    <a:pt x="52" y="72"/>
                  </a:lnTo>
                  <a:lnTo>
                    <a:pt x="54" y="74"/>
                  </a:lnTo>
                  <a:lnTo>
                    <a:pt x="54" y="75"/>
                  </a:lnTo>
                  <a:lnTo>
                    <a:pt x="53" y="76"/>
                  </a:lnTo>
                  <a:lnTo>
                    <a:pt x="54" y="78"/>
                  </a:lnTo>
                  <a:lnTo>
                    <a:pt x="56" y="78"/>
                  </a:lnTo>
                  <a:lnTo>
                    <a:pt x="57" y="80"/>
                  </a:lnTo>
                  <a:lnTo>
                    <a:pt x="57" y="81"/>
                  </a:lnTo>
                  <a:lnTo>
                    <a:pt x="57" y="83"/>
                  </a:lnTo>
                  <a:lnTo>
                    <a:pt x="57" y="84"/>
                  </a:lnTo>
                  <a:lnTo>
                    <a:pt x="58" y="86"/>
                  </a:lnTo>
                  <a:lnTo>
                    <a:pt x="59" y="87"/>
                  </a:lnTo>
                  <a:lnTo>
                    <a:pt x="60" y="85"/>
                  </a:lnTo>
                  <a:lnTo>
                    <a:pt x="61" y="84"/>
                  </a:lnTo>
                  <a:lnTo>
                    <a:pt x="63" y="85"/>
                  </a:lnTo>
                  <a:lnTo>
                    <a:pt x="65" y="86"/>
                  </a:lnTo>
                  <a:lnTo>
                    <a:pt x="66" y="85"/>
                  </a:lnTo>
                  <a:lnTo>
                    <a:pt x="67" y="84"/>
                  </a:lnTo>
                  <a:lnTo>
                    <a:pt x="67" y="85"/>
                  </a:lnTo>
                  <a:lnTo>
                    <a:pt x="71" y="85"/>
                  </a:lnTo>
                  <a:lnTo>
                    <a:pt x="72" y="86"/>
                  </a:lnTo>
                  <a:lnTo>
                    <a:pt x="73" y="86"/>
                  </a:lnTo>
                  <a:lnTo>
                    <a:pt x="76" y="86"/>
                  </a:lnTo>
                  <a:lnTo>
                    <a:pt x="76" y="84"/>
                  </a:lnTo>
                  <a:lnTo>
                    <a:pt x="77" y="83"/>
                  </a:lnTo>
                  <a:lnTo>
                    <a:pt x="79" y="85"/>
                  </a:lnTo>
                  <a:lnTo>
                    <a:pt x="79" y="87"/>
                  </a:lnTo>
                  <a:lnTo>
                    <a:pt x="81" y="88"/>
                  </a:lnTo>
                  <a:lnTo>
                    <a:pt x="75" y="130"/>
                  </a:lnTo>
                  <a:lnTo>
                    <a:pt x="74" y="130"/>
                  </a:lnTo>
                  <a:lnTo>
                    <a:pt x="37" y="124"/>
                  </a:lnTo>
                  <a:lnTo>
                    <a:pt x="0" y="116"/>
                  </a:lnTo>
                  <a:close/>
                </a:path>
              </a:pathLst>
            </a:custGeom>
            <a:solidFill>
              <a:srgbClr val="ED4213"/>
            </a:solidFill>
            <a:ln w="12700" cmpd="sng">
              <a:solidFill>
                <a:schemeClr val="tx1"/>
              </a:solidFill>
              <a:prstDash val="solid"/>
              <a:round/>
              <a:headEnd/>
              <a:tailEnd/>
            </a:ln>
          </p:spPr>
          <p:txBody>
            <a:bodyPr/>
            <a:lstStyle/>
            <a:p>
              <a:endParaRPr lang="en-US"/>
            </a:p>
          </p:txBody>
        </p:sp>
        <p:sp>
          <p:nvSpPr>
            <p:cNvPr id="86" name="Freeform 5"/>
            <p:cNvSpPr>
              <a:spLocks/>
            </p:cNvSpPr>
            <p:nvPr/>
          </p:nvSpPr>
          <p:spPr bwMode="auto">
            <a:xfrm>
              <a:off x="3435350" y="1857375"/>
              <a:ext cx="1120775" cy="673100"/>
            </a:xfrm>
            <a:custGeom>
              <a:avLst/>
              <a:gdLst>
                <a:gd name="T0" fmla="*/ 2147483647 w 138"/>
                <a:gd name="T1" fmla="*/ 2147483647 h 87"/>
                <a:gd name="T2" fmla="*/ 2147483647 w 138"/>
                <a:gd name="T3" fmla="*/ 2147483647 h 87"/>
                <a:gd name="T4" fmla="*/ 2147483647 w 138"/>
                <a:gd name="T5" fmla="*/ 2147483647 h 87"/>
                <a:gd name="T6" fmla="*/ 2147483647 w 138"/>
                <a:gd name="T7" fmla="*/ 2147483647 h 87"/>
                <a:gd name="T8" fmla="*/ 2147483647 w 138"/>
                <a:gd name="T9" fmla="*/ 2147483647 h 87"/>
                <a:gd name="T10" fmla="*/ 2147483647 w 138"/>
                <a:gd name="T11" fmla="*/ 2147483647 h 87"/>
                <a:gd name="T12" fmla="*/ 2110711275 w 138"/>
                <a:gd name="T13" fmla="*/ 2147483647 h 87"/>
                <a:gd name="T14" fmla="*/ 1912829603 w 138"/>
                <a:gd name="T15" fmla="*/ 2147483647 h 87"/>
                <a:gd name="T16" fmla="*/ 1714947930 w 138"/>
                <a:gd name="T17" fmla="*/ 2147483647 h 87"/>
                <a:gd name="T18" fmla="*/ 1583029522 w 138"/>
                <a:gd name="T19" fmla="*/ 2147483647 h 87"/>
                <a:gd name="T20" fmla="*/ 1517074379 w 138"/>
                <a:gd name="T21" fmla="*/ 2147483647 h 87"/>
                <a:gd name="T22" fmla="*/ 1517074379 w 138"/>
                <a:gd name="T23" fmla="*/ 2147483647 h 87"/>
                <a:gd name="T24" fmla="*/ 1319192707 w 138"/>
                <a:gd name="T25" fmla="*/ 2147483647 h 87"/>
                <a:gd name="T26" fmla="*/ 1319192707 w 138"/>
                <a:gd name="T27" fmla="*/ 2147483647 h 87"/>
                <a:gd name="T28" fmla="*/ 1187274299 w 138"/>
                <a:gd name="T29" fmla="*/ 2147483647 h 87"/>
                <a:gd name="T30" fmla="*/ 1187274299 w 138"/>
                <a:gd name="T31" fmla="*/ 2147483647 h 87"/>
                <a:gd name="T32" fmla="*/ 1121311034 w 138"/>
                <a:gd name="T33" fmla="*/ 2147483647 h 87"/>
                <a:gd name="T34" fmla="*/ 1055355638 w 138"/>
                <a:gd name="T35" fmla="*/ 2147483647 h 87"/>
                <a:gd name="T36" fmla="*/ 989392373 w 138"/>
                <a:gd name="T37" fmla="*/ 2147483647 h 87"/>
                <a:gd name="T38" fmla="*/ 725555557 w 138"/>
                <a:gd name="T39" fmla="*/ 2147483647 h 87"/>
                <a:gd name="T40" fmla="*/ 593637150 w 138"/>
                <a:gd name="T41" fmla="*/ 2147483647 h 87"/>
                <a:gd name="T42" fmla="*/ 593637150 w 138"/>
                <a:gd name="T43" fmla="*/ 2147483647 h 87"/>
                <a:gd name="T44" fmla="*/ 725555557 w 138"/>
                <a:gd name="T45" fmla="*/ 2147483647 h 87"/>
                <a:gd name="T46" fmla="*/ 725555557 w 138"/>
                <a:gd name="T47" fmla="*/ 2147483647 h 87"/>
                <a:gd name="T48" fmla="*/ 791518822 w 138"/>
                <a:gd name="T49" fmla="*/ 2147483647 h 87"/>
                <a:gd name="T50" fmla="*/ 923437230 w 138"/>
                <a:gd name="T51" fmla="*/ 2147483647 h 87"/>
                <a:gd name="T52" fmla="*/ 725555557 w 138"/>
                <a:gd name="T53" fmla="*/ 2147483647 h 87"/>
                <a:gd name="T54" fmla="*/ 527673758 w 138"/>
                <a:gd name="T55" fmla="*/ 2147483647 h 87"/>
                <a:gd name="T56" fmla="*/ 395755350 w 138"/>
                <a:gd name="T57" fmla="*/ 1855589534 h 87"/>
                <a:gd name="T58" fmla="*/ 131918440 w 138"/>
                <a:gd name="T59" fmla="*/ 1616159437 h 87"/>
                <a:gd name="T60" fmla="*/ 131918440 w 138"/>
                <a:gd name="T61" fmla="*/ 1496448257 h 87"/>
                <a:gd name="T62" fmla="*/ 131918440 w 138"/>
                <a:gd name="T63" fmla="*/ 1197158703 h 87"/>
                <a:gd name="T64" fmla="*/ 197881736 w 138"/>
                <a:gd name="T65" fmla="*/ 0 h 87"/>
                <a:gd name="T66" fmla="*/ 2147483647 w 138"/>
                <a:gd name="T67" fmla="*/ 478860314 h 87"/>
                <a:gd name="T68" fmla="*/ 2147483647 w 138"/>
                <a:gd name="T69" fmla="*/ 1137299244 h 87"/>
                <a:gd name="T70" fmla="*/ 2147483647 w 138"/>
                <a:gd name="T71" fmla="*/ 2147483647 h 8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38"/>
                <a:gd name="T109" fmla="*/ 0 h 87"/>
                <a:gd name="T110" fmla="*/ 138 w 138"/>
                <a:gd name="T111" fmla="*/ 87 h 8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38" h="87">
                  <a:moveTo>
                    <a:pt x="132" y="87"/>
                  </a:moveTo>
                  <a:lnTo>
                    <a:pt x="48" y="77"/>
                  </a:lnTo>
                  <a:lnTo>
                    <a:pt x="47" y="85"/>
                  </a:lnTo>
                  <a:lnTo>
                    <a:pt x="45" y="84"/>
                  </a:lnTo>
                  <a:lnTo>
                    <a:pt x="45" y="82"/>
                  </a:lnTo>
                  <a:lnTo>
                    <a:pt x="43" y="80"/>
                  </a:lnTo>
                  <a:lnTo>
                    <a:pt x="42" y="81"/>
                  </a:lnTo>
                  <a:lnTo>
                    <a:pt x="42" y="83"/>
                  </a:lnTo>
                  <a:lnTo>
                    <a:pt x="39" y="83"/>
                  </a:lnTo>
                  <a:lnTo>
                    <a:pt x="38" y="83"/>
                  </a:lnTo>
                  <a:lnTo>
                    <a:pt x="37" y="82"/>
                  </a:lnTo>
                  <a:lnTo>
                    <a:pt x="33" y="82"/>
                  </a:lnTo>
                  <a:lnTo>
                    <a:pt x="33" y="81"/>
                  </a:lnTo>
                  <a:lnTo>
                    <a:pt x="32" y="82"/>
                  </a:lnTo>
                  <a:lnTo>
                    <a:pt x="31" y="83"/>
                  </a:lnTo>
                  <a:lnTo>
                    <a:pt x="29" y="82"/>
                  </a:lnTo>
                  <a:lnTo>
                    <a:pt x="27" y="81"/>
                  </a:lnTo>
                  <a:lnTo>
                    <a:pt x="26" y="82"/>
                  </a:lnTo>
                  <a:lnTo>
                    <a:pt x="25" y="84"/>
                  </a:lnTo>
                  <a:lnTo>
                    <a:pt x="24" y="83"/>
                  </a:lnTo>
                  <a:lnTo>
                    <a:pt x="23" y="81"/>
                  </a:lnTo>
                  <a:lnTo>
                    <a:pt x="23" y="80"/>
                  </a:lnTo>
                  <a:lnTo>
                    <a:pt x="23" y="78"/>
                  </a:lnTo>
                  <a:lnTo>
                    <a:pt x="23" y="77"/>
                  </a:lnTo>
                  <a:lnTo>
                    <a:pt x="22" y="75"/>
                  </a:lnTo>
                  <a:lnTo>
                    <a:pt x="20" y="75"/>
                  </a:lnTo>
                  <a:lnTo>
                    <a:pt x="19" y="73"/>
                  </a:lnTo>
                  <a:lnTo>
                    <a:pt x="20" y="72"/>
                  </a:lnTo>
                  <a:lnTo>
                    <a:pt x="20" y="71"/>
                  </a:lnTo>
                  <a:lnTo>
                    <a:pt x="18" y="69"/>
                  </a:lnTo>
                  <a:lnTo>
                    <a:pt x="18" y="66"/>
                  </a:lnTo>
                  <a:lnTo>
                    <a:pt x="18" y="63"/>
                  </a:lnTo>
                  <a:lnTo>
                    <a:pt x="18" y="61"/>
                  </a:lnTo>
                  <a:lnTo>
                    <a:pt x="17" y="60"/>
                  </a:lnTo>
                  <a:lnTo>
                    <a:pt x="16" y="59"/>
                  </a:lnTo>
                  <a:lnTo>
                    <a:pt x="16" y="58"/>
                  </a:lnTo>
                  <a:lnTo>
                    <a:pt x="15" y="59"/>
                  </a:lnTo>
                  <a:lnTo>
                    <a:pt x="12" y="62"/>
                  </a:lnTo>
                  <a:lnTo>
                    <a:pt x="11" y="62"/>
                  </a:lnTo>
                  <a:lnTo>
                    <a:pt x="9" y="59"/>
                  </a:lnTo>
                  <a:lnTo>
                    <a:pt x="9" y="58"/>
                  </a:lnTo>
                  <a:lnTo>
                    <a:pt x="9" y="57"/>
                  </a:lnTo>
                  <a:lnTo>
                    <a:pt x="9" y="56"/>
                  </a:lnTo>
                  <a:lnTo>
                    <a:pt x="11" y="54"/>
                  </a:lnTo>
                  <a:lnTo>
                    <a:pt x="11" y="53"/>
                  </a:lnTo>
                  <a:lnTo>
                    <a:pt x="11" y="50"/>
                  </a:lnTo>
                  <a:lnTo>
                    <a:pt x="12" y="49"/>
                  </a:lnTo>
                  <a:lnTo>
                    <a:pt x="12" y="48"/>
                  </a:lnTo>
                  <a:lnTo>
                    <a:pt x="15" y="43"/>
                  </a:lnTo>
                  <a:lnTo>
                    <a:pt x="14" y="42"/>
                  </a:lnTo>
                  <a:lnTo>
                    <a:pt x="11" y="42"/>
                  </a:lnTo>
                  <a:lnTo>
                    <a:pt x="11" y="40"/>
                  </a:lnTo>
                  <a:lnTo>
                    <a:pt x="9" y="40"/>
                  </a:lnTo>
                  <a:lnTo>
                    <a:pt x="8" y="38"/>
                  </a:lnTo>
                  <a:lnTo>
                    <a:pt x="8" y="36"/>
                  </a:lnTo>
                  <a:lnTo>
                    <a:pt x="6" y="31"/>
                  </a:lnTo>
                  <a:lnTo>
                    <a:pt x="3" y="28"/>
                  </a:lnTo>
                  <a:lnTo>
                    <a:pt x="2" y="27"/>
                  </a:lnTo>
                  <a:lnTo>
                    <a:pt x="1" y="26"/>
                  </a:lnTo>
                  <a:lnTo>
                    <a:pt x="2" y="25"/>
                  </a:lnTo>
                  <a:lnTo>
                    <a:pt x="2" y="23"/>
                  </a:lnTo>
                  <a:lnTo>
                    <a:pt x="2" y="20"/>
                  </a:lnTo>
                  <a:lnTo>
                    <a:pt x="0" y="16"/>
                  </a:lnTo>
                  <a:lnTo>
                    <a:pt x="3" y="0"/>
                  </a:lnTo>
                  <a:lnTo>
                    <a:pt x="15" y="2"/>
                  </a:lnTo>
                  <a:lnTo>
                    <a:pt x="49" y="8"/>
                  </a:lnTo>
                  <a:lnTo>
                    <a:pt x="84" y="13"/>
                  </a:lnTo>
                  <a:lnTo>
                    <a:pt x="138" y="19"/>
                  </a:lnTo>
                  <a:lnTo>
                    <a:pt x="133" y="70"/>
                  </a:lnTo>
                  <a:lnTo>
                    <a:pt x="132" y="87"/>
                  </a:lnTo>
                  <a:close/>
                </a:path>
              </a:pathLst>
            </a:custGeom>
            <a:solidFill>
              <a:srgbClr val="FFC66D"/>
            </a:solidFill>
            <a:ln w="12700" cmpd="sng">
              <a:solidFill>
                <a:schemeClr val="tx1"/>
              </a:solidFill>
              <a:prstDash val="solid"/>
              <a:round/>
              <a:headEnd/>
              <a:tailEnd/>
            </a:ln>
          </p:spPr>
          <p:txBody>
            <a:bodyPr/>
            <a:lstStyle/>
            <a:p>
              <a:endParaRPr lang="en-US"/>
            </a:p>
          </p:txBody>
        </p:sp>
        <p:sp>
          <p:nvSpPr>
            <p:cNvPr id="87" name="Freeform 6"/>
            <p:cNvSpPr>
              <a:spLocks/>
            </p:cNvSpPr>
            <p:nvPr/>
          </p:nvSpPr>
          <p:spPr bwMode="auto">
            <a:xfrm>
              <a:off x="4514850" y="2003425"/>
              <a:ext cx="723900" cy="427038"/>
            </a:xfrm>
            <a:custGeom>
              <a:avLst/>
              <a:gdLst>
                <a:gd name="T0" fmla="*/ 0 w 89"/>
                <a:gd name="T1" fmla="*/ 2147483647 h 55"/>
                <a:gd name="T2" fmla="*/ 330789779 w 89"/>
                <a:gd name="T3" fmla="*/ 0 h 55"/>
                <a:gd name="T4" fmla="*/ 2147483647 w 89"/>
                <a:gd name="T5" fmla="*/ 180854486 h 55"/>
                <a:gd name="T6" fmla="*/ 2147483647 w 89"/>
                <a:gd name="T7" fmla="*/ 241136706 h 55"/>
                <a:gd name="T8" fmla="*/ 2147483647 w 89"/>
                <a:gd name="T9" fmla="*/ 301426751 h 55"/>
                <a:gd name="T10" fmla="*/ 2147483647 w 89"/>
                <a:gd name="T11" fmla="*/ 542563518 h 55"/>
                <a:gd name="T12" fmla="*/ 2147483647 w 89"/>
                <a:gd name="T13" fmla="*/ 602845738 h 55"/>
                <a:gd name="T14" fmla="*/ 2147483647 w 89"/>
                <a:gd name="T15" fmla="*/ 783700163 h 55"/>
                <a:gd name="T16" fmla="*/ 2147483647 w 89"/>
                <a:gd name="T17" fmla="*/ 1085127035 h 55"/>
                <a:gd name="T18" fmla="*/ 2147483647 w 89"/>
                <a:gd name="T19" fmla="*/ 1386553665 h 55"/>
                <a:gd name="T20" fmla="*/ 2147483647 w 89"/>
                <a:gd name="T21" fmla="*/ 1507118105 h 55"/>
                <a:gd name="T22" fmla="*/ 2147483647 w 89"/>
                <a:gd name="T23" fmla="*/ 1808544735 h 55"/>
                <a:gd name="T24" fmla="*/ 2147483647 w 89"/>
                <a:gd name="T25" fmla="*/ 2147483647 h 55"/>
                <a:gd name="T26" fmla="*/ 2147483647 w 89"/>
                <a:gd name="T27" fmla="*/ 2147483647 h 55"/>
                <a:gd name="T28" fmla="*/ 2147483647 w 89"/>
                <a:gd name="T29" fmla="*/ 2147483647 h 55"/>
                <a:gd name="T30" fmla="*/ 2147483647 w 89"/>
                <a:gd name="T31" fmla="*/ 2147483647 h 55"/>
                <a:gd name="T32" fmla="*/ 2147483647 w 89"/>
                <a:gd name="T33" fmla="*/ 2147483647 h 55"/>
                <a:gd name="T34" fmla="*/ 2147483647 w 89"/>
                <a:gd name="T35" fmla="*/ 2147483647 h 55"/>
                <a:gd name="T36" fmla="*/ 2147483647 w 89"/>
                <a:gd name="T37" fmla="*/ 2147483647 h 55"/>
                <a:gd name="T38" fmla="*/ 0 w 89"/>
                <a:gd name="T39" fmla="*/ 2147483647 h 55"/>
                <a:gd name="T40" fmla="*/ 0 w 89"/>
                <a:gd name="T41" fmla="*/ 2147483647 h 5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89"/>
                <a:gd name="T64" fmla="*/ 0 h 55"/>
                <a:gd name="T65" fmla="*/ 89 w 89"/>
                <a:gd name="T66" fmla="*/ 55 h 5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89" h="55">
                  <a:moveTo>
                    <a:pt x="0" y="51"/>
                  </a:moveTo>
                  <a:lnTo>
                    <a:pt x="5" y="0"/>
                  </a:lnTo>
                  <a:lnTo>
                    <a:pt x="44" y="3"/>
                  </a:lnTo>
                  <a:lnTo>
                    <a:pt x="82" y="4"/>
                  </a:lnTo>
                  <a:lnTo>
                    <a:pt x="82" y="5"/>
                  </a:lnTo>
                  <a:lnTo>
                    <a:pt x="83" y="9"/>
                  </a:lnTo>
                  <a:lnTo>
                    <a:pt x="83" y="10"/>
                  </a:lnTo>
                  <a:lnTo>
                    <a:pt x="82" y="13"/>
                  </a:lnTo>
                  <a:lnTo>
                    <a:pt x="82" y="18"/>
                  </a:lnTo>
                  <a:lnTo>
                    <a:pt x="84" y="23"/>
                  </a:lnTo>
                  <a:lnTo>
                    <a:pt x="85" y="25"/>
                  </a:lnTo>
                  <a:lnTo>
                    <a:pt x="86" y="30"/>
                  </a:lnTo>
                  <a:lnTo>
                    <a:pt x="86" y="38"/>
                  </a:lnTo>
                  <a:lnTo>
                    <a:pt x="87" y="40"/>
                  </a:lnTo>
                  <a:lnTo>
                    <a:pt x="87" y="43"/>
                  </a:lnTo>
                  <a:lnTo>
                    <a:pt x="87" y="44"/>
                  </a:lnTo>
                  <a:lnTo>
                    <a:pt x="89" y="51"/>
                  </a:lnTo>
                  <a:lnTo>
                    <a:pt x="89" y="53"/>
                  </a:lnTo>
                  <a:lnTo>
                    <a:pt x="89" y="55"/>
                  </a:lnTo>
                  <a:lnTo>
                    <a:pt x="0" y="51"/>
                  </a:lnTo>
                  <a:close/>
                </a:path>
              </a:pathLst>
            </a:custGeom>
            <a:solidFill>
              <a:srgbClr val="ED4213"/>
            </a:solidFill>
            <a:ln w="12700" cmpd="sng">
              <a:solidFill>
                <a:schemeClr val="tx1"/>
              </a:solidFill>
              <a:prstDash val="solid"/>
              <a:round/>
              <a:headEnd/>
              <a:tailEnd/>
            </a:ln>
          </p:spPr>
          <p:txBody>
            <a:bodyPr/>
            <a:lstStyle/>
            <a:p>
              <a:endParaRPr lang="en-US"/>
            </a:p>
          </p:txBody>
        </p:sp>
        <p:sp>
          <p:nvSpPr>
            <p:cNvPr id="88" name="Freeform 7"/>
            <p:cNvSpPr>
              <a:spLocks/>
            </p:cNvSpPr>
            <p:nvPr/>
          </p:nvSpPr>
          <p:spPr bwMode="auto">
            <a:xfrm>
              <a:off x="4483100" y="2398713"/>
              <a:ext cx="766763" cy="495300"/>
            </a:xfrm>
            <a:custGeom>
              <a:avLst/>
              <a:gdLst>
                <a:gd name="T0" fmla="*/ 0 w 94"/>
                <a:gd name="T1" fmla="*/ 2147483647 h 64"/>
                <a:gd name="T2" fmla="*/ 199611248 w 94"/>
                <a:gd name="T3" fmla="*/ 1018182017 h 64"/>
                <a:gd name="T4" fmla="*/ 266148309 w 94"/>
                <a:gd name="T5" fmla="*/ 0 h 64"/>
                <a:gd name="T6" fmla="*/ 2147483647 w 94"/>
                <a:gd name="T7" fmla="*/ 239570365 h 64"/>
                <a:gd name="T8" fmla="*/ 2147483647 w 94"/>
                <a:gd name="T9" fmla="*/ 359355578 h 64"/>
                <a:gd name="T10" fmla="*/ 2147483647 w 94"/>
                <a:gd name="T11" fmla="*/ 419248154 h 64"/>
                <a:gd name="T12" fmla="*/ 2147483647 w 94"/>
                <a:gd name="T13" fmla="*/ 598933742 h 64"/>
                <a:gd name="T14" fmla="*/ 2147483647 w 94"/>
                <a:gd name="T15" fmla="*/ 658826318 h 64"/>
                <a:gd name="T16" fmla="*/ 2147483647 w 94"/>
                <a:gd name="T17" fmla="*/ 898396623 h 64"/>
                <a:gd name="T18" fmla="*/ 2147483647 w 94"/>
                <a:gd name="T19" fmla="*/ 2147483647 h 64"/>
                <a:gd name="T20" fmla="*/ 2147483647 w 94"/>
                <a:gd name="T21" fmla="*/ 2147483647 h 64"/>
                <a:gd name="T22" fmla="*/ 2147483647 w 94"/>
                <a:gd name="T23" fmla="*/ 2147483647 h 64"/>
                <a:gd name="T24" fmla="*/ 2147483647 w 94"/>
                <a:gd name="T25" fmla="*/ 2147483647 h 64"/>
                <a:gd name="T26" fmla="*/ 2147483647 w 94"/>
                <a:gd name="T27" fmla="*/ 2147483647 h 64"/>
                <a:gd name="T28" fmla="*/ 2147483647 w 94"/>
                <a:gd name="T29" fmla="*/ 2147483647 h 64"/>
                <a:gd name="T30" fmla="*/ 2147483647 w 94"/>
                <a:gd name="T31" fmla="*/ 2147483647 h 64"/>
                <a:gd name="T32" fmla="*/ 2147483647 w 94"/>
                <a:gd name="T33" fmla="*/ 2147483647 h 64"/>
                <a:gd name="T34" fmla="*/ 2147483647 w 94"/>
                <a:gd name="T35" fmla="*/ 2147483647 h 64"/>
                <a:gd name="T36" fmla="*/ 2147483647 w 94"/>
                <a:gd name="T37" fmla="*/ 2147483647 h 64"/>
                <a:gd name="T38" fmla="*/ 2147483647 w 94"/>
                <a:gd name="T39" fmla="*/ 2147483647 h 64"/>
                <a:gd name="T40" fmla="*/ 2147483647 w 94"/>
                <a:gd name="T41" fmla="*/ 2147483647 h 64"/>
                <a:gd name="T42" fmla="*/ 2147483647 w 94"/>
                <a:gd name="T43" fmla="*/ 2147483647 h 64"/>
                <a:gd name="T44" fmla="*/ 2147483647 w 94"/>
                <a:gd name="T45" fmla="*/ 2147483647 h 64"/>
                <a:gd name="T46" fmla="*/ 2147483647 w 94"/>
                <a:gd name="T47" fmla="*/ 2147483647 h 64"/>
                <a:gd name="T48" fmla="*/ 2147483647 w 94"/>
                <a:gd name="T49" fmla="*/ 2147483647 h 64"/>
                <a:gd name="T50" fmla="*/ 2147483647 w 94"/>
                <a:gd name="T51" fmla="*/ 2147483647 h 64"/>
                <a:gd name="T52" fmla="*/ 2147483647 w 94"/>
                <a:gd name="T53" fmla="*/ 2147483647 h 64"/>
                <a:gd name="T54" fmla="*/ 2147483647 w 94"/>
                <a:gd name="T55" fmla="*/ 2147483647 h 64"/>
                <a:gd name="T56" fmla="*/ 2147483647 w 94"/>
                <a:gd name="T57" fmla="*/ 2147483647 h 64"/>
                <a:gd name="T58" fmla="*/ 2147483647 w 94"/>
                <a:gd name="T59" fmla="*/ 2147483647 h 64"/>
                <a:gd name="T60" fmla="*/ 2147483647 w 94"/>
                <a:gd name="T61" fmla="*/ 2147483647 h 64"/>
                <a:gd name="T62" fmla="*/ 2147483647 w 94"/>
                <a:gd name="T63" fmla="*/ 2147483647 h 64"/>
                <a:gd name="T64" fmla="*/ 2147483647 w 94"/>
                <a:gd name="T65" fmla="*/ 2147483647 h 64"/>
                <a:gd name="T66" fmla="*/ 2147483647 w 94"/>
                <a:gd name="T67" fmla="*/ 2147483647 h 64"/>
                <a:gd name="T68" fmla="*/ 2147483647 w 94"/>
                <a:gd name="T69" fmla="*/ 2147483647 h 64"/>
                <a:gd name="T70" fmla="*/ 0 w 94"/>
                <a:gd name="T71" fmla="*/ 2147483647 h 64"/>
                <a:gd name="T72" fmla="*/ 0 w 94"/>
                <a:gd name="T73" fmla="*/ 2147483647 h 6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94"/>
                <a:gd name="T112" fmla="*/ 0 h 64"/>
                <a:gd name="T113" fmla="*/ 94 w 94"/>
                <a:gd name="T114" fmla="*/ 64 h 6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94" h="64">
                  <a:moveTo>
                    <a:pt x="0" y="51"/>
                  </a:moveTo>
                  <a:lnTo>
                    <a:pt x="3" y="17"/>
                  </a:lnTo>
                  <a:lnTo>
                    <a:pt x="4" y="0"/>
                  </a:lnTo>
                  <a:lnTo>
                    <a:pt x="93" y="4"/>
                  </a:lnTo>
                  <a:lnTo>
                    <a:pt x="93" y="6"/>
                  </a:lnTo>
                  <a:lnTo>
                    <a:pt x="92" y="7"/>
                  </a:lnTo>
                  <a:lnTo>
                    <a:pt x="90" y="10"/>
                  </a:lnTo>
                  <a:lnTo>
                    <a:pt x="90" y="11"/>
                  </a:lnTo>
                  <a:lnTo>
                    <a:pt x="94" y="15"/>
                  </a:lnTo>
                  <a:lnTo>
                    <a:pt x="94" y="46"/>
                  </a:lnTo>
                  <a:lnTo>
                    <a:pt x="92" y="46"/>
                  </a:lnTo>
                  <a:lnTo>
                    <a:pt x="93" y="47"/>
                  </a:lnTo>
                  <a:lnTo>
                    <a:pt x="94" y="48"/>
                  </a:lnTo>
                  <a:lnTo>
                    <a:pt x="93" y="50"/>
                  </a:lnTo>
                  <a:lnTo>
                    <a:pt x="94" y="51"/>
                  </a:lnTo>
                  <a:lnTo>
                    <a:pt x="94" y="54"/>
                  </a:lnTo>
                  <a:lnTo>
                    <a:pt x="93" y="54"/>
                  </a:lnTo>
                  <a:lnTo>
                    <a:pt x="94" y="56"/>
                  </a:lnTo>
                  <a:lnTo>
                    <a:pt x="92" y="59"/>
                  </a:lnTo>
                  <a:lnTo>
                    <a:pt x="94" y="62"/>
                  </a:lnTo>
                  <a:lnTo>
                    <a:pt x="94" y="64"/>
                  </a:lnTo>
                  <a:lnTo>
                    <a:pt x="91" y="62"/>
                  </a:lnTo>
                  <a:lnTo>
                    <a:pt x="86" y="59"/>
                  </a:lnTo>
                  <a:lnTo>
                    <a:pt x="84" y="58"/>
                  </a:lnTo>
                  <a:lnTo>
                    <a:pt x="82" y="58"/>
                  </a:lnTo>
                  <a:lnTo>
                    <a:pt x="80" y="60"/>
                  </a:lnTo>
                  <a:lnTo>
                    <a:pt x="79" y="60"/>
                  </a:lnTo>
                  <a:lnTo>
                    <a:pt x="77" y="60"/>
                  </a:lnTo>
                  <a:lnTo>
                    <a:pt x="76" y="57"/>
                  </a:lnTo>
                  <a:lnTo>
                    <a:pt x="75" y="56"/>
                  </a:lnTo>
                  <a:lnTo>
                    <a:pt x="73" y="57"/>
                  </a:lnTo>
                  <a:lnTo>
                    <a:pt x="71" y="57"/>
                  </a:lnTo>
                  <a:lnTo>
                    <a:pt x="69" y="54"/>
                  </a:lnTo>
                  <a:lnTo>
                    <a:pt x="0" y="51"/>
                  </a:lnTo>
                  <a:close/>
                </a:path>
              </a:pathLst>
            </a:custGeom>
            <a:solidFill>
              <a:srgbClr val="ED4213"/>
            </a:solidFill>
            <a:ln w="12700" cmpd="sng">
              <a:solidFill>
                <a:schemeClr val="tx1"/>
              </a:solidFill>
              <a:prstDash val="solid"/>
              <a:round/>
              <a:headEnd/>
              <a:tailEnd/>
            </a:ln>
          </p:spPr>
          <p:txBody>
            <a:bodyPr/>
            <a:lstStyle/>
            <a:p>
              <a:endParaRPr lang="en-US"/>
            </a:p>
          </p:txBody>
        </p:sp>
        <p:sp>
          <p:nvSpPr>
            <p:cNvPr id="89" name="Freeform 8"/>
            <p:cNvSpPr>
              <a:spLocks/>
            </p:cNvSpPr>
            <p:nvPr/>
          </p:nvSpPr>
          <p:spPr bwMode="auto">
            <a:xfrm>
              <a:off x="4637088" y="3203575"/>
              <a:ext cx="812800" cy="411163"/>
            </a:xfrm>
            <a:custGeom>
              <a:avLst/>
              <a:gdLst>
                <a:gd name="T0" fmla="*/ 198193155 w 100"/>
                <a:gd name="T1" fmla="*/ 0 h 53"/>
                <a:gd name="T2" fmla="*/ 2147483647 w 100"/>
                <a:gd name="T3" fmla="*/ 120369903 h 53"/>
                <a:gd name="T4" fmla="*/ 2147483647 w 100"/>
                <a:gd name="T5" fmla="*/ 361101983 h 53"/>
                <a:gd name="T6" fmla="*/ 2147483647 w 100"/>
                <a:gd name="T7" fmla="*/ 481464098 h 53"/>
                <a:gd name="T8" fmla="*/ 2147483647 w 100"/>
                <a:gd name="T9" fmla="*/ 601834092 h 53"/>
                <a:gd name="T10" fmla="*/ 2147483647 w 100"/>
                <a:gd name="T11" fmla="*/ 722203965 h 53"/>
                <a:gd name="T12" fmla="*/ 2147483647 w 100"/>
                <a:gd name="T13" fmla="*/ 722203965 h 53"/>
                <a:gd name="T14" fmla="*/ 2147483647 w 100"/>
                <a:gd name="T15" fmla="*/ 902751017 h 53"/>
                <a:gd name="T16" fmla="*/ 2147483647 w 100"/>
                <a:gd name="T17" fmla="*/ 962935953 h 53"/>
                <a:gd name="T18" fmla="*/ 2147483647 w 100"/>
                <a:gd name="T19" fmla="*/ 962935953 h 53"/>
                <a:gd name="T20" fmla="*/ 2147483647 w 100"/>
                <a:gd name="T21" fmla="*/ 1023113375 h 53"/>
                <a:gd name="T22" fmla="*/ 2147483647 w 100"/>
                <a:gd name="T23" fmla="*/ 2147483647 h 53"/>
                <a:gd name="T24" fmla="*/ 0 w 100"/>
                <a:gd name="T25" fmla="*/ 2147483647 h 53"/>
                <a:gd name="T26" fmla="*/ 198193155 w 100"/>
                <a:gd name="T27" fmla="*/ 0 h 53"/>
                <a:gd name="T28" fmla="*/ 198193155 w 100"/>
                <a:gd name="T29" fmla="*/ 0 h 5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00"/>
                <a:gd name="T46" fmla="*/ 0 h 53"/>
                <a:gd name="T47" fmla="*/ 100 w 100"/>
                <a:gd name="T48" fmla="*/ 53 h 5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00" h="53">
                  <a:moveTo>
                    <a:pt x="3" y="0"/>
                  </a:moveTo>
                  <a:lnTo>
                    <a:pt x="89" y="2"/>
                  </a:lnTo>
                  <a:lnTo>
                    <a:pt x="95" y="6"/>
                  </a:lnTo>
                  <a:lnTo>
                    <a:pt x="93" y="8"/>
                  </a:lnTo>
                  <a:lnTo>
                    <a:pt x="93" y="10"/>
                  </a:lnTo>
                  <a:lnTo>
                    <a:pt x="94" y="12"/>
                  </a:lnTo>
                  <a:lnTo>
                    <a:pt x="95" y="12"/>
                  </a:lnTo>
                  <a:lnTo>
                    <a:pt x="96" y="15"/>
                  </a:lnTo>
                  <a:lnTo>
                    <a:pt x="97" y="16"/>
                  </a:lnTo>
                  <a:lnTo>
                    <a:pt x="99" y="16"/>
                  </a:lnTo>
                  <a:lnTo>
                    <a:pt x="99" y="17"/>
                  </a:lnTo>
                  <a:lnTo>
                    <a:pt x="100" y="53"/>
                  </a:lnTo>
                  <a:lnTo>
                    <a:pt x="0" y="51"/>
                  </a:lnTo>
                  <a:lnTo>
                    <a:pt x="3" y="0"/>
                  </a:lnTo>
                  <a:close/>
                </a:path>
              </a:pathLst>
            </a:custGeom>
            <a:solidFill>
              <a:srgbClr val="ED4213"/>
            </a:solidFill>
            <a:ln w="12700" cmpd="sng">
              <a:solidFill>
                <a:schemeClr val="tx1"/>
              </a:solidFill>
              <a:prstDash val="solid"/>
              <a:round/>
              <a:headEnd/>
              <a:tailEnd/>
            </a:ln>
          </p:spPr>
          <p:txBody>
            <a:bodyPr/>
            <a:lstStyle/>
            <a:p>
              <a:endParaRPr lang="en-US"/>
            </a:p>
          </p:txBody>
        </p:sp>
        <p:sp>
          <p:nvSpPr>
            <p:cNvPr id="90" name="Freeform 9"/>
            <p:cNvSpPr>
              <a:spLocks/>
            </p:cNvSpPr>
            <p:nvPr/>
          </p:nvSpPr>
          <p:spPr bwMode="auto">
            <a:xfrm>
              <a:off x="5232400" y="2740025"/>
              <a:ext cx="666750" cy="417513"/>
            </a:xfrm>
            <a:custGeom>
              <a:avLst/>
              <a:gdLst>
                <a:gd name="T0" fmla="*/ 2147483647 w 82"/>
                <a:gd name="T1" fmla="*/ 0 h 54"/>
                <a:gd name="T2" fmla="*/ 2147483647 w 82"/>
                <a:gd name="T3" fmla="*/ 239118966 h 54"/>
                <a:gd name="T4" fmla="*/ 2147483647 w 82"/>
                <a:gd name="T5" fmla="*/ 358674613 h 54"/>
                <a:gd name="T6" fmla="*/ 2147483647 w 82"/>
                <a:gd name="T7" fmla="*/ 777130886 h 54"/>
                <a:gd name="T8" fmla="*/ 2147483647 w 82"/>
                <a:gd name="T9" fmla="*/ 956475864 h 54"/>
                <a:gd name="T10" fmla="*/ 2147483647 w 82"/>
                <a:gd name="T11" fmla="*/ 1076031693 h 54"/>
                <a:gd name="T12" fmla="*/ 2147483647 w 82"/>
                <a:gd name="T13" fmla="*/ 1255368939 h 54"/>
                <a:gd name="T14" fmla="*/ 2147483647 w 82"/>
                <a:gd name="T15" fmla="*/ 1554269504 h 54"/>
                <a:gd name="T16" fmla="*/ 2147483647 w 82"/>
                <a:gd name="T17" fmla="*/ 1733606750 h 54"/>
                <a:gd name="T18" fmla="*/ 2147483647 w 82"/>
                <a:gd name="T19" fmla="*/ 1853162337 h 54"/>
                <a:gd name="T20" fmla="*/ 2147483647 w 82"/>
                <a:gd name="T21" fmla="*/ 2032507798 h 54"/>
                <a:gd name="T22" fmla="*/ 2147483647 w 82"/>
                <a:gd name="T23" fmla="*/ 2092281726 h 54"/>
                <a:gd name="T24" fmla="*/ 2147483647 w 82"/>
                <a:gd name="T25" fmla="*/ 2147483647 h 54"/>
                <a:gd name="T26" fmla="*/ 2147483647 w 82"/>
                <a:gd name="T27" fmla="*/ 2147483647 h 54"/>
                <a:gd name="T28" fmla="*/ 2147483647 w 82"/>
                <a:gd name="T29" fmla="*/ 2147483647 h 54"/>
                <a:gd name="T30" fmla="*/ 2147483647 w 82"/>
                <a:gd name="T31" fmla="*/ 2147483647 h 54"/>
                <a:gd name="T32" fmla="*/ 2147483647 w 82"/>
                <a:gd name="T33" fmla="*/ 2147483647 h 54"/>
                <a:gd name="T34" fmla="*/ 2147483647 w 82"/>
                <a:gd name="T35" fmla="*/ 2147483647 h 54"/>
                <a:gd name="T36" fmla="*/ 727261611 w 82"/>
                <a:gd name="T37" fmla="*/ 2147483647 h 54"/>
                <a:gd name="T38" fmla="*/ 727261611 w 82"/>
                <a:gd name="T39" fmla="*/ 2147483647 h 54"/>
                <a:gd name="T40" fmla="*/ 595033752 w 82"/>
                <a:gd name="T41" fmla="*/ 2147483647 h 54"/>
                <a:gd name="T42" fmla="*/ 661147682 w 82"/>
                <a:gd name="T43" fmla="*/ 2147483647 h 54"/>
                <a:gd name="T44" fmla="*/ 528919695 w 82"/>
                <a:gd name="T45" fmla="*/ 2147483647 h 54"/>
                <a:gd name="T46" fmla="*/ 528919695 w 82"/>
                <a:gd name="T47" fmla="*/ 2147483647 h 54"/>
                <a:gd name="T48" fmla="*/ 396691836 w 82"/>
                <a:gd name="T49" fmla="*/ 1972725656 h 54"/>
                <a:gd name="T50" fmla="*/ 330569775 w 82"/>
                <a:gd name="T51" fmla="*/ 1853162337 h 54"/>
                <a:gd name="T52" fmla="*/ 198341853 w 82"/>
                <a:gd name="T53" fmla="*/ 1554269504 h 54"/>
                <a:gd name="T54" fmla="*/ 264455782 w 82"/>
                <a:gd name="T55" fmla="*/ 1374932257 h 54"/>
                <a:gd name="T56" fmla="*/ 132227891 w 82"/>
                <a:gd name="T57" fmla="*/ 1195587280 h 54"/>
                <a:gd name="T58" fmla="*/ 132227891 w 82"/>
                <a:gd name="T59" fmla="*/ 1076031693 h 54"/>
                <a:gd name="T60" fmla="*/ 132227891 w 82"/>
                <a:gd name="T61" fmla="*/ 717356958 h 54"/>
                <a:gd name="T62" fmla="*/ 132227891 w 82"/>
                <a:gd name="T63" fmla="*/ 597793640 h 54"/>
                <a:gd name="T64" fmla="*/ 66113946 w 82"/>
                <a:gd name="T65" fmla="*/ 358674613 h 54"/>
                <a:gd name="T66" fmla="*/ 66113946 w 82"/>
                <a:gd name="T67" fmla="*/ 179337307 h 54"/>
                <a:gd name="T68" fmla="*/ 132227891 w 82"/>
                <a:gd name="T69" fmla="*/ 119555617 h 54"/>
                <a:gd name="T70" fmla="*/ 132227891 w 82"/>
                <a:gd name="T71" fmla="*/ 119555617 h 5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82"/>
                <a:gd name="T109" fmla="*/ 0 h 54"/>
                <a:gd name="T110" fmla="*/ 82 w 82"/>
                <a:gd name="T111" fmla="*/ 54 h 5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82" h="54">
                  <a:moveTo>
                    <a:pt x="2" y="2"/>
                  </a:moveTo>
                  <a:lnTo>
                    <a:pt x="66" y="0"/>
                  </a:lnTo>
                  <a:lnTo>
                    <a:pt x="67" y="2"/>
                  </a:lnTo>
                  <a:lnTo>
                    <a:pt x="68" y="4"/>
                  </a:lnTo>
                  <a:lnTo>
                    <a:pt x="68" y="5"/>
                  </a:lnTo>
                  <a:lnTo>
                    <a:pt x="67" y="6"/>
                  </a:lnTo>
                  <a:lnTo>
                    <a:pt x="68" y="8"/>
                  </a:lnTo>
                  <a:lnTo>
                    <a:pt x="69" y="13"/>
                  </a:lnTo>
                  <a:lnTo>
                    <a:pt x="73" y="14"/>
                  </a:lnTo>
                  <a:lnTo>
                    <a:pt x="74" y="16"/>
                  </a:lnTo>
                  <a:lnTo>
                    <a:pt x="75" y="17"/>
                  </a:lnTo>
                  <a:lnTo>
                    <a:pt x="75" y="18"/>
                  </a:lnTo>
                  <a:lnTo>
                    <a:pt x="78" y="20"/>
                  </a:lnTo>
                  <a:lnTo>
                    <a:pt x="78" y="21"/>
                  </a:lnTo>
                  <a:lnTo>
                    <a:pt x="81" y="23"/>
                  </a:lnTo>
                  <a:lnTo>
                    <a:pt x="82" y="26"/>
                  </a:lnTo>
                  <a:lnTo>
                    <a:pt x="81" y="27"/>
                  </a:lnTo>
                  <a:lnTo>
                    <a:pt x="80" y="29"/>
                  </a:lnTo>
                  <a:lnTo>
                    <a:pt x="80" y="30"/>
                  </a:lnTo>
                  <a:lnTo>
                    <a:pt x="80" y="31"/>
                  </a:lnTo>
                  <a:lnTo>
                    <a:pt x="77" y="34"/>
                  </a:lnTo>
                  <a:lnTo>
                    <a:pt x="75" y="34"/>
                  </a:lnTo>
                  <a:lnTo>
                    <a:pt x="75" y="35"/>
                  </a:lnTo>
                  <a:lnTo>
                    <a:pt x="72" y="35"/>
                  </a:lnTo>
                  <a:lnTo>
                    <a:pt x="71" y="36"/>
                  </a:lnTo>
                  <a:lnTo>
                    <a:pt x="70" y="38"/>
                  </a:lnTo>
                  <a:lnTo>
                    <a:pt x="70" y="39"/>
                  </a:lnTo>
                  <a:lnTo>
                    <a:pt x="72" y="41"/>
                  </a:lnTo>
                  <a:lnTo>
                    <a:pt x="72" y="42"/>
                  </a:lnTo>
                  <a:lnTo>
                    <a:pt x="72" y="44"/>
                  </a:lnTo>
                  <a:lnTo>
                    <a:pt x="70" y="49"/>
                  </a:lnTo>
                  <a:lnTo>
                    <a:pt x="68" y="50"/>
                  </a:lnTo>
                  <a:lnTo>
                    <a:pt x="67" y="51"/>
                  </a:lnTo>
                  <a:lnTo>
                    <a:pt x="67" y="53"/>
                  </a:lnTo>
                  <a:lnTo>
                    <a:pt x="66" y="54"/>
                  </a:lnTo>
                  <a:lnTo>
                    <a:pt x="63" y="50"/>
                  </a:lnTo>
                  <a:lnTo>
                    <a:pt x="11" y="52"/>
                  </a:lnTo>
                  <a:lnTo>
                    <a:pt x="11" y="51"/>
                  </a:lnTo>
                  <a:lnTo>
                    <a:pt x="10" y="49"/>
                  </a:lnTo>
                  <a:lnTo>
                    <a:pt x="11" y="48"/>
                  </a:lnTo>
                  <a:lnTo>
                    <a:pt x="10" y="46"/>
                  </a:lnTo>
                  <a:lnTo>
                    <a:pt x="9" y="45"/>
                  </a:lnTo>
                  <a:lnTo>
                    <a:pt x="10" y="44"/>
                  </a:lnTo>
                  <a:lnTo>
                    <a:pt x="10" y="42"/>
                  </a:lnTo>
                  <a:lnTo>
                    <a:pt x="8" y="41"/>
                  </a:lnTo>
                  <a:lnTo>
                    <a:pt x="8" y="39"/>
                  </a:lnTo>
                  <a:lnTo>
                    <a:pt x="9" y="37"/>
                  </a:lnTo>
                  <a:lnTo>
                    <a:pt x="8" y="36"/>
                  </a:lnTo>
                  <a:lnTo>
                    <a:pt x="6" y="35"/>
                  </a:lnTo>
                  <a:lnTo>
                    <a:pt x="6" y="33"/>
                  </a:lnTo>
                  <a:lnTo>
                    <a:pt x="6" y="32"/>
                  </a:lnTo>
                  <a:lnTo>
                    <a:pt x="5" y="31"/>
                  </a:lnTo>
                  <a:lnTo>
                    <a:pt x="4" y="28"/>
                  </a:lnTo>
                  <a:lnTo>
                    <a:pt x="3" y="26"/>
                  </a:lnTo>
                  <a:lnTo>
                    <a:pt x="4" y="24"/>
                  </a:lnTo>
                  <a:lnTo>
                    <a:pt x="4" y="23"/>
                  </a:lnTo>
                  <a:lnTo>
                    <a:pt x="2" y="22"/>
                  </a:lnTo>
                  <a:lnTo>
                    <a:pt x="2" y="20"/>
                  </a:lnTo>
                  <a:lnTo>
                    <a:pt x="2" y="18"/>
                  </a:lnTo>
                  <a:lnTo>
                    <a:pt x="0" y="15"/>
                  </a:lnTo>
                  <a:lnTo>
                    <a:pt x="2" y="12"/>
                  </a:lnTo>
                  <a:lnTo>
                    <a:pt x="1" y="10"/>
                  </a:lnTo>
                  <a:lnTo>
                    <a:pt x="2" y="10"/>
                  </a:lnTo>
                  <a:lnTo>
                    <a:pt x="2" y="7"/>
                  </a:lnTo>
                  <a:lnTo>
                    <a:pt x="1" y="6"/>
                  </a:lnTo>
                  <a:lnTo>
                    <a:pt x="2" y="4"/>
                  </a:lnTo>
                  <a:lnTo>
                    <a:pt x="1" y="3"/>
                  </a:lnTo>
                  <a:lnTo>
                    <a:pt x="0" y="2"/>
                  </a:lnTo>
                  <a:lnTo>
                    <a:pt x="2" y="2"/>
                  </a:lnTo>
                  <a:close/>
                </a:path>
              </a:pathLst>
            </a:custGeom>
            <a:solidFill>
              <a:srgbClr val="ED4213"/>
            </a:solidFill>
            <a:ln w="12700" cmpd="sng">
              <a:solidFill>
                <a:schemeClr val="tx1"/>
              </a:solidFill>
              <a:prstDash val="solid"/>
              <a:round/>
              <a:headEnd/>
              <a:tailEnd/>
            </a:ln>
          </p:spPr>
          <p:txBody>
            <a:bodyPr/>
            <a:lstStyle/>
            <a:p>
              <a:endParaRPr lang="en-US"/>
            </a:p>
          </p:txBody>
        </p:sp>
        <p:sp>
          <p:nvSpPr>
            <p:cNvPr id="91" name="Freeform 10"/>
            <p:cNvSpPr>
              <a:spLocks/>
            </p:cNvSpPr>
            <p:nvPr/>
          </p:nvSpPr>
          <p:spPr bwMode="auto">
            <a:xfrm>
              <a:off x="5597525" y="2282825"/>
              <a:ext cx="577850" cy="588963"/>
            </a:xfrm>
            <a:custGeom>
              <a:avLst/>
              <a:gdLst>
                <a:gd name="T0" fmla="*/ 1920927719 w 71"/>
                <a:gd name="T1" fmla="*/ 2147483647 h 76"/>
                <a:gd name="T2" fmla="*/ 1589738424 w 71"/>
                <a:gd name="T3" fmla="*/ 2147483647 h 76"/>
                <a:gd name="T4" fmla="*/ 1457256195 w 71"/>
                <a:gd name="T5" fmla="*/ 2147483647 h 76"/>
                <a:gd name="T6" fmla="*/ 1523497309 w 71"/>
                <a:gd name="T7" fmla="*/ 2147483647 h 76"/>
                <a:gd name="T8" fmla="*/ 1391015080 w 71"/>
                <a:gd name="T9" fmla="*/ 2147483647 h 76"/>
                <a:gd name="T10" fmla="*/ 1391015080 w 71"/>
                <a:gd name="T11" fmla="*/ 2147483647 h 76"/>
                <a:gd name="T12" fmla="*/ 1126058761 w 71"/>
                <a:gd name="T13" fmla="*/ 2147483647 h 76"/>
                <a:gd name="T14" fmla="*/ 794869212 w 71"/>
                <a:gd name="T15" fmla="*/ 2147483647 h 76"/>
                <a:gd name="T16" fmla="*/ 529912766 w 71"/>
                <a:gd name="T17" fmla="*/ 2147483647 h 76"/>
                <a:gd name="T18" fmla="*/ 463671651 w 71"/>
                <a:gd name="T19" fmla="*/ 2147483647 h 76"/>
                <a:gd name="T20" fmla="*/ 198715268 w 71"/>
                <a:gd name="T21" fmla="*/ 2147483647 h 76"/>
                <a:gd name="T22" fmla="*/ 66241130 w 71"/>
                <a:gd name="T23" fmla="*/ 2147483647 h 76"/>
                <a:gd name="T24" fmla="*/ 132474122 w 71"/>
                <a:gd name="T25" fmla="*/ 1861704030 h 76"/>
                <a:gd name="T26" fmla="*/ 198715268 w 71"/>
                <a:gd name="T27" fmla="*/ 1681535671 h 76"/>
                <a:gd name="T28" fmla="*/ 0 w 71"/>
                <a:gd name="T29" fmla="*/ 1501375062 h 76"/>
                <a:gd name="T30" fmla="*/ 66241130 w 71"/>
                <a:gd name="T31" fmla="*/ 1321206703 h 76"/>
                <a:gd name="T32" fmla="*/ 331197561 w 71"/>
                <a:gd name="T33" fmla="*/ 1020936437 h 76"/>
                <a:gd name="T34" fmla="*/ 463671651 w 71"/>
                <a:gd name="T35" fmla="*/ 960877492 h 76"/>
                <a:gd name="T36" fmla="*/ 463671651 w 71"/>
                <a:gd name="T37" fmla="*/ 360329090 h 76"/>
                <a:gd name="T38" fmla="*/ 596154007 w 71"/>
                <a:gd name="T39" fmla="*/ 300278136 h 76"/>
                <a:gd name="T40" fmla="*/ 861110326 w 71"/>
                <a:gd name="T41" fmla="*/ 300278136 h 76"/>
                <a:gd name="T42" fmla="*/ 1457256195 w 71"/>
                <a:gd name="T43" fmla="*/ 60058718 h 76"/>
                <a:gd name="T44" fmla="*/ 1589738424 w 71"/>
                <a:gd name="T45" fmla="*/ 60058718 h 76"/>
                <a:gd name="T46" fmla="*/ 1523497309 w 71"/>
                <a:gd name="T47" fmla="*/ 180168420 h 76"/>
                <a:gd name="T48" fmla="*/ 1457256195 w 71"/>
                <a:gd name="T49" fmla="*/ 360329090 h 76"/>
                <a:gd name="T50" fmla="*/ 1722212514 w 71"/>
                <a:gd name="T51" fmla="*/ 300278136 h 76"/>
                <a:gd name="T52" fmla="*/ 1854686604 w 71"/>
                <a:gd name="T53" fmla="*/ 360329090 h 76"/>
                <a:gd name="T54" fmla="*/ 2053409948 w 71"/>
                <a:gd name="T55" fmla="*/ 480438746 h 76"/>
                <a:gd name="T56" fmla="*/ 2119642924 w 71"/>
                <a:gd name="T57" fmla="*/ 600548523 h 76"/>
                <a:gd name="T58" fmla="*/ 2147483647 w 71"/>
                <a:gd name="T59" fmla="*/ 780716882 h 76"/>
                <a:gd name="T60" fmla="*/ 2147483647 w 71"/>
                <a:gd name="T61" fmla="*/ 900826538 h 76"/>
                <a:gd name="T62" fmla="*/ 2147483647 w 71"/>
                <a:gd name="T63" fmla="*/ 900826538 h 76"/>
                <a:gd name="T64" fmla="*/ 2147483647 w 71"/>
                <a:gd name="T65" fmla="*/ 900826538 h 76"/>
                <a:gd name="T66" fmla="*/ 2147483647 w 71"/>
                <a:gd name="T67" fmla="*/ 960877492 h 76"/>
                <a:gd name="T68" fmla="*/ 2147483647 w 71"/>
                <a:gd name="T69" fmla="*/ 1020936437 h 76"/>
                <a:gd name="T70" fmla="*/ 2147483647 w 71"/>
                <a:gd name="T71" fmla="*/ 1080987390 h 76"/>
                <a:gd name="T72" fmla="*/ 2147483647 w 71"/>
                <a:gd name="T73" fmla="*/ 1261155749 h 76"/>
                <a:gd name="T74" fmla="*/ 2147483647 w 71"/>
                <a:gd name="T75" fmla="*/ 1501375062 h 76"/>
                <a:gd name="T76" fmla="*/ 2147483647 w 71"/>
                <a:gd name="T77" fmla="*/ 1501375062 h 76"/>
                <a:gd name="T78" fmla="*/ 2147483647 w 71"/>
                <a:gd name="T79" fmla="*/ 1621484718 h 76"/>
                <a:gd name="T80" fmla="*/ 2147483647 w 71"/>
                <a:gd name="T81" fmla="*/ 1801645327 h 76"/>
                <a:gd name="T82" fmla="*/ 2147483647 w 71"/>
                <a:gd name="T83" fmla="*/ 1981813686 h 76"/>
                <a:gd name="T84" fmla="*/ 2147483647 w 71"/>
                <a:gd name="T85" fmla="*/ 2147483647 h 76"/>
                <a:gd name="T86" fmla="*/ 2147483647 w 71"/>
                <a:gd name="T87" fmla="*/ 2147483647 h 76"/>
                <a:gd name="T88" fmla="*/ 2147483647 w 71"/>
                <a:gd name="T89" fmla="*/ 2101923827 h 76"/>
                <a:gd name="T90" fmla="*/ 2147483647 w 71"/>
                <a:gd name="T91" fmla="*/ 1981813686 h 76"/>
                <a:gd name="T92" fmla="*/ 2147483647 w 71"/>
                <a:gd name="T93" fmla="*/ 1861704030 h 76"/>
                <a:gd name="T94" fmla="*/ 2147483647 w 71"/>
                <a:gd name="T95" fmla="*/ 1681535671 h 76"/>
                <a:gd name="T96" fmla="*/ 2147483647 w 71"/>
                <a:gd name="T97" fmla="*/ 1621484718 h 76"/>
                <a:gd name="T98" fmla="*/ 2147483647 w 71"/>
                <a:gd name="T99" fmla="*/ 1501375062 h 76"/>
                <a:gd name="T100" fmla="*/ 2147483647 w 71"/>
                <a:gd name="T101" fmla="*/ 1561426015 h 76"/>
                <a:gd name="T102" fmla="*/ 2147483647 w 71"/>
                <a:gd name="T103" fmla="*/ 1981813686 h 76"/>
                <a:gd name="T104" fmla="*/ 2147483647 w 71"/>
                <a:gd name="T105" fmla="*/ 2101923827 h 76"/>
                <a:gd name="T106" fmla="*/ 2147483647 w 71"/>
                <a:gd name="T107" fmla="*/ 2147483647 h 76"/>
                <a:gd name="T108" fmla="*/ 2147483647 w 71"/>
                <a:gd name="T109" fmla="*/ 2147483647 h 76"/>
                <a:gd name="T110" fmla="*/ 2147483647 w 71"/>
                <a:gd name="T111" fmla="*/ 2147483647 h 76"/>
                <a:gd name="T112" fmla="*/ 2147483647 w 71"/>
                <a:gd name="T113" fmla="*/ 2147483647 h 76"/>
                <a:gd name="T114" fmla="*/ 2147483647 w 71"/>
                <a:gd name="T115" fmla="*/ 2147483647 h 76"/>
                <a:gd name="T116" fmla="*/ 2147483647 w 71"/>
                <a:gd name="T117" fmla="*/ 2147483647 h 76"/>
                <a:gd name="T118" fmla="*/ 2147483647 w 71"/>
                <a:gd name="T119" fmla="*/ 2147483647 h 76"/>
                <a:gd name="T120" fmla="*/ 2147483647 w 71"/>
                <a:gd name="T121" fmla="*/ 2147483647 h 76"/>
                <a:gd name="T122" fmla="*/ 1987168833 w 71"/>
                <a:gd name="T123" fmla="*/ 2147483647 h 7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1"/>
                <a:gd name="T187" fmla="*/ 0 h 76"/>
                <a:gd name="T188" fmla="*/ 71 w 71"/>
                <a:gd name="T189" fmla="*/ 76 h 7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1" h="76">
                  <a:moveTo>
                    <a:pt x="30" y="76"/>
                  </a:moveTo>
                  <a:lnTo>
                    <a:pt x="29" y="75"/>
                  </a:lnTo>
                  <a:lnTo>
                    <a:pt x="28" y="73"/>
                  </a:lnTo>
                  <a:lnTo>
                    <a:pt x="24" y="72"/>
                  </a:lnTo>
                  <a:lnTo>
                    <a:pt x="23" y="67"/>
                  </a:lnTo>
                  <a:lnTo>
                    <a:pt x="22" y="65"/>
                  </a:lnTo>
                  <a:lnTo>
                    <a:pt x="23" y="64"/>
                  </a:lnTo>
                  <a:lnTo>
                    <a:pt x="23" y="63"/>
                  </a:lnTo>
                  <a:lnTo>
                    <a:pt x="22" y="61"/>
                  </a:lnTo>
                  <a:lnTo>
                    <a:pt x="21" y="59"/>
                  </a:lnTo>
                  <a:lnTo>
                    <a:pt x="21" y="56"/>
                  </a:lnTo>
                  <a:lnTo>
                    <a:pt x="21" y="54"/>
                  </a:lnTo>
                  <a:lnTo>
                    <a:pt x="21" y="53"/>
                  </a:lnTo>
                  <a:lnTo>
                    <a:pt x="17" y="50"/>
                  </a:lnTo>
                  <a:lnTo>
                    <a:pt x="13" y="48"/>
                  </a:lnTo>
                  <a:lnTo>
                    <a:pt x="12" y="45"/>
                  </a:lnTo>
                  <a:lnTo>
                    <a:pt x="8" y="44"/>
                  </a:lnTo>
                  <a:lnTo>
                    <a:pt x="8" y="43"/>
                  </a:lnTo>
                  <a:lnTo>
                    <a:pt x="7" y="42"/>
                  </a:lnTo>
                  <a:lnTo>
                    <a:pt x="4" y="41"/>
                  </a:lnTo>
                  <a:lnTo>
                    <a:pt x="3" y="41"/>
                  </a:lnTo>
                  <a:lnTo>
                    <a:pt x="2" y="40"/>
                  </a:lnTo>
                  <a:lnTo>
                    <a:pt x="1" y="39"/>
                  </a:lnTo>
                  <a:lnTo>
                    <a:pt x="1" y="34"/>
                  </a:lnTo>
                  <a:lnTo>
                    <a:pt x="2" y="31"/>
                  </a:lnTo>
                  <a:lnTo>
                    <a:pt x="2" y="30"/>
                  </a:lnTo>
                  <a:lnTo>
                    <a:pt x="3" y="28"/>
                  </a:lnTo>
                  <a:lnTo>
                    <a:pt x="1" y="26"/>
                  </a:lnTo>
                  <a:lnTo>
                    <a:pt x="0" y="25"/>
                  </a:lnTo>
                  <a:lnTo>
                    <a:pt x="1" y="22"/>
                  </a:lnTo>
                  <a:lnTo>
                    <a:pt x="1" y="20"/>
                  </a:lnTo>
                  <a:lnTo>
                    <a:pt x="5" y="17"/>
                  </a:lnTo>
                  <a:lnTo>
                    <a:pt x="6" y="17"/>
                  </a:lnTo>
                  <a:lnTo>
                    <a:pt x="7" y="16"/>
                  </a:lnTo>
                  <a:lnTo>
                    <a:pt x="6" y="7"/>
                  </a:lnTo>
                  <a:lnTo>
                    <a:pt x="7" y="6"/>
                  </a:lnTo>
                  <a:lnTo>
                    <a:pt x="8" y="5"/>
                  </a:lnTo>
                  <a:lnTo>
                    <a:pt x="9" y="5"/>
                  </a:lnTo>
                  <a:lnTo>
                    <a:pt x="11" y="6"/>
                  </a:lnTo>
                  <a:lnTo>
                    <a:pt x="13" y="5"/>
                  </a:lnTo>
                  <a:lnTo>
                    <a:pt x="16" y="4"/>
                  </a:lnTo>
                  <a:lnTo>
                    <a:pt x="22" y="1"/>
                  </a:lnTo>
                  <a:lnTo>
                    <a:pt x="23" y="0"/>
                  </a:lnTo>
                  <a:lnTo>
                    <a:pt x="24" y="1"/>
                  </a:lnTo>
                  <a:lnTo>
                    <a:pt x="24" y="2"/>
                  </a:lnTo>
                  <a:lnTo>
                    <a:pt x="23" y="3"/>
                  </a:lnTo>
                  <a:lnTo>
                    <a:pt x="23" y="4"/>
                  </a:lnTo>
                  <a:lnTo>
                    <a:pt x="22" y="6"/>
                  </a:lnTo>
                  <a:lnTo>
                    <a:pt x="25" y="5"/>
                  </a:lnTo>
                  <a:lnTo>
                    <a:pt x="26" y="5"/>
                  </a:lnTo>
                  <a:lnTo>
                    <a:pt x="27" y="7"/>
                  </a:lnTo>
                  <a:lnTo>
                    <a:pt x="28" y="6"/>
                  </a:lnTo>
                  <a:lnTo>
                    <a:pt x="29" y="7"/>
                  </a:lnTo>
                  <a:lnTo>
                    <a:pt x="31" y="8"/>
                  </a:lnTo>
                  <a:lnTo>
                    <a:pt x="32" y="8"/>
                  </a:lnTo>
                  <a:lnTo>
                    <a:pt x="32" y="10"/>
                  </a:lnTo>
                  <a:lnTo>
                    <a:pt x="33" y="11"/>
                  </a:lnTo>
                  <a:lnTo>
                    <a:pt x="44" y="13"/>
                  </a:lnTo>
                  <a:lnTo>
                    <a:pt x="46" y="13"/>
                  </a:lnTo>
                  <a:lnTo>
                    <a:pt x="48" y="15"/>
                  </a:lnTo>
                  <a:lnTo>
                    <a:pt x="50" y="15"/>
                  </a:lnTo>
                  <a:lnTo>
                    <a:pt x="51" y="15"/>
                  </a:lnTo>
                  <a:lnTo>
                    <a:pt x="54" y="15"/>
                  </a:lnTo>
                  <a:lnTo>
                    <a:pt x="56" y="16"/>
                  </a:lnTo>
                  <a:lnTo>
                    <a:pt x="57" y="17"/>
                  </a:lnTo>
                  <a:lnTo>
                    <a:pt x="56" y="17"/>
                  </a:lnTo>
                  <a:lnTo>
                    <a:pt x="56" y="18"/>
                  </a:lnTo>
                  <a:lnTo>
                    <a:pt x="58" y="18"/>
                  </a:lnTo>
                  <a:lnTo>
                    <a:pt x="60" y="19"/>
                  </a:lnTo>
                  <a:lnTo>
                    <a:pt x="61" y="21"/>
                  </a:lnTo>
                  <a:lnTo>
                    <a:pt x="60" y="25"/>
                  </a:lnTo>
                  <a:lnTo>
                    <a:pt x="62" y="25"/>
                  </a:lnTo>
                  <a:lnTo>
                    <a:pt x="63" y="25"/>
                  </a:lnTo>
                  <a:lnTo>
                    <a:pt x="62" y="26"/>
                  </a:lnTo>
                  <a:lnTo>
                    <a:pt x="62" y="27"/>
                  </a:lnTo>
                  <a:lnTo>
                    <a:pt x="62" y="28"/>
                  </a:lnTo>
                  <a:lnTo>
                    <a:pt x="64" y="30"/>
                  </a:lnTo>
                  <a:lnTo>
                    <a:pt x="61" y="33"/>
                  </a:lnTo>
                  <a:lnTo>
                    <a:pt x="60" y="36"/>
                  </a:lnTo>
                  <a:lnTo>
                    <a:pt x="59" y="38"/>
                  </a:lnTo>
                  <a:lnTo>
                    <a:pt x="59" y="39"/>
                  </a:lnTo>
                  <a:lnTo>
                    <a:pt x="61" y="38"/>
                  </a:lnTo>
                  <a:lnTo>
                    <a:pt x="63" y="35"/>
                  </a:lnTo>
                  <a:lnTo>
                    <a:pt x="65" y="33"/>
                  </a:lnTo>
                  <a:lnTo>
                    <a:pt x="66" y="33"/>
                  </a:lnTo>
                  <a:lnTo>
                    <a:pt x="67" y="32"/>
                  </a:lnTo>
                  <a:lnTo>
                    <a:pt x="68" y="31"/>
                  </a:lnTo>
                  <a:lnTo>
                    <a:pt x="68" y="30"/>
                  </a:lnTo>
                  <a:lnTo>
                    <a:pt x="68" y="28"/>
                  </a:lnTo>
                  <a:lnTo>
                    <a:pt x="68" y="27"/>
                  </a:lnTo>
                  <a:lnTo>
                    <a:pt x="69" y="27"/>
                  </a:lnTo>
                  <a:lnTo>
                    <a:pt x="69" y="26"/>
                  </a:lnTo>
                  <a:lnTo>
                    <a:pt x="70" y="25"/>
                  </a:lnTo>
                  <a:lnTo>
                    <a:pt x="71" y="25"/>
                  </a:lnTo>
                  <a:lnTo>
                    <a:pt x="71" y="26"/>
                  </a:lnTo>
                  <a:lnTo>
                    <a:pt x="71" y="28"/>
                  </a:lnTo>
                  <a:lnTo>
                    <a:pt x="69" y="33"/>
                  </a:lnTo>
                  <a:lnTo>
                    <a:pt x="68" y="34"/>
                  </a:lnTo>
                  <a:lnTo>
                    <a:pt x="68" y="35"/>
                  </a:lnTo>
                  <a:lnTo>
                    <a:pt x="68" y="36"/>
                  </a:lnTo>
                  <a:lnTo>
                    <a:pt x="66" y="40"/>
                  </a:lnTo>
                  <a:lnTo>
                    <a:pt x="66" y="43"/>
                  </a:lnTo>
                  <a:lnTo>
                    <a:pt x="66" y="45"/>
                  </a:lnTo>
                  <a:lnTo>
                    <a:pt x="64" y="46"/>
                  </a:lnTo>
                  <a:lnTo>
                    <a:pt x="64" y="47"/>
                  </a:lnTo>
                  <a:lnTo>
                    <a:pt x="64" y="50"/>
                  </a:lnTo>
                  <a:lnTo>
                    <a:pt x="65" y="54"/>
                  </a:lnTo>
                  <a:lnTo>
                    <a:pt x="64" y="55"/>
                  </a:lnTo>
                  <a:lnTo>
                    <a:pt x="63" y="59"/>
                  </a:lnTo>
                  <a:lnTo>
                    <a:pt x="63" y="65"/>
                  </a:lnTo>
                  <a:lnTo>
                    <a:pt x="65" y="70"/>
                  </a:lnTo>
                  <a:lnTo>
                    <a:pt x="65" y="71"/>
                  </a:lnTo>
                  <a:lnTo>
                    <a:pt x="65" y="72"/>
                  </a:lnTo>
                  <a:lnTo>
                    <a:pt x="65" y="74"/>
                  </a:lnTo>
                  <a:lnTo>
                    <a:pt x="30" y="76"/>
                  </a:lnTo>
                  <a:close/>
                </a:path>
              </a:pathLst>
            </a:custGeom>
            <a:solidFill>
              <a:srgbClr val="ED4213"/>
            </a:solidFill>
            <a:ln w="12700" cmpd="sng">
              <a:solidFill>
                <a:schemeClr val="tx1"/>
              </a:solidFill>
              <a:prstDash val="solid"/>
              <a:round/>
              <a:headEnd/>
              <a:tailEnd/>
            </a:ln>
          </p:spPr>
          <p:txBody>
            <a:bodyPr/>
            <a:lstStyle/>
            <a:p>
              <a:endParaRPr lang="en-US"/>
            </a:p>
          </p:txBody>
        </p:sp>
        <p:sp>
          <p:nvSpPr>
            <p:cNvPr id="92" name="Freeform 11"/>
            <p:cNvSpPr>
              <a:spLocks/>
            </p:cNvSpPr>
            <p:nvPr/>
          </p:nvSpPr>
          <p:spPr bwMode="auto">
            <a:xfrm>
              <a:off x="6445250" y="2840038"/>
              <a:ext cx="461963" cy="487362"/>
            </a:xfrm>
            <a:custGeom>
              <a:avLst/>
              <a:gdLst>
                <a:gd name="T0" fmla="*/ 328423313 w 57"/>
                <a:gd name="T1" fmla="*/ 2147483647 h 63"/>
                <a:gd name="T2" fmla="*/ 525478846 w 57"/>
                <a:gd name="T3" fmla="*/ 2147483647 h 63"/>
                <a:gd name="T4" fmla="*/ 656846627 w 57"/>
                <a:gd name="T5" fmla="*/ 2147483647 h 63"/>
                <a:gd name="T6" fmla="*/ 853902159 w 57"/>
                <a:gd name="T7" fmla="*/ 2147483647 h 63"/>
                <a:gd name="T8" fmla="*/ 1182325599 w 57"/>
                <a:gd name="T9" fmla="*/ 2147483647 h 63"/>
                <a:gd name="T10" fmla="*/ 1445069011 w 57"/>
                <a:gd name="T11" fmla="*/ 2147483647 h 63"/>
                <a:gd name="T12" fmla="*/ 1642116440 w 57"/>
                <a:gd name="T13" fmla="*/ 2147483647 h 63"/>
                <a:gd name="T14" fmla="*/ 1839171973 w 57"/>
                <a:gd name="T15" fmla="*/ 2147483647 h 63"/>
                <a:gd name="T16" fmla="*/ 1904859852 w 57"/>
                <a:gd name="T17" fmla="*/ 2147483647 h 63"/>
                <a:gd name="T18" fmla="*/ 2036227505 w 57"/>
                <a:gd name="T19" fmla="*/ 2147483647 h 63"/>
                <a:gd name="T20" fmla="*/ 2147483647 w 57"/>
                <a:gd name="T21" fmla="*/ 2147483647 h 63"/>
                <a:gd name="T22" fmla="*/ 2147483647 w 57"/>
                <a:gd name="T23" fmla="*/ 2147483647 h 63"/>
                <a:gd name="T24" fmla="*/ 2147483647 w 57"/>
                <a:gd name="T25" fmla="*/ 2147483647 h 63"/>
                <a:gd name="T26" fmla="*/ 2147483647 w 57"/>
                <a:gd name="T27" fmla="*/ 2147483647 h 63"/>
                <a:gd name="T28" fmla="*/ 2147483647 w 57"/>
                <a:gd name="T29" fmla="*/ 2147483647 h 63"/>
                <a:gd name="T30" fmla="*/ 2147483647 w 57"/>
                <a:gd name="T31" fmla="*/ 2147483647 h 63"/>
                <a:gd name="T32" fmla="*/ 2147483647 w 57"/>
                <a:gd name="T33" fmla="*/ 2147483647 h 63"/>
                <a:gd name="T34" fmla="*/ 2147483647 w 57"/>
                <a:gd name="T35" fmla="*/ 2147483647 h 63"/>
                <a:gd name="T36" fmla="*/ 2147483647 w 57"/>
                <a:gd name="T37" fmla="*/ 2147483647 h 63"/>
                <a:gd name="T38" fmla="*/ 2147483647 w 57"/>
                <a:gd name="T39" fmla="*/ 2147483647 h 63"/>
                <a:gd name="T40" fmla="*/ 2147483647 w 57"/>
                <a:gd name="T41" fmla="*/ 2147483647 h 63"/>
                <a:gd name="T42" fmla="*/ 2147483647 w 57"/>
                <a:gd name="T43" fmla="*/ 2147483647 h 63"/>
                <a:gd name="T44" fmla="*/ 2147483647 w 57"/>
                <a:gd name="T45" fmla="*/ 2147483647 h 63"/>
                <a:gd name="T46" fmla="*/ 2147483647 w 57"/>
                <a:gd name="T47" fmla="*/ 2034705881 h 63"/>
                <a:gd name="T48" fmla="*/ 2147483647 w 57"/>
                <a:gd name="T49" fmla="*/ 1555953575 h 63"/>
                <a:gd name="T50" fmla="*/ 2147483647 w 57"/>
                <a:gd name="T51" fmla="*/ 1376418741 h 63"/>
                <a:gd name="T52" fmla="*/ 2147483647 w 57"/>
                <a:gd name="T53" fmla="*/ 1316573796 h 63"/>
                <a:gd name="T54" fmla="*/ 2147483647 w 57"/>
                <a:gd name="T55" fmla="*/ 179534895 h 63"/>
                <a:gd name="T56" fmla="*/ 2147483647 w 57"/>
                <a:gd name="T57" fmla="*/ 359062053 h 63"/>
                <a:gd name="T58" fmla="*/ 2147483647 w 57"/>
                <a:gd name="T59" fmla="*/ 598441953 h 63"/>
                <a:gd name="T60" fmla="*/ 2147483647 w 57"/>
                <a:gd name="T61" fmla="*/ 598441953 h 63"/>
                <a:gd name="T62" fmla="*/ 1970539626 w 57"/>
                <a:gd name="T63" fmla="*/ 777976788 h 63"/>
                <a:gd name="T64" fmla="*/ 1773492198 w 57"/>
                <a:gd name="T65" fmla="*/ 718131843 h 63"/>
                <a:gd name="T66" fmla="*/ 1642116440 w 57"/>
                <a:gd name="T67" fmla="*/ 718131843 h 63"/>
                <a:gd name="T68" fmla="*/ 1642116440 w 57"/>
                <a:gd name="T69" fmla="*/ 658286898 h 63"/>
                <a:gd name="T70" fmla="*/ 1248013478 w 57"/>
                <a:gd name="T71" fmla="*/ 538597009 h 63"/>
                <a:gd name="T72" fmla="*/ 1116637720 w 57"/>
                <a:gd name="T73" fmla="*/ 598441953 h 63"/>
                <a:gd name="T74" fmla="*/ 0 w 57"/>
                <a:gd name="T75" fmla="*/ 658286898 h 6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7"/>
                <a:gd name="T115" fmla="*/ 0 h 63"/>
                <a:gd name="T116" fmla="*/ 57 w 57"/>
                <a:gd name="T117" fmla="*/ 63 h 6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7" h="63">
                  <a:moveTo>
                    <a:pt x="0" y="11"/>
                  </a:moveTo>
                  <a:lnTo>
                    <a:pt x="5" y="55"/>
                  </a:lnTo>
                  <a:lnTo>
                    <a:pt x="6" y="55"/>
                  </a:lnTo>
                  <a:lnTo>
                    <a:pt x="8" y="56"/>
                  </a:lnTo>
                  <a:lnTo>
                    <a:pt x="10" y="55"/>
                  </a:lnTo>
                  <a:lnTo>
                    <a:pt x="12" y="57"/>
                  </a:lnTo>
                  <a:lnTo>
                    <a:pt x="13" y="59"/>
                  </a:lnTo>
                  <a:lnTo>
                    <a:pt x="15" y="60"/>
                  </a:lnTo>
                  <a:lnTo>
                    <a:pt x="18" y="60"/>
                  </a:lnTo>
                  <a:lnTo>
                    <a:pt x="21" y="62"/>
                  </a:lnTo>
                  <a:lnTo>
                    <a:pt x="22" y="61"/>
                  </a:lnTo>
                  <a:lnTo>
                    <a:pt x="23" y="60"/>
                  </a:lnTo>
                  <a:lnTo>
                    <a:pt x="25" y="61"/>
                  </a:lnTo>
                  <a:lnTo>
                    <a:pt x="27" y="61"/>
                  </a:lnTo>
                  <a:lnTo>
                    <a:pt x="28" y="61"/>
                  </a:lnTo>
                  <a:lnTo>
                    <a:pt x="29" y="60"/>
                  </a:lnTo>
                  <a:lnTo>
                    <a:pt x="29" y="59"/>
                  </a:lnTo>
                  <a:lnTo>
                    <a:pt x="31" y="58"/>
                  </a:lnTo>
                  <a:lnTo>
                    <a:pt x="31" y="59"/>
                  </a:lnTo>
                  <a:lnTo>
                    <a:pt x="33" y="61"/>
                  </a:lnTo>
                  <a:lnTo>
                    <a:pt x="34" y="62"/>
                  </a:lnTo>
                  <a:lnTo>
                    <a:pt x="36" y="63"/>
                  </a:lnTo>
                  <a:lnTo>
                    <a:pt x="38" y="63"/>
                  </a:lnTo>
                  <a:lnTo>
                    <a:pt x="39" y="61"/>
                  </a:lnTo>
                  <a:lnTo>
                    <a:pt x="40" y="60"/>
                  </a:lnTo>
                  <a:lnTo>
                    <a:pt x="40" y="58"/>
                  </a:lnTo>
                  <a:lnTo>
                    <a:pt x="40" y="56"/>
                  </a:lnTo>
                  <a:lnTo>
                    <a:pt x="41" y="52"/>
                  </a:lnTo>
                  <a:lnTo>
                    <a:pt x="42" y="52"/>
                  </a:lnTo>
                  <a:lnTo>
                    <a:pt x="44" y="54"/>
                  </a:lnTo>
                  <a:lnTo>
                    <a:pt x="45" y="52"/>
                  </a:lnTo>
                  <a:lnTo>
                    <a:pt x="45" y="51"/>
                  </a:lnTo>
                  <a:lnTo>
                    <a:pt x="46" y="48"/>
                  </a:lnTo>
                  <a:lnTo>
                    <a:pt x="47" y="47"/>
                  </a:lnTo>
                  <a:lnTo>
                    <a:pt x="47" y="46"/>
                  </a:lnTo>
                  <a:lnTo>
                    <a:pt x="48" y="45"/>
                  </a:lnTo>
                  <a:lnTo>
                    <a:pt x="49" y="45"/>
                  </a:lnTo>
                  <a:lnTo>
                    <a:pt x="51" y="44"/>
                  </a:lnTo>
                  <a:lnTo>
                    <a:pt x="53" y="41"/>
                  </a:lnTo>
                  <a:lnTo>
                    <a:pt x="54" y="41"/>
                  </a:lnTo>
                  <a:lnTo>
                    <a:pt x="55" y="39"/>
                  </a:lnTo>
                  <a:lnTo>
                    <a:pt x="55" y="37"/>
                  </a:lnTo>
                  <a:lnTo>
                    <a:pt x="55" y="36"/>
                  </a:lnTo>
                  <a:lnTo>
                    <a:pt x="55" y="35"/>
                  </a:lnTo>
                  <a:lnTo>
                    <a:pt x="56" y="34"/>
                  </a:lnTo>
                  <a:lnTo>
                    <a:pt x="57" y="27"/>
                  </a:lnTo>
                  <a:lnTo>
                    <a:pt x="54" y="26"/>
                  </a:lnTo>
                  <a:lnTo>
                    <a:pt x="56" y="25"/>
                  </a:lnTo>
                  <a:lnTo>
                    <a:pt x="55" y="23"/>
                  </a:lnTo>
                  <a:lnTo>
                    <a:pt x="56" y="22"/>
                  </a:lnTo>
                  <a:lnTo>
                    <a:pt x="57" y="22"/>
                  </a:lnTo>
                  <a:lnTo>
                    <a:pt x="53" y="0"/>
                  </a:lnTo>
                  <a:lnTo>
                    <a:pt x="46" y="3"/>
                  </a:lnTo>
                  <a:lnTo>
                    <a:pt x="44" y="5"/>
                  </a:lnTo>
                  <a:lnTo>
                    <a:pt x="42" y="6"/>
                  </a:lnTo>
                  <a:lnTo>
                    <a:pt x="39" y="10"/>
                  </a:lnTo>
                  <a:lnTo>
                    <a:pt x="37" y="10"/>
                  </a:lnTo>
                  <a:lnTo>
                    <a:pt x="36" y="10"/>
                  </a:lnTo>
                  <a:lnTo>
                    <a:pt x="34" y="10"/>
                  </a:lnTo>
                  <a:lnTo>
                    <a:pt x="33" y="11"/>
                  </a:lnTo>
                  <a:lnTo>
                    <a:pt x="30" y="13"/>
                  </a:lnTo>
                  <a:lnTo>
                    <a:pt x="29" y="13"/>
                  </a:lnTo>
                  <a:lnTo>
                    <a:pt x="27" y="12"/>
                  </a:lnTo>
                  <a:lnTo>
                    <a:pt x="26" y="13"/>
                  </a:lnTo>
                  <a:lnTo>
                    <a:pt x="25" y="12"/>
                  </a:lnTo>
                  <a:lnTo>
                    <a:pt x="26" y="11"/>
                  </a:lnTo>
                  <a:lnTo>
                    <a:pt x="25" y="11"/>
                  </a:lnTo>
                  <a:lnTo>
                    <a:pt x="23" y="11"/>
                  </a:lnTo>
                  <a:lnTo>
                    <a:pt x="19" y="9"/>
                  </a:lnTo>
                  <a:lnTo>
                    <a:pt x="18" y="9"/>
                  </a:lnTo>
                  <a:lnTo>
                    <a:pt x="17" y="10"/>
                  </a:lnTo>
                  <a:lnTo>
                    <a:pt x="17" y="9"/>
                  </a:lnTo>
                  <a:lnTo>
                    <a:pt x="0" y="11"/>
                  </a:lnTo>
                  <a:close/>
                </a:path>
              </a:pathLst>
            </a:custGeom>
            <a:solidFill>
              <a:srgbClr val="ED4213"/>
            </a:solidFill>
            <a:ln w="12700" cmpd="sng">
              <a:solidFill>
                <a:schemeClr val="tx1"/>
              </a:solidFill>
              <a:prstDash val="solid"/>
              <a:round/>
              <a:headEnd/>
              <a:tailEnd/>
            </a:ln>
          </p:spPr>
          <p:txBody>
            <a:bodyPr/>
            <a:lstStyle/>
            <a:p>
              <a:endParaRPr lang="en-US"/>
            </a:p>
          </p:txBody>
        </p:sp>
        <p:sp>
          <p:nvSpPr>
            <p:cNvPr id="93" name="Freeform 12"/>
            <p:cNvSpPr>
              <a:spLocks/>
            </p:cNvSpPr>
            <p:nvPr/>
          </p:nvSpPr>
          <p:spPr bwMode="auto">
            <a:xfrm>
              <a:off x="6289675" y="4311650"/>
              <a:ext cx="1003300" cy="719138"/>
            </a:xfrm>
            <a:custGeom>
              <a:avLst/>
              <a:gdLst>
                <a:gd name="T0" fmla="*/ 0 w 123"/>
                <a:gd name="T1" fmla="*/ 478350457 h 93"/>
                <a:gd name="T2" fmla="*/ 0 w 123"/>
                <a:gd name="T3" fmla="*/ 597943961 h 93"/>
                <a:gd name="T4" fmla="*/ 133071838 w 123"/>
                <a:gd name="T5" fmla="*/ 717529612 h 93"/>
                <a:gd name="T6" fmla="*/ 199607773 w 123"/>
                <a:gd name="T7" fmla="*/ 896911954 h 93"/>
                <a:gd name="T8" fmla="*/ 266143676 w 123"/>
                <a:gd name="T9" fmla="*/ 1016497846 h 93"/>
                <a:gd name="T10" fmla="*/ 199607773 w 123"/>
                <a:gd name="T11" fmla="*/ 1136091230 h 93"/>
                <a:gd name="T12" fmla="*/ 465743292 w 123"/>
                <a:gd name="T13" fmla="*/ 1076294538 h 93"/>
                <a:gd name="T14" fmla="*/ 598815225 w 123"/>
                <a:gd name="T15" fmla="*/ 896911954 h 93"/>
                <a:gd name="T16" fmla="*/ 665351128 w 123"/>
                <a:gd name="T17" fmla="*/ 896911954 h 93"/>
                <a:gd name="T18" fmla="*/ 598815225 w 123"/>
                <a:gd name="T19" fmla="*/ 1016497846 h 93"/>
                <a:gd name="T20" fmla="*/ 1264166353 w 123"/>
                <a:gd name="T21" fmla="*/ 837115262 h 93"/>
                <a:gd name="T22" fmla="*/ 1264166353 w 123"/>
                <a:gd name="T23" fmla="*/ 956708646 h 93"/>
                <a:gd name="T24" fmla="*/ 1663381771 w 123"/>
                <a:gd name="T25" fmla="*/ 1016497846 h 93"/>
                <a:gd name="T26" fmla="*/ 1929517226 w 123"/>
                <a:gd name="T27" fmla="*/ 1076294538 h 93"/>
                <a:gd name="T28" fmla="*/ 2062589032 w 123"/>
                <a:gd name="T29" fmla="*/ 1136091230 h 93"/>
                <a:gd name="T30" fmla="*/ 2062589032 w 123"/>
                <a:gd name="T31" fmla="*/ 1195880189 h 93"/>
                <a:gd name="T32" fmla="*/ 2147483647 w 123"/>
                <a:gd name="T33" fmla="*/ 1435059223 h 93"/>
                <a:gd name="T34" fmla="*/ 2147483647 w 123"/>
                <a:gd name="T35" fmla="*/ 1494855915 h 93"/>
                <a:gd name="T36" fmla="*/ 2147483647 w 123"/>
                <a:gd name="T37" fmla="*/ 1554644874 h 93"/>
                <a:gd name="T38" fmla="*/ 2147483647 w 123"/>
                <a:gd name="T39" fmla="*/ 1435059223 h 93"/>
                <a:gd name="T40" fmla="*/ 2147483647 w 123"/>
                <a:gd name="T41" fmla="*/ 1255676881 h 93"/>
                <a:gd name="T42" fmla="*/ 2147483647 w 123"/>
                <a:gd name="T43" fmla="*/ 1076294538 h 93"/>
                <a:gd name="T44" fmla="*/ 2147483647 w 123"/>
                <a:gd name="T45" fmla="*/ 1255676881 h 93"/>
                <a:gd name="T46" fmla="*/ 2147483647 w 123"/>
                <a:gd name="T47" fmla="*/ 1674238257 h 93"/>
                <a:gd name="T48" fmla="*/ 2147483647 w 123"/>
                <a:gd name="T49" fmla="*/ 1793823908 h 93"/>
                <a:gd name="T50" fmla="*/ 2147483647 w 123"/>
                <a:gd name="T51" fmla="*/ 2147483647 h 93"/>
                <a:gd name="T52" fmla="*/ 2147483647 w 123"/>
                <a:gd name="T53" fmla="*/ 2147483647 h 93"/>
                <a:gd name="T54" fmla="*/ 2147483647 w 123"/>
                <a:gd name="T55" fmla="*/ 2147483647 h 93"/>
                <a:gd name="T56" fmla="*/ 2147483647 w 123"/>
                <a:gd name="T57" fmla="*/ 2147483647 h 93"/>
                <a:gd name="T58" fmla="*/ 2147483647 w 123"/>
                <a:gd name="T59" fmla="*/ 2147483647 h 93"/>
                <a:gd name="T60" fmla="*/ 2147483647 w 123"/>
                <a:gd name="T61" fmla="*/ 2147483647 h 93"/>
                <a:gd name="T62" fmla="*/ 2147483647 w 123"/>
                <a:gd name="T63" fmla="*/ 2147483647 h 93"/>
                <a:gd name="T64" fmla="*/ 2147483647 w 123"/>
                <a:gd name="T65" fmla="*/ 2147483647 h 93"/>
                <a:gd name="T66" fmla="*/ 2147483647 w 123"/>
                <a:gd name="T67" fmla="*/ 2147483647 h 93"/>
                <a:gd name="T68" fmla="*/ 2147483647 w 123"/>
                <a:gd name="T69" fmla="*/ 2147483647 h 93"/>
                <a:gd name="T70" fmla="*/ 2147483647 w 123"/>
                <a:gd name="T71" fmla="*/ 2147483647 h 93"/>
                <a:gd name="T72" fmla="*/ 2147483647 w 123"/>
                <a:gd name="T73" fmla="*/ 2147483647 h 93"/>
                <a:gd name="T74" fmla="*/ 2147483647 w 123"/>
                <a:gd name="T75" fmla="*/ 2147483647 h 93"/>
                <a:gd name="T76" fmla="*/ 2147483647 w 123"/>
                <a:gd name="T77" fmla="*/ 2147483647 h 93"/>
                <a:gd name="T78" fmla="*/ 2147483647 w 123"/>
                <a:gd name="T79" fmla="*/ 2147483647 h 93"/>
                <a:gd name="T80" fmla="*/ 2147483647 w 123"/>
                <a:gd name="T81" fmla="*/ 2147483647 h 93"/>
                <a:gd name="T82" fmla="*/ 2147483647 w 123"/>
                <a:gd name="T83" fmla="*/ 2147483647 h 93"/>
                <a:gd name="T84" fmla="*/ 2147483647 w 123"/>
                <a:gd name="T85" fmla="*/ 2147483647 h 93"/>
                <a:gd name="T86" fmla="*/ 2147483647 w 123"/>
                <a:gd name="T87" fmla="*/ 2147483647 h 93"/>
                <a:gd name="T88" fmla="*/ 2147483647 w 123"/>
                <a:gd name="T89" fmla="*/ 2147483647 h 93"/>
                <a:gd name="T90" fmla="*/ 2147483647 w 123"/>
                <a:gd name="T91" fmla="*/ 2147483647 h 93"/>
                <a:gd name="T92" fmla="*/ 2147483647 w 123"/>
                <a:gd name="T93" fmla="*/ 2147483647 h 93"/>
                <a:gd name="T94" fmla="*/ 2147483647 w 123"/>
                <a:gd name="T95" fmla="*/ 2147483647 h 93"/>
                <a:gd name="T96" fmla="*/ 2147483647 w 123"/>
                <a:gd name="T97" fmla="*/ 2147483647 h 93"/>
                <a:gd name="T98" fmla="*/ 2147483647 w 123"/>
                <a:gd name="T99" fmla="*/ 2147483647 h 93"/>
                <a:gd name="T100" fmla="*/ 2147483647 w 123"/>
                <a:gd name="T101" fmla="*/ 1734027216 h 93"/>
                <a:gd name="T102" fmla="*/ 2147483647 w 123"/>
                <a:gd name="T103" fmla="*/ 1435059223 h 93"/>
                <a:gd name="T104" fmla="*/ 2147483647 w 123"/>
                <a:gd name="T105" fmla="*/ 478350457 h 93"/>
                <a:gd name="T106" fmla="*/ 2147483647 w 123"/>
                <a:gd name="T107" fmla="*/ 358764806 h 93"/>
                <a:gd name="T108" fmla="*/ 2147483647 w 123"/>
                <a:gd name="T109" fmla="*/ 59796707 h 93"/>
                <a:gd name="T110" fmla="*/ 2147483647 w 123"/>
                <a:gd name="T111" fmla="*/ 59796707 h 93"/>
                <a:gd name="T112" fmla="*/ 2147483647 w 123"/>
                <a:gd name="T113" fmla="*/ 418561497 h 93"/>
                <a:gd name="T114" fmla="*/ 2147483647 w 123"/>
                <a:gd name="T115" fmla="*/ 478350457 h 93"/>
                <a:gd name="T116" fmla="*/ 2147483647 w 123"/>
                <a:gd name="T117" fmla="*/ 418561497 h 93"/>
                <a:gd name="T118" fmla="*/ 2147483647 w 123"/>
                <a:gd name="T119" fmla="*/ 179382403 h 9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23"/>
                <a:gd name="T181" fmla="*/ 0 h 93"/>
                <a:gd name="T182" fmla="*/ 123 w 123"/>
                <a:gd name="T183" fmla="*/ 93 h 9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23" h="93">
                  <a:moveTo>
                    <a:pt x="38" y="3"/>
                  </a:moveTo>
                  <a:lnTo>
                    <a:pt x="0" y="7"/>
                  </a:lnTo>
                  <a:lnTo>
                    <a:pt x="0" y="8"/>
                  </a:lnTo>
                  <a:lnTo>
                    <a:pt x="0" y="9"/>
                  </a:lnTo>
                  <a:lnTo>
                    <a:pt x="0" y="10"/>
                  </a:lnTo>
                  <a:lnTo>
                    <a:pt x="1" y="12"/>
                  </a:lnTo>
                  <a:lnTo>
                    <a:pt x="2" y="12"/>
                  </a:lnTo>
                  <a:lnTo>
                    <a:pt x="4" y="13"/>
                  </a:lnTo>
                  <a:lnTo>
                    <a:pt x="4" y="14"/>
                  </a:lnTo>
                  <a:lnTo>
                    <a:pt x="3" y="15"/>
                  </a:lnTo>
                  <a:lnTo>
                    <a:pt x="3" y="16"/>
                  </a:lnTo>
                  <a:lnTo>
                    <a:pt x="4" y="16"/>
                  </a:lnTo>
                  <a:lnTo>
                    <a:pt x="4" y="17"/>
                  </a:lnTo>
                  <a:lnTo>
                    <a:pt x="3" y="18"/>
                  </a:lnTo>
                  <a:lnTo>
                    <a:pt x="3" y="19"/>
                  </a:lnTo>
                  <a:lnTo>
                    <a:pt x="4" y="19"/>
                  </a:lnTo>
                  <a:lnTo>
                    <a:pt x="6" y="18"/>
                  </a:lnTo>
                  <a:lnTo>
                    <a:pt x="7" y="18"/>
                  </a:lnTo>
                  <a:lnTo>
                    <a:pt x="7" y="16"/>
                  </a:lnTo>
                  <a:lnTo>
                    <a:pt x="8" y="15"/>
                  </a:lnTo>
                  <a:lnTo>
                    <a:pt x="9" y="15"/>
                  </a:lnTo>
                  <a:lnTo>
                    <a:pt x="10" y="15"/>
                  </a:lnTo>
                  <a:lnTo>
                    <a:pt x="10" y="16"/>
                  </a:lnTo>
                  <a:lnTo>
                    <a:pt x="9" y="17"/>
                  </a:lnTo>
                  <a:lnTo>
                    <a:pt x="10" y="17"/>
                  </a:lnTo>
                  <a:lnTo>
                    <a:pt x="12" y="16"/>
                  </a:lnTo>
                  <a:lnTo>
                    <a:pt x="19" y="14"/>
                  </a:lnTo>
                  <a:lnTo>
                    <a:pt x="20" y="14"/>
                  </a:lnTo>
                  <a:lnTo>
                    <a:pt x="20" y="15"/>
                  </a:lnTo>
                  <a:lnTo>
                    <a:pt x="19" y="16"/>
                  </a:lnTo>
                  <a:lnTo>
                    <a:pt x="22" y="16"/>
                  </a:lnTo>
                  <a:lnTo>
                    <a:pt x="25" y="17"/>
                  </a:lnTo>
                  <a:lnTo>
                    <a:pt x="28" y="19"/>
                  </a:lnTo>
                  <a:lnTo>
                    <a:pt x="29" y="19"/>
                  </a:lnTo>
                  <a:lnTo>
                    <a:pt x="29" y="18"/>
                  </a:lnTo>
                  <a:lnTo>
                    <a:pt x="30" y="18"/>
                  </a:lnTo>
                  <a:lnTo>
                    <a:pt x="31" y="19"/>
                  </a:lnTo>
                  <a:lnTo>
                    <a:pt x="32" y="19"/>
                  </a:lnTo>
                  <a:lnTo>
                    <a:pt x="32" y="20"/>
                  </a:lnTo>
                  <a:lnTo>
                    <a:pt x="31" y="20"/>
                  </a:lnTo>
                  <a:lnTo>
                    <a:pt x="32" y="20"/>
                  </a:lnTo>
                  <a:lnTo>
                    <a:pt x="36" y="23"/>
                  </a:lnTo>
                  <a:lnTo>
                    <a:pt x="36" y="24"/>
                  </a:lnTo>
                  <a:lnTo>
                    <a:pt x="36" y="25"/>
                  </a:lnTo>
                  <a:lnTo>
                    <a:pt x="35" y="26"/>
                  </a:lnTo>
                  <a:lnTo>
                    <a:pt x="35" y="25"/>
                  </a:lnTo>
                  <a:lnTo>
                    <a:pt x="34" y="25"/>
                  </a:lnTo>
                  <a:lnTo>
                    <a:pt x="34" y="26"/>
                  </a:lnTo>
                  <a:lnTo>
                    <a:pt x="35" y="27"/>
                  </a:lnTo>
                  <a:lnTo>
                    <a:pt x="40" y="25"/>
                  </a:lnTo>
                  <a:lnTo>
                    <a:pt x="41" y="24"/>
                  </a:lnTo>
                  <a:lnTo>
                    <a:pt x="43" y="24"/>
                  </a:lnTo>
                  <a:lnTo>
                    <a:pt x="47" y="21"/>
                  </a:lnTo>
                  <a:lnTo>
                    <a:pt x="50" y="21"/>
                  </a:lnTo>
                  <a:lnTo>
                    <a:pt x="50" y="20"/>
                  </a:lnTo>
                  <a:lnTo>
                    <a:pt x="49" y="19"/>
                  </a:lnTo>
                  <a:lnTo>
                    <a:pt x="50" y="18"/>
                  </a:lnTo>
                  <a:lnTo>
                    <a:pt x="55" y="17"/>
                  </a:lnTo>
                  <a:lnTo>
                    <a:pt x="61" y="20"/>
                  </a:lnTo>
                  <a:lnTo>
                    <a:pt x="61" y="21"/>
                  </a:lnTo>
                  <a:lnTo>
                    <a:pt x="63" y="23"/>
                  </a:lnTo>
                  <a:lnTo>
                    <a:pt x="65" y="25"/>
                  </a:lnTo>
                  <a:lnTo>
                    <a:pt x="69" y="28"/>
                  </a:lnTo>
                  <a:lnTo>
                    <a:pt x="69" y="29"/>
                  </a:lnTo>
                  <a:lnTo>
                    <a:pt x="71" y="30"/>
                  </a:lnTo>
                  <a:lnTo>
                    <a:pt x="74" y="30"/>
                  </a:lnTo>
                  <a:lnTo>
                    <a:pt x="76" y="34"/>
                  </a:lnTo>
                  <a:lnTo>
                    <a:pt x="77" y="35"/>
                  </a:lnTo>
                  <a:lnTo>
                    <a:pt x="77" y="36"/>
                  </a:lnTo>
                  <a:lnTo>
                    <a:pt x="78" y="39"/>
                  </a:lnTo>
                  <a:lnTo>
                    <a:pt x="77" y="43"/>
                  </a:lnTo>
                  <a:lnTo>
                    <a:pt x="76" y="48"/>
                  </a:lnTo>
                  <a:lnTo>
                    <a:pt x="76" y="51"/>
                  </a:lnTo>
                  <a:lnTo>
                    <a:pt x="77" y="53"/>
                  </a:lnTo>
                  <a:lnTo>
                    <a:pt x="80" y="54"/>
                  </a:lnTo>
                  <a:lnTo>
                    <a:pt x="80" y="53"/>
                  </a:lnTo>
                  <a:lnTo>
                    <a:pt x="80" y="52"/>
                  </a:lnTo>
                  <a:lnTo>
                    <a:pt x="79" y="50"/>
                  </a:lnTo>
                  <a:lnTo>
                    <a:pt x="79" y="49"/>
                  </a:lnTo>
                  <a:lnTo>
                    <a:pt x="80" y="49"/>
                  </a:lnTo>
                  <a:lnTo>
                    <a:pt x="82" y="51"/>
                  </a:lnTo>
                  <a:lnTo>
                    <a:pt x="82" y="50"/>
                  </a:lnTo>
                  <a:lnTo>
                    <a:pt x="83" y="50"/>
                  </a:lnTo>
                  <a:lnTo>
                    <a:pt x="84" y="51"/>
                  </a:lnTo>
                  <a:lnTo>
                    <a:pt x="83" y="52"/>
                  </a:lnTo>
                  <a:lnTo>
                    <a:pt x="83" y="53"/>
                  </a:lnTo>
                  <a:lnTo>
                    <a:pt x="82" y="54"/>
                  </a:lnTo>
                  <a:lnTo>
                    <a:pt x="81" y="57"/>
                  </a:lnTo>
                  <a:lnTo>
                    <a:pt x="80" y="57"/>
                  </a:lnTo>
                  <a:lnTo>
                    <a:pt x="80" y="59"/>
                  </a:lnTo>
                  <a:lnTo>
                    <a:pt x="81" y="59"/>
                  </a:lnTo>
                  <a:lnTo>
                    <a:pt x="83" y="61"/>
                  </a:lnTo>
                  <a:lnTo>
                    <a:pt x="85" y="66"/>
                  </a:lnTo>
                  <a:lnTo>
                    <a:pt x="89" y="68"/>
                  </a:lnTo>
                  <a:lnTo>
                    <a:pt x="89" y="67"/>
                  </a:lnTo>
                  <a:lnTo>
                    <a:pt x="90" y="67"/>
                  </a:lnTo>
                  <a:lnTo>
                    <a:pt x="91" y="69"/>
                  </a:lnTo>
                  <a:lnTo>
                    <a:pt x="91" y="70"/>
                  </a:lnTo>
                  <a:lnTo>
                    <a:pt x="92" y="73"/>
                  </a:lnTo>
                  <a:lnTo>
                    <a:pt x="94" y="74"/>
                  </a:lnTo>
                  <a:lnTo>
                    <a:pt x="95" y="74"/>
                  </a:lnTo>
                  <a:lnTo>
                    <a:pt x="98" y="81"/>
                  </a:lnTo>
                  <a:lnTo>
                    <a:pt x="99" y="82"/>
                  </a:lnTo>
                  <a:lnTo>
                    <a:pt x="102" y="83"/>
                  </a:lnTo>
                  <a:lnTo>
                    <a:pt x="104" y="83"/>
                  </a:lnTo>
                  <a:lnTo>
                    <a:pt x="108" y="88"/>
                  </a:lnTo>
                  <a:lnTo>
                    <a:pt x="110" y="90"/>
                  </a:lnTo>
                  <a:lnTo>
                    <a:pt x="111" y="90"/>
                  </a:lnTo>
                  <a:lnTo>
                    <a:pt x="111" y="91"/>
                  </a:lnTo>
                  <a:lnTo>
                    <a:pt x="110" y="91"/>
                  </a:lnTo>
                  <a:lnTo>
                    <a:pt x="109" y="91"/>
                  </a:lnTo>
                  <a:lnTo>
                    <a:pt x="109" y="92"/>
                  </a:lnTo>
                  <a:lnTo>
                    <a:pt x="110" y="93"/>
                  </a:lnTo>
                  <a:lnTo>
                    <a:pt x="112" y="93"/>
                  </a:lnTo>
                  <a:lnTo>
                    <a:pt x="113" y="92"/>
                  </a:lnTo>
                  <a:lnTo>
                    <a:pt x="114" y="92"/>
                  </a:lnTo>
                  <a:lnTo>
                    <a:pt x="120" y="90"/>
                  </a:lnTo>
                  <a:lnTo>
                    <a:pt x="121" y="88"/>
                  </a:lnTo>
                  <a:lnTo>
                    <a:pt x="121" y="87"/>
                  </a:lnTo>
                  <a:lnTo>
                    <a:pt x="121" y="84"/>
                  </a:lnTo>
                  <a:lnTo>
                    <a:pt x="121" y="82"/>
                  </a:lnTo>
                  <a:lnTo>
                    <a:pt x="122" y="79"/>
                  </a:lnTo>
                  <a:lnTo>
                    <a:pt x="123" y="80"/>
                  </a:lnTo>
                  <a:lnTo>
                    <a:pt x="122" y="74"/>
                  </a:lnTo>
                  <a:lnTo>
                    <a:pt x="122" y="71"/>
                  </a:lnTo>
                  <a:lnTo>
                    <a:pt x="122" y="66"/>
                  </a:lnTo>
                  <a:lnTo>
                    <a:pt x="121" y="61"/>
                  </a:lnTo>
                  <a:lnTo>
                    <a:pt x="120" y="60"/>
                  </a:lnTo>
                  <a:lnTo>
                    <a:pt x="116" y="54"/>
                  </a:lnTo>
                  <a:lnTo>
                    <a:pt x="113" y="48"/>
                  </a:lnTo>
                  <a:lnTo>
                    <a:pt x="110" y="44"/>
                  </a:lnTo>
                  <a:lnTo>
                    <a:pt x="110" y="43"/>
                  </a:lnTo>
                  <a:lnTo>
                    <a:pt x="109" y="40"/>
                  </a:lnTo>
                  <a:lnTo>
                    <a:pt x="109" y="39"/>
                  </a:lnTo>
                  <a:lnTo>
                    <a:pt x="110" y="38"/>
                  </a:lnTo>
                  <a:lnTo>
                    <a:pt x="110" y="37"/>
                  </a:lnTo>
                  <a:lnTo>
                    <a:pt x="106" y="31"/>
                  </a:lnTo>
                  <a:lnTo>
                    <a:pt x="103" y="29"/>
                  </a:lnTo>
                  <a:lnTo>
                    <a:pt x="102" y="28"/>
                  </a:lnTo>
                  <a:lnTo>
                    <a:pt x="101" y="27"/>
                  </a:lnTo>
                  <a:lnTo>
                    <a:pt x="99" y="24"/>
                  </a:lnTo>
                  <a:lnTo>
                    <a:pt x="95" y="17"/>
                  </a:lnTo>
                  <a:lnTo>
                    <a:pt x="94" y="14"/>
                  </a:lnTo>
                  <a:lnTo>
                    <a:pt x="92" y="8"/>
                  </a:lnTo>
                  <a:lnTo>
                    <a:pt x="92" y="7"/>
                  </a:lnTo>
                  <a:lnTo>
                    <a:pt x="91" y="7"/>
                  </a:lnTo>
                  <a:lnTo>
                    <a:pt x="90" y="6"/>
                  </a:lnTo>
                  <a:lnTo>
                    <a:pt x="90" y="2"/>
                  </a:lnTo>
                  <a:lnTo>
                    <a:pt x="89" y="1"/>
                  </a:lnTo>
                  <a:lnTo>
                    <a:pt x="88" y="1"/>
                  </a:lnTo>
                  <a:lnTo>
                    <a:pt x="86" y="1"/>
                  </a:lnTo>
                  <a:lnTo>
                    <a:pt x="83" y="0"/>
                  </a:lnTo>
                  <a:lnTo>
                    <a:pt x="82" y="1"/>
                  </a:lnTo>
                  <a:lnTo>
                    <a:pt x="82" y="2"/>
                  </a:lnTo>
                  <a:lnTo>
                    <a:pt x="81" y="3"/>
                  </a:lnTo>
                  <a:lnTo>
                    <a:pt x="82" y="7"/>
                  </a:lnTo>
                  <a:lnTo>
                    <a:pt x="82" y="9"/>
                  </a:lnTo>
                  <a:lnTo>
                    <a:pt x="80" y="8"/>
                  </a:lnTo>
                  <a:lnTo>
                    <a:pt x="79" y="6"/>
                  </a:lnTo>
                  <a:lnTo>
                    <a:pt x="40" y="8"/>
                  </a:lnTo>
                  <a:lnTo>
                    <a:pt x="39" y="7"/>
                  </a:lnTo>
                  <a:lnTo>
                    <a:pt x="39" y="6"/>
                  </a:lnTo>
                  <a:lnTo>
                    <a:pt x="38" y="4"/>
                  </a:lnTo>
                  <a:lnTo>
                    <a:pt x="38" y="3"/>
                  </a:lnTo>
                  <a:close/>
                </a:path>
              </a:pathLst>
            </a:custGeom>
            <a:solidFill>
              <a:srgbClr val="ED4213"/>
            </a:solidFill>
            <a:ln w="12700" cmpd="sng">
              <a:solidFill>
                <a:schemeClr val="tx1"/>
              </a:solidFill>
              <a:prstDash val="solid"/>
              <a:round/>
              <a:headEnd/>
              <a:tailEnd/>
            </a:ln>
          </p:spPr>
          <p:txBody>
            <a:bodyPr/>
            <a:lstStyle/>
            <a:p>
              <a:endParaRPr lang="en-US"/>
            </a:p>
          </p:txBody>
        </p:sp>
        <p:sp>
          <p:nvSpPr>
            <p:cNvPr id="94" name="Freeform 13"/>
            <p:cNvSpPr>
              <a:spLocks/>
            </p:cNvSpPr>
            <p:nvPr/>
          </p:nvSpPr>
          <p:spPr bwMode="auto">
            <a:xfrm>
              <a:off x="2368550" y="2562225"/>
              <a:ext cx="877888" cy="1423988"/>
            </a:xfrm>
            <a:custGeom>
              <a:avLst/>
              <a:gdLst>
                <a:gd name="T0" fmla="*/ 2147483647 w 108"/>
                <a:gd name="T1" fmla="*/ 2147483647 h 184"/>
                <a:gd name="T2" fmla="*/ 2147483647 w 108"/>
                <a:gd name="T3" fmla="*/ 2147483647 h 184"/>
                <a:gd name="T4" fmla="*/ 2147483647 w 108"/>
                <a:gd name="T5" fmla="*/ 2147483647 h 184"/>
                <a:gd name="T6" fmla="*/ 2147483647 w 108"/>
                <a:gd name="T7" fmla="*/ 2147483647 h 184"/>
                <a:gd name="T8" fmla="*/ 2147483647 w 108"/>
                <a:gd name="T9" fmla="*/ 2147483647 h 184"/>
                <a:gd name="T10" fmla="*/ 2147483647 w 108"/>
                <a:gd name="T11" fmla="*/ 2147483647 h 184"/>
                <a:gd name="T12" fmla="*/ 2147483647 w 108"/>
                <a:gd name="T13" fmla="*/ 2147483647 h 184"/>
                <a:gd name="T14" fmla="*/ 2147483647 w 108"/>
                <a:gd name="T15" fmla="*/ 2147483647 h 184"/>
                <a:gd name="T16" fmla="*/ 2147483647 w 108"/>
                <a:gd name="T17" fmla="*/ 2147483647 h 184"/>
                <a:gd name="T18" fmla="*/ 1453628182 w 108"/>
                <a:gd name="T19" fmla="*/ 2147483647 h 184"/>
                <a:gd name="T20" fmla="*/ 1453628182 w 108"/>
                <a:gd name="T21" fmla="*/ 2147483647 h 184"/>
                <a:gd name="T22" fmla="*/ 1519705493 w 108"/>
                <a:gd name="T23" fmla="*/ 2147483647 h 184"/>
                <a:gd name="T24" fmla="*/ 1387550872 w 108"/>
                <a:gd name="T25" fmla="*/ 2147483647 h 184"/>
                <a:gd name="T26" fmla="*/ 1453628182 w 108"/>
                <a:gd name="T27" fmla="*/ 2147483647 h 184"/>
                <a:gd name="T28" fmla="*/ 1057188451 w 108"/>
                <a:gd name="T29" fmla="*/ 2147483647 h 184"/>
                <a:gd name="T30" fmla="*/ 792887337 w 108"/>
                <a:gd name="T31" fmla="*/ 2147483647 h 184"/>
                <a:gd name="T32" fmla="*/ 925033830 w 108"/>
                <a:gd name="T33" fmla="*/ 2147483647 h 184"/>
                <a:gd name="T34" fmla="*/ 925033830 w 108"/>
                <a:gd name="T35" fmla="*/ 2147483647 h 184"/>
                <a:gd name="T36" fmla="*/ 594663534 w 108"/>
                <a:gd name="T37" fmla="*/ 2147483647 h 184"/>
                <a:gd name="T38" fmla="*/ 594663534 w 108"/>
                <a:gd name="T39" fmla="*/ 2147483647 h 184"/>
                <a:gd name="T40" fmla="*/ 726818155 w 108"/>
                <a:gd name="T41" fmla="*/ 2147483647 h 184"/>
                <a:gd name="T42" fmla="*/ 792887337 w 108"/>
                <a:gd name="T43" fmla="*/ 2147483647 h 184"/>
                <a:gd name="T44" fmla="*/ 991111140 w 108"/>
                <a:gd name="T45" fmla="*/ 2147483647 h 184"/>
                <a:gd name="T46" fmla="*/ 925033830 w 108"/>
                <a:gd name="T47" fmla="*/ 2147483647 h 184"/>
                <a:gd name="T48" fmla="*/ 792887337 w 108"/>
                <a:gd name="T49" fmla="*/ 2147483647 h 184"/>
                <a:gd name="T50" fmla="*/ 462516915 w 108"/>
                <a:gd name="T51" fmla="*/ 2147483647 h 184"/>
                <a:gd name="T52" fmla="*/ 396447733 w 108"/>
                <a:gd name="T53" fmla="*/ 2147483647 h 184"/>
                <a:gd name="T54" fmla="*/ 66077326 w 108"/>
                <a:gd name="T55" fmla="*/ 2147483647 h 184"/>
                <a:gd name="T56" fmla="*/ 66077326 w 108"/>
                <a:gd name="T57" fmla="*/ 2147483647 h 184"/>
                <a:gd name="T58" fmla="*/ 264293048 w 108"/>
                <a:gd name="T59" fmla="*/ 2147483647 h 184"/>
                <a:gd name="T60" fmla="*/ 132146524 w 108"/>
                <a:gd name="T61" fmla="*/ 1916579349 h 184"/>
                <a:gd name="T62" fmla="*/ 0 w 108"/>
                <a:gd name="T63" fmla="*/ 1677008926 h 184"/>
                <a:gd name="T64" fmla="*/ 0 w 108"/>
                <a:gd name="T65" fmla="*/ 1437438502 h 184"/>
                <a:gd name="T66" fmla="*/ 396447733 w 108"/>
                <a:gd name="T67" fmla="*/ 898397069 h 184"/>
                <a:gd name="T68" fmla="*/ 594663534 w 108"/>
                <a:gd name="T69" fmla="*/ 598934039 h 184"/>
                <a:gd name="T70" fmla="*/ 594663534 w 108"/>
                <a:gd name="T71" fmla="*/ 59892621 h 184"/>
                <a:gd name="T72" fmla="*/ 2147483647 w 108"/>
                <a:gd name="T73" fmla="*/ 2147483647 h 184"/>
                <a:gd name="T74" fmla="*/ 2147483647 w 108"/>
                <a:gd name="T75" fmla="*/ 2147483647 h 184"/>
                <a:gd name="T76" fmla="*/ 2147483647 w 108"/>
                <a:gd name="T77" fmla="*/ 2147483647 h 184"/>
                <a:gd name="T78" fmla="*/ 2147483647 w 108"/>
                <a:gd name="T79" fmla="*/ 2147483647 h 184"/>
                <a:gd name="T80" fmla="*/ 2147483647 w 108"/>
                <a:gd name="T81" fmla="*/ 2147483647 h 184"/>
                <a:gd name="T82" fmla="*/ 2147483647 w 108"/>
                <a:gd name="T83" fmla="*/ 2147483647 h 184"/>
                <a:gd name="T84" fmla="*/ 2147483647 w 108"/>
                <a:gd name="T85" fmla="*/ 2147483647 h 184"/>
                <a:gd name="T86" fmla="*/ 2147483647 w 108"/>
                <a:gd name="T87" fmla="*/ 2147483647 h 184"/>
                <a:gd name="T88" fmla="*/ 2147483647 w 108"/>
                <a:gd name="T89" fmla="*/ 2147483647 h 184"/>
                <a:gd name="T90" fmla="*/ 2147483647 w 108"/>
                <a:gd name="T91" fmla="*/ 2147483647 h 184"/>
                <a:gd name="T92" fmla="*/ 2147483647 w 108"/>
                <a:gd name="T93" fmla="*/ 2147483647 h 18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08"/>
                <a:gd name="T142" fmla="*/ 0 h 184"/>
                <a:gd name="T143" fmla="*/ 108 w 108"/>
                <a:gd name="T144" fmla="*/ 184 h 184"/>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08" h="184">
                  <a:moveTo>
                    <a:pt x="94" y="183"/>
                  </a:moveTo>
                  <a:lnTo>
                    <a:pt x="61" y="180"/>
                  </a:lnTo>
                  <a:lnTo>
                    <a:pt x="61" y="179"/>
                  </a:lnTo>
                  <a:lnTo>
                    <a:pt x="60" y="178"/>
                  </a:lnTo>
                  <a:lnTo>
                    <a:pt x="60" y="177"/>
                  </a:lnTo>
                  <a:lnTo>
                    <a:pt x="61" y="177"/>
                  </a:lnTo>
                  <a:lnTo>
                    <a:pt x="60" y="176"/>
                  </a:lnTo>
                  <a:lnTo>
                    <a:pt x="60" y="175"/>
                  </a:lnTo>
                  <a:lnTo>
                    <a:pt x="60" y="174"/>
                  </a:lnTo>
                  <a:lnTo>
                    <a:pt x="60" y="169"/>
                  </a:lnTo>
                  <a:lnTo>
                    <a:pt x="57" y="163"/>
                  </a:lnTo>
                  <a:lnTo>
                    <a:pt x="55" y="161"/>
                  </a:lnTo>
                  <a:lnTo>
                    <a:pt x="54" y="159"/>
                  </a:lnTo>
                  <a:lnTo>
                    <a:pt x="50" y="156"/>
                  </a:lnTo>
                  <a:lnTo>
                    <a:pt x="48" y="156"/>
                  </a:lnTo>
                  <a:lnTo>
                    <a:pt x="47" y="155"/>
                  </a:lnTo>
                  <a:lnTo>
                    <a:pt x="48" y="153"/>
                  </a:lnTo>
                  <a:lnTo>
                    <a:pt x="48" y="152"/>
                  </a:lnTo>
                  <a:lnTo>
                    <a:pt x="48" y="151"/>
                  </a:lnTo>
                  <a:lnTo>
                    <a:pt x="46" y="150"/>
                  </a:lnTo>
                  <a:lnTo>
                    <a:pt x="43" y="149"/>
                  </a:lnTo>
                  <a:lnTo>
                    <a:pt x="41" y="149"/>
                  </a:lnTo>
                  <a:lnTo>
                    <a:pt x="39" y="147"/>
                  </a:lnTo>
                  <a:lnTo>
                    <a:pt x="37" y="143"/>
                  </a:lnTo>
                  <a:lnTo>
                    <a:pt x="35" y="141"/>
                  </a:lnTo>
                  <a:lnTo>
                    <a:pt x="33" y="141"/>
                  </a:lnTo>
                  <a:lnTo>
                    <a:pt x="27" y="138"/>
                  </a:lnTo>
                  <a:lnTo>
                    <a:pt x="25" y="138"/>
                  </a:lnTo>
                  <a:lnTo>
                    <a:pt x="22" y="136"/>
                  </a:lnTo>
                  <a:lnTo>
                    <a:pt x="21" y="135"/>
                  </a:lnTo>
                  <a:lnTo>
                    <a:pt x="21" y="133"/>
                  </a:lnTo>
                  <a:lnTo>
                    <a:pt x="22" y="132"/>
                  </a:lnTo>
                  <a:lnTo>
                    <a:pt x="22" y="129"/>
                  </a:lnTo>
                  <a:lnTo>
                    <a:pt x="23" y="128"/>
                  </a:lnTo>
                  <a:lnTo>
                    <a:pt x="23" y="127"/>
                  </a:lnTo>
                  <a:lnTo>
                    <a:pt x="22" y="124"/>
                  </a:lnTo>
                  <a:lnTo>
                    <a:pt x="21" y="124"/>
                  </a:lnTo>
                  <a:lnTo>
                    <a:pt x="21" y="122"/>
                  </a:lnTo>
                  <a:lnTo>
                    <a:pt x="21" y="121"/>
                  </a:lnTo>
                  <a:lnTo>
                    <a:pt x="22" y="120"/>
                  </a:lnTo>
                  <a:lnTo>
                    <a:pt x="20" y="118"/>
                  </a:lnTo>
                  <a:lnTo>
                    <a:pt x="16" y="111"/>
                  </a:lnTo>
                  <a:lnTo>
                    <a:pt x="16" y="109"/>
                  </a:lnTo>
                  <a:lnTo>
                    <a:pt x="15" y="107"/>
                  </a:lnTo>
                  <a:lnTo>
                    <a:pt x="15" y="106"/>
                  </a:lnTo>
                  <a:lnTo>
                    <a:pt x="12" y="102"/>
                  </a:lnTo>
                  <a:lnTo>
                    <a:pt x="12" y="97"/>
                  </a:lnTo>
                  <a:lnTo>
                    <a:pt x="13" y="96"/>
                  </a:lnTo>
                  <a:lnTo>
                    <a:pt x="14" y="96"/>
                  </a:lnTo>
                  <a:lnTo>
                    <a:pt x="15" y="95"/>
                  </a:lnTo>
                  <a:lnTo>
                    <a:pt x="15" y="92"/>
                  </a:lnTo>
                  <a:lnTo>
                    <a:pt x="14" y="91"/>
                  </a:lnTo>
                  <a:lnTo>
                    <a:pt x="12" y="90"/>
                  </a:lnTo>
                  <a:lnTo>
                    <a:pt x="10" y="88"/>
                  </a:lnTo>
                  <a:lnTo>
                    <a:pt x="9" y="86"/>
                  </a:lnTo>
                  <a:lnTo>
                    <a:pt x="9" y="80"/>
                  </a:lnTo>
                  <a:lnTo>
                    <a:pt x="10" y="79"/>
                  </a:lnTo>
                  <a:lnTo>
                    <a:pt x="9" y="78"/>
                  </a:lnTo>
                  <a:lnTo>
                    <a:pt x="10" y="78"/>
                  </a:lnTo>
                  <a:lnTo>
                    <a:pt x="10" y="75"/>
                  </a:lnTo>
                  <a:lnTo>
                    <a:pt x="11" y="75"/>
                  </a:lnTo>
                  <a:lnTo>
                    <a:pt x="12" y="76"/>
                  </a:lnTo>
                  <a:lnTo>
                    <a:pt x="12" y="78"/>
                  </a:lnTo>
                  <a:lnTo>
                    <a:pt x="12" y="79"/>
                  </a:lnTo>
                  <a:lnTo>
                    <a:pt x="14" y="80"/>
                  </a:lnTo>
                  <a:lnTo>
                    <a:pt x="14" y="79"/>
                  </a:lnTo>
                  <a:lnTo>
                    <a:pt x="15" y="78"/>
                  </a:lnTo>
                  <a:lnTo>
                    <a:pt x="14" y="75"/>
                  </a:lnTo>
                  <a:lnTo>
                    <a:pt x="13" y="73"/>
                  </a:lnTo>
                  <a:lnTo>
                    <a:pt x="14" y="71"/>
                  </a:lnTo>
                  <a:lnTo>
                    <a:pt x="13" y="70"/>
                  </a:lnTo>
                  <a:lnTo>
                    <a:pt x="12" y="72"/>
                  </a:lnTo>
                  <a:lnTo>
                    <a:pt x="12" y="73"/>
                  </a:lnTo>
                  <a:lnTo>
                    <a:pt x="11" y="74"/>
                  </a:lnTo>
                  <a:lnTo>
                    <a:pt x="9" y="73"/>
                  </a:lnTo>
                  <a:lnTo>
                    <a:pt x="7" y="70"/>
                  </a:lnTo>
                  <a:lnTo>
                    <a:pt x="5" y="69"/>
                  </a:lnTo>
                  <a:lnTo>
                    <a:pt x="6" y="68"/>
                  </a:lnTo>
                  <a:lnTo>
                    <a:pt x="6" y="61"/>
                  </a:lnTo>
                  <a:lnTo>
                    <a:pt x="4" y="59"/>
                  </a:lnTo>
                  <a:lnTo>
                    <a:pt x="3" y="56"/>
                  </a:lnTo>
                  <a:lnTo>
                    <a:pt x="1" y="51"/>
                  </a:lnTo>
                  <a:lnTo>
                    <a:pt x="2" y="49"/>
                  </a:lnTo>
                  <a:lnTo>
                    <a:pt x="1" y="48"/>
                  </a:lnTo>
                  <a:lnTo>
                    <a:pt x="1" y="46"/>
                  </a:lnTo>
                  <a:lnTo>
                    <a:pt x="2" y="43"/>
                  </a:lnTo>
                  <a:lnTo>
                    <a:pt x="3" y="41"/>
                  </a:lnTo>
                  <a:lnTo>
                    <a:pt x="4" y="40"/>
                  </a:lnTo>
                  <a:lnTo>
                    <a:pt x="3" y="36"/>
                  </a:lnTo>
                  <a:lnTo>
                    <a:pt x="2" y="33"/>
                  </a:lnTo>
                  <a:lnTo>
                    <a:pt x="2" y="32"/>
                  </a:lnTo>
                  <a:lnTo>
                    <a:pt x="1" y="31"/>
                  </a:lnTo>
                  <a:lnTo>
                    <a:pt x="0" y="30"/>
                  </a:lnTo>
                  <a:lnTo>
                    <a:pt x="0" y="28"/>
                  </a:lnTo>
                  <a:lnTo>
                    <a:pt x="0" y="26"/>
                  </a:lnTo>
                  <a:lnTo>
                    <a:pt x="0" y="24"/>
                  </a:lnTo>
                  <a:lnTo>
                    <a:pt x="2" y="21"/>
                  </a:lnTo>
                  <a:lnTo>
                    <a:pt x="6" y="16"/>
                  </a:lnTo>
                  <a:lnTo>
                    <a:pt x="6" y="15"/>
                  </a:lnTo>
                  <a:lnTo>
                    <a:pt x="7" y="13"/>
                  </a:lnTo>
                  <a:lnTo>
                    <a:pt x="8" y="12"/>
                  </a:lnTo>
                  <a:lnTo>
                    <a:pt x="9" y="10"/>
                  </a:lnTo>
                  <a:lnTo>
                    <a:pt x="9" y="5"/>
                  </a:lnTo>
                  <a:lnTo>
                    <a:pt x="8" y="3"/>
                  </a:lnTo>
                  <a:lnTo>
                    <a:pt x="9" y="1"/>
                  </a:lnTo>
                  <a:lnTo>
                    <a:pt x="10" y="0"/>
                  </a:lnTo>
                  <a:lnTo>
                    <a:pt x="61" y="13"/>
                  </a:lnTo>
                  <a:lnTo>
                    <a:pt x="48" y="64"/>
                  </a:lnTo>
                  <a:lnTo>
                    <a:pt x="104" y="146"/>
                  </a:lnTo>
                  <a:lnTo>
                    <a:pt x="104" y="148"/>
                  </a:lnTo>
                  <a:lnTo>
                    <a:pt x="104" y="149"/>
                  </a:lnTo>
                  <a:lnTo>
                    <a:pt x="104" y="150"/>
                  </a:lnTo>
                  <a:lnTo>
                    <a:pt x="105" y="152"/>
                  </a:lnTo>
                  <a:lnTo>
                    <a:pt x="105" y="153"/>
                  </a:lnTo>
                  <a:lnTo>
                    <a:pt x="105" y="155"/>
                  </a:lnTo>
                  <a:lnTo>
                    <a:pt x="106" y="157"/>
                  </a:lnTo>
                  <a:lnTo>
                    <a:pt x="107" y="158"/>
                  </a:lnTo>
                  <a:lnTo>
                    <a:pt x="108" y="160"/>
                  </a:lnTo>
                  <a:lnTo>
                    <a:pt x="107" y="160"/>
                  </a:lnTo>
                  <a:lnTo>
                    <a:pt x="105" y="161"/>
                  </a:lnTo>
                  <a:lnTo>
                    <a:pt x="103" y="162"/>
                  </a:lnTo>
                  <a:lnTo>
                    <a:pt x="102" y="164"/>
                  </a:lnTo>
                  <a:lnTo>
                    <a:pt x="100" y="169"/>
                  </a:lnTo>
                  <a:lnTo>
                    <a:pt x="98" y="172"/>
                  </a:lnTo>
                  <a:lnTo>
                    <a:pt x="96" y="172"/>
                  </a:lnTo>
                  <a:lnTo>
                    <a:pt x="96" y="173"/>
                  </a:lnTo>
                  <a:lnTo>
                    <a:pt x="97" y="174"/>
                  </a:lnTo>
                  <a:lnTo>
                    <a:pt x="96" y="175"/>
                  </a:lnTo>
                  <a:lnTo>
                    <a:pt x="96" y="177"/>
                  </a:lnTo>
                  <a:lnTo>
                    <a:pt x="96" y="178"/>
                  </a:lnTo>
                  <a:lnTo>
                    <a:pt x="98" y="180"/>
                  </a:lnTo>
                  <a:lnTo>
                    <a:pt x="99" y="181"/>
                  </a:lnTo>
                  <a:lnTo>
                    <a:pt x="98" y="181"/>
                  </a:lnTo>
                  <a:lnTo>
                    <a:pt x="98" y="183"/>
                  </a:lnTo>
                  <a:lnTo>
                    <a:pt x="97" y="184"/>
                  </a:lnTo>
                  <a:lnTo>
                    <a:pt x="96" y="184"/>
                  </a:lnTo>
                  <a:lnTo>
                    <a:pt x="94" y="183"/>
                  </a:lnTo>
                  <a:close/>
                </a:path>
              </a:pathLst>
            </a:custGeom>
            <a:solidFill>
              <a:srgbClr val="FFC66D"/>
            </a:solidFill>
            <a:ln w="12700" cmpd="sng">
              <a:solidFill>
                <a:schemeClr val="tx1"/>
              </a:solidFill>
              <a:prstDash val="solid"/>
              <a:round/>
              <a:headEnd/>
              <a:tailEnd/>
            </a:ln>
          </p:spPr>
          <p:txBody>
            <a:bodyPr/>
            <a:lstStyle/>
            <a:p>
              <a:endParaRPr lang="en-US"/>
            </a:p>
          </p:txBody>
        </p:sp>
        <p:sp>
          <p:nvSpPr>
            <p:cNvPr id="95" name="Freeform 14"/>
            <p:cNvSpPr>
              <a:spLocks/>
            </p:cNvSpPr>
            <p:nvPr/>
          </p:nvSpPr>
          <p:spPr bwMode="auto">
            <a:xfrm>
              <a:off x="3741738" y="2452688"/>
              <a:ext cx="766762" cy="604837"/>
            </a:xfrm>
            <a:custGeom>
              <a:avLst/>
              <a:gdLst>
                <a:gd name="T0" fmla="*/ 2147483647 w 94"/>
                <a:gd name="T1" fmla="*/ 2147483647 h 78"/>
                <a:gd name="T2" fmla="*/ 2147483647 w 94"/>
                <a:gd name="T3" fmla="*/ 2147483647 h 78"/>
                <a:gd name="T4" fmla="*/ 2147483647 w 94"/>
                <a:gd name="T5" fmla="*/ 601293283 h 78"/>
                <a:gd name="T6" fmla="*/ 665370000 w 94"/>
                <a:gd name="T7" fmla="*/ 0 h 78"/>
                <a:gd name="T8" fmla="*/ 598833025 w 94"/>
                <a:gd name="T9" fmla="*/ 481039206 h 78"/>
                <a:gd name="T10" fmla="*/ 199610987 w 94"/>
                <a:gd name="T11" fmla="*/ 2147483647 h 78"/>
                <a:gd name="T12" fmla="*/ 133073981 w 94"/>
                <a:gd name="T13" fmla="*/ 2147483647 h 78"/>
                <a:gd name="T14" fmla="*/ 0 w 94"/>
                <a:gd name="T15" fmla="*/ 2147483647 h 78"/>
                <a:gd name="T16" fmla="*/ 1663433029 w 94"/>
                <a:gd name="T17" fmla="*/ 2147483647 h 78"/>
                <a:gd name="T18" fmla="*/ 2147483647 w 94"/>
                <a:gd name="T19" fmla="*/ 2147483647 h 78"/>
                <a:gd name="T20" fmla="*/ 2147483647 w 94"/>
                <a:gd name="T21" fmla="*/ 2147483647 h 7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4"/>
                <a:gd name="T34" fmla="*/ 0 h 78"/>
                <a:gd name="T35" fmla="*/ 94 w 94"/>
                <a:gd name="T36" fmla="*/ 78 h 7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4" h="78">
                  <a:moveTo>
                    <a:pt x="88" y="78"/>
                  </a:moveTo>
                  <a:lnTo>
                    <a:pt x="91" y="44"/>
                  </a:lnTo>
                  <a:lnTo>
                    <a:pt x="94" y="10"/>
                  </a:lnTo>
                  <a:lnTo>
                    <a:pt x="10" y="0"/>
                  </a:lnTo>
                  <a:lnTo>
                    <a:pt x="9" y="8"/>
                  </a:lnTo>
                  <a:lnTo>
                    <a:pt x="3" y="50"/>
                  </a:lnTo>
                  <a:lnTo>
                    <a:pt x="2" y="50"/>
                  </a:lnTo>
                  <a:lnTo>
                    <a:pt x="0" y="67"/>
                  </a:lnTo>
                  <a:lnTo>
                    <a:pt x="25" y="71"/>
                  </a:lnTo>
                  <a:lnTo>
                    <a:pt x="88" y="78"/>
                  </a:lnTo>
                  <a:close/>
                </a:path>
              </a:pathLst>
            </a:custGeom>
            <a:solidFill>
              <a:srgbClr val="ED4213"/>
            </a:solidFill>
            <a:ln w="12700" cmpd="sng">
              <a:solidFill>
                <a:schemeClr val="tx1"/>
              </a:solidFill>
              <a:prstDash val="solid"/>
              <a:round/>
              <a:headEnd/>
              <a:tailEnd/>
            </a:ln>
          </p:spPr>
          <p:txBody>
            <a:bodyPr/>
            <a:lstStyle/>
            <a:p>
              <a:endParaRPr lang="en-US"/>
            </a:p>
          </p:txBody>
        </p:sp>
        <p:sp>
          <p:nvSpPr>
            <p:cNvPr id="96" name="Freeform 15"/>
            <p:cNvSpPr>
              <a:spLocks/>
            </p:cNvSpPr>
            <p:nvPr/>
          </p:nvSpPr>
          <p:spPr bwMode="auto">
            <a:xfrm>
              <a:off x="3865563" y="3003550"/>
              <a:ext cx="804862" cy="595313"/>
            </a:xfrm>
            <a:custGeom>
              <a:avLst/>
              <a:gdLst>
                <a:gd name="T0" fmla="*/ 0 w 99"/>
                <a:gd name="T1" fmla="*/ 2147483647 h 77"/>
                <a:gd name="T2" fmla="*/ 660954351 w 99"/>
                <a:gd name="T3" fmla="*/ 0 h 77"/>
                <a:gd name="T4" fmla="*/ 2147483647 w 99"/>
                <a:gd name="T5" fmla="*/ 418412218 h 77"/>
                <a:gd name="T6" fmla="*/ 2147483647 w 99"/>
                <a:gd name="T7" fmla="*/ 537961966 h 77"/>
                <a:gd name="T8" fmla="*/ 2147483647 w 99"/>
                <a:gd name="T9" fmla="*/ 1554114707 h 77"/>
                <a:gd name="T10" fmla="*/ 2147483647 w 99"/>
                <a:gd name="T11" fmla="*/ 2147483647 h 77"/>
                <a:gd name="T12" fmla="*/ 2147483647 w 99"/>
                <a:gd name="T13" fmla="*/ 2147483647 h 77"/>
                <a:gd name="T14" fmla="*/ 0 w 99"/>
                <a:gd name="T15" fmla="*/ 2147483647 h 77"/>
                <a:gd name="T16" fmla="*/ 0 w 99"/>
                <a:gd name="T17" fmla="*/ 2147483647 h 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9"/>
                <a:gd name="T28" fmla="*/ 0 h 77"/>
                <a:gd name="T29" fmla="*/ 99 w 99"/>
                <a:gd name="T30" fmla="*/ 77 h 7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9" h="77">
                  <a:moveTo>
                    <a:pt x="0" y="67"/>
                  </a:moveTo>
                  <a:lnTo>
                    <a:pt x="10" y="0"/>
                  </a:lnTo>
                  <a:lnTo>
                    <a:pt x="73" y="7"/>
                  </a:lnTo>
                  <a:lnTo>
                    <a:pt x="99" y="9"/>
                  </a:lnTo>
                  <a:lnTo>
                    <a:pt x="98" y="26"/>
                  </a:lnTo>
                  <a:lnTo>
                    <a:pt x="95" y="77"/>
                  </a:lnTo>
                  <a:lnTo>
                    <a:pt x="82" y="76"/>
                  </a:lnTo>
                  <a:lnTo>
                    <a:pt x="0" y="67"/>
                  </a:lnTo>
                  <a:close/>
                </a:path>
              </a:pathLst>
            </a:custGeom>
            <a:solidFill>
              <a:srgbClr val="FFC66D"/>
            </a:solidFill>
            <a:ln w="12700" cmpd="sng">
              <a:solidFill>
                <a:schemeClr val="tx1"/>
              </a:solidFill>
              <a:prstDash val="solid"/>
              <a:round/>
              <a:headEnd/>
              <a:tailEnd/>
            </a:ln>
          </p:spPr>
          <p:txBody>
            <a:bodyPr/>
            <a:lstStyle/>
            <a:p>
              <a:endParaRPr lang="en-US"/>
            </a:p>
          </p:txBody>
        </p:sp>
        <p:sp>
          <p:nvSpPr>
            <p:cNvPr id="97" name="Freeform 16"/>
            <p:cNvSpPr>
              <a:spLocks/>
            </p:cNvSpPr>
            <p:nvPr/>
          </p:nvSpPr>
          <p:spPr bwMode="auto">
            <a:xfrm>
              <a:off x="3759200" y="3521075"/>
              <a:ext cx="771525" cy="758825"/>
            </a:xfrm>
            <a:custGeom>
              <a:avLst/>
              <a:gdLst>
                <a:gd name="T0" fmla="*/ 857424135 w 95"/>
                <a:gd name="T1" fmla="*/ 0 h 98"/>
                <a:gd name="T2" fmla="*/ 0 w 95"/>
                <a:gd name="T3" fmla="*/ 2147483647 h 98"/>
                <a:gd name="T4" fmla="*/ 0 w 95"/>
                <a:gd name="T5" fmla="*/ 2147483647 h 98"/>
                <a:gd name="T6" fmla="*/ 791470951 w 95"/>
                <a:gd name="T7" fmla="*/ 2147483647 h 98"/>
                <a:gd name="T8" fmla="*/ 857424135 w 95"/>
                <a:gd name="T9" fmla="*/ 2147483647 h 98"/>
                <a:gd name="T10" fmla="*/ 2147483647 w 95"/>
                <a:gd name="T11" fmla="*/ 2147483647 h 98"/>
                <a:gd name="T12" fmla="*/ 2147483647 w 95"/>
                <a:gd name="T13" fmla="*/ 2147483647 h 98"/>
                <a:gd name="T14" fmla="*/ 2147483647 w 95"/>
                <a:gd name="T15" fmla="*/ 2147483647 h 98"/>
                <a:gd name="T16" fmla="*/ 2147483647 w 95"/>
                <a:gd name="T17" fmla="*/ 2147483647 h 98"/>
                <a:gd name="T18" fmla="*/ 2147483647 w 95"/>
                <a:gd name="T19" fmla="*/ 2147483647 h 98"/>
                <a:gd name="T20" fmla="*/ 2147483647 w 95"/>
                <a:gd name="T21" fmla="*/ 2147483647 h 98"/>
                <a:gd name="T22" fmla="*/ 2147483647 w 95"/>
                <a:gd name="T23" fmla="*/ 2147483647 h 98"/>
                <a:gd name="T24" fmla="*/ 2147483647 w 95"/>
                <a:gd name="T25" fmla="*/ 2147483647 h 98"/>
                <a:gd name="T26" fmla="*/ 2147483647 w 95"/>
                <a:gd name="T27" fmla="*/ 1079204160 h 98"/>
                <a:gd name="T28" fmla="*/ 2147483647 w 95"/>
                <a:gd name="T29" fmla="*/ 1079204160 h 98"/>
                <a:gd name="T30" fmla="*/ 2147483647 w 95"/>
                <a:gd name="T31" fmla="*/ 539602080 h 98"/>
                <a:gd name="T32" fmla="*/ 857424135 w 95"/>
                <a:gd name="T33" fmla="*/ 0 h 98"/>
                <a:gd name="T34" fmla="*/ 857424135 w 95"/>
                <a:gd name="T35" fmla="*/ 0 h 9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5"/>
                <a:gd name="T55" fmla="*/ 0 h 98"/>
                <a:gd name="T56" fmla="*/ 95 w 95"/>
                <a:gd name="T57" fmla="*/ 98 h 9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5" h="98">
                  <a:moveTo>
                    <a:pt x="13" y="0"/>
                  </a:moveTo>
                  <a:lnTo>
                    <a:pt x="0" y="96"/>
                  </a:lnTo>
                  <a:lnTo>
                    <a:pt x="12" y="98"/>
                  </a:lnTo>
                  <a:lnTo>
                    <a:pt x="13" y="90"/>
                  </a:lnTo>
                  <a:lnTo>
                    <a:pt x="37" y="93"/>
                  </a:lnTo>
                  <a:lnTo>
                    <a:pt x="36" y="92"/>
                  </a:lnTo>
                  <a:lnTo>
                    <a:pt x="37" y="91"/>
                  </a:lnTo>
                  <a:lnTo>
                    <a:pt x="36" y="90"/>
                  </a:lnTo>
                  <a:lnTo>
                    <a:pt x="87" y="94"/>
                  </a:lnTo>
                  <a:lnTo>
                    <a:pt x="93" y="18"/>
                  </a:lnTo>
                  <a:lnTo>
                    <a:pt x="94" y="18"/>
                  </a:lnTo>
                  <a:lnTo>
                    <a:pt x="95" y="9"/>
                  </a:lnTo>
                  <a:lnTo>
                    <a:pt x="13" y="0"/>
                  </a:lnTo>
                  <a:close/>
                </a:path>
              </a:pathLst>
            </a:custGeom>
            <a:solidFill>
              <a:srgbClr val="ED4213"/>
            </a:solidFill>
            <a:ln w="12700" cmpd="sng">
              <a:solidFill>
                <a:schemeClr val="tx1"/>
              </a:solidFill>
              <a:prstDash val="solid"/>
              <a:round/>
              <a:headEnd/>
              <a:tailEnd/>
            </a:ln>
          </p:spPr>
          <p:txBody>
            <a:bodyPr/>
            <a:lstStyle/>
            <a:p>
              <a:endParaRPr lang="en-US"/>
            </a:p>
          </p:txBody>
        </p:sp>
        <p:sp>
          <p:nvSpPr>
            <p:cNvPr id="98" name="Freeform 17"/>
            <p:cNvSpPr>
              <a:spLocks/>
            </p:cNvSpPr>
            <p:nvPr/>
          </p:nvSpPr>
          <p:spPr bwMode="auto">
            <a:xfrm>
              <a:off x="4052888" y="3660775"/>
              <a:ext cx="1536700" cy="1425575"/>
            </a:xfrm>
            <a:custGeom>
              <a:avLst/>
              <a:gdLst>
                <a:gd name="T0" fmla="*/ 2147483647 w 189"/>
                <a:gd name="T1" fmla="*/ 2147483647 h 184"/>
                <a:gd name="T2" fmla="*/ 2147483647 w 189"/>
                <a:gd name="T3" fmla="*/ 2147483647 h 184"/>
                <a:gd name="T4" fmla="*/ 2147483647 w 189"/>
                <a:gd name="T5" fmla="*/ 2147483647 h 184"/>
                <a:gd name="T6" fmla="*/ 2147483647 w 189"/>
                <a:gd name="T7" fmla="*/ 2147483647 h 184"/>
                <a:gd name="T8" fmla="*/ 2147483647 w 189"/>
                <a:gd name="T9" fmla="*/ 2147483647 h 184"/>
                <a:gd name="T10" fmla="*/ 2147483647 w 189"/>
                <a:gd name="T11" fmla="*/ 2147483647 h 184"/>
                <a:gd name="T12" fmla="*/ 2147483647 w 189"/>
                <a:gd name="T13" fmla="*/ 2147483647 h 184"/>
                <a:gd name="T14" fmla="*/ 2147483647 w 189"/>
                <a:gd name="T15" fmla="*/ 2147483647 h 184"/>
                <a:gd name="T16" fmla="*/ 2147483647 w 189"/>
                <a:gd name="T17" fmla="*/ 2147483647 h 184"/>
                <a:gd name="T18" fmla="*/ 2147483647 w 189"/>
                <a:gd name="T19" fmla="*/ 2147483647 h 184"/>
                <a:gd name="T20" fmla="*/ 2147483647 w 189"/>
                <a:gd name="T21" fmla="*/ 2147483647 h 184"/>
                <a:gd name="T22" fmla="*/ 2147483647 w 189"/>
                <a:gd name="T23" fmla="*/ 2147483647 h 184"/>
                <a:gd name="T24" fmla="*/ 2147483647 w 189"/>
                <a:gd name="T25" fmla="*/ 2147483647 h 184"/>
                <a:gd name="T26" fmla="*/ 2147483647 w 189"/>
                <a:gd name="T27" fmla="*/ 2147483647 h 184"/>
                <a:gd name="T28" fmla="*/ 2147483647 w 189"/>
                <a:gd name="T29" fmla="*/ 2147483647 h 184"/>
                <a:gd name="T30" fmla="*/ 2147483647 w 189"/>
                <a:gd name="T31" fmla="*/ 0 h 184"/>
                <a:gd name="T32" fmla="*/ 0 w 189"/>
                <a:gd name="T33" fmla="*/ 2147483647 h 184"/>
                <a:gd name="T34" fmla="*/ 66110617 w 189"/>
                <a:gd name="T35" fmla="*/ 2147483647 h 184"/>
                <a:gd name="T36" fmla="*/ 330536873 w 189"/>
                <a:gd name="T37" fmla="*/ 2147483647 h 184"/>
                <a:gd name="T38" fmla="*/ 1520487426 w 189"/>
                <a:gd name="T39" fmla="*/ 2147483647 h 184"/>
                <a:gd name="T40" fmla="*/ 1652700498 w 189"/>
                <a:gd name="T41" fmla="*/ 2147483647 h 184"/>
                <a:gd name="T42" fmla="*/ 2147483647 w 189"/>
                <a:gd name="T43" fmla="*/ 2147483647 h 184"/>
                <a:gd name="T44" fmla="*/ 2147483647 w 189"/>
                <a:gd name="T45" fmla="*/ 2147483647 h 184"/>
                <a:gd name="T46" fmla="*/ 2147483647 w 189"/>
                <a:gd name="T47" fmla="*/ 2147483647 h 184"/>
                <a:gd name="T48" fmla="*/ 2147483647 w 189"/>
                <a:gd name="T49" fmla="*/ 2147483647 h 184"/>
                <a:gd name="T50" fmla="*/ 2147483647 w 189"/>
                <a:gd name="T51" fmla="*/ 2147483647 h 184"/>
                <a:gd name="T52" fmla="*/ 2147483647 w 189"/>
                <a:gd name="T53" fmla="*/ 2147483647 h 184"/>
                <a:gd name="T54" fmla="*/ 2147483647 w 189"/>
                <a:gd name="T55" fmla="*/ 2147483647 h 184"/>
                <a:gd name="T56" fmla="*/ 2147483647 w 189"/>
                <a:gd name="T57" fmla="*/ 2147483647 h 184"/>
                <a:gd name="T58" fmla="*/ 2147483647 w 189"/>
                <a:gd name="T59" fmla="*/ 2147483647 h 184"/>
                <a:gd name="T60" fmla="*/ 2147483647 w 189"/>
                <a:gd name="T61" fmla="*/ 2147483647 h 184"/>
                <a:gd name="T62" fmla="*/ 2147483647 w 189"/>
                <a:gd name="T63" fmla="*/ 2147483647 h 184"/>
                <a:gd name="T64" fmla="*/ 2147483647 w 189"/>
                <a:gd name="T65" fmla="*/ 2147483647 h 184"/>
                <a:gd name="T66" fmla="*/ 2147483647 w 189"/>
                <a:gd name="T67" fmla="*/ 2147483647 h 184"/>
                <a:gd name="T68" fmla="*/ 2147483647 w 189"/>
                <a:gd name="T69" fmla="*/ 2147483647 h 184"/>
                <a:gd name="T70" fmla="*/ 2147483647 w 189"/>
                <a:gd name="T71" fmla="*/ 2147483647 h 184"/>
                <a:gd name="T72" fmla="*/ 2147483647 w 189"/>
                <a:gd name="T73" fmla="*/ 2147483647 h 184"/>
                <a:gd name="T74" fmla="*/ 2147483647 w 189"/>
                <a:gd name="T75" fmla="*/ 2147483647 h 184"/>
                <a:gd name="T76" fmla="*/ 2147483647 w 189"/>
                <a:gd name="T77" fmla="*/ 2147483647 h 184"/>
                <a:gd name="T78" fmla="*/ 2147483647 w 189"/>
                <a:gd name="T79" fmla="*/ 2147483647 h 184"/>
                <a:gd name="T80" fmla="*/ 2147483647 w 189"/>
                <a:gd name="T81" fmla="*/ 2147483647 h 184"/>
                <a:gd name="T82" fmla="*/ 2147483647 w 189"/>
                <a:gd name="T83" fmla="*/ 2147483647 h 184"/>
                <a:gd name="T84" fmla="*/ 2147483647 w 189"/>
                <a:gd name="T85" fmla="*/ 2147483647 h 184"/>
                <a:gd name="T86" fmla="*/ 2147483647 w 189"/>
                <a:gd name="T87" fmla="*/ 2147483647 h 184"/>
                <a:gd name="T88" fmla="*/ 2147483647 w 189"/>
                <a:gd name="T89" fmla="*/ 2147483647 h 184"/>
                <a:gd name="T90" fmla="*/ 2147483647 w 189"/>
                <a:gd name="T91" fmla="*/ 2147483647 h 184"/>
                <a:gd name="T92" fmla="*/ 2147483647 w 189"/>
                <a:gd name="T93" fmla="*/ 2147483647 h 184"/>
                <a:gd name="T94" fmla="*/ 2147483647 w 189"/>
                <a:gd name="T95" fmla="*/ 2147483647 h 184"/>
                <a:gd name="T96" fmla="*/ 2147483647 w 189"/>
                <a:gd name="T97" fmla="*/ 2147483647 h 184"/>
                <a:gd name="T98" fmla="*/ 2147483647 w 189"/>
                <a:gd name="T99" fmla="*/ 2147483647 h 184"/>
                <a:gd name="T100" fmla="*/ 2147483647 w 189"/>
                <a:gd name="T101" fmla="*/ 2147483647 h 184"/>
                <a:gd name="T102" fmla="*/ 2147483647 w 189"/>
                <a:gd name="T103" fmla="*/ 2147483647 h 184"/>
                <a:gd name="T104" fmla="*/ 2147483647 w 189"/>
                <a:gd name="T105" fmla="*/ 2147483647 h 184"/>
                <a:gd name="T106" fmla="*/ 2147483647 w 189"/>
                <a:gd name="T107" fmla="*/ 2147483647 h 184"/>
                <a:gd name="T108" fmla="*/ 2147483647 w 189"/>
                <a:gd name="T109" fmla="*/ 2147483647 h 184"/>
                <a:gd name="T110" fmla="*/ 2147483647 w 189"/>
                <a:gd name="T111" fmla="*/ 2147483647 h 184"/>
                <a:gd name="T112" fmla="*/ 2147483647 w 189"/>
                <a:gd name="T113" fmla="*/ 2147483647 h 184"/>
                <a:gd name="T114" fmla="*/ 2147483647 w 189"/>
                <a:gd name="T115" fmla="*/ 2147483647 h 184"/>
                <a:gd name="T116" fmla="*/ 2147483647 w 189"/>
                <a:gd name="T117" fmla="*/ 2147483647 h 184"/>
                <a:gd name="T118" fmla="*/ 2147483647 w 189"/>
                <a:gd name="T119" fmla="*/ 2147483647 h 18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89"/>
                <a:gd name="T181" fmla="*/ 0 h 184"/>
                <a:gd name="T182" fmla="*/ 189 w 189"/>
                <a:gd name="T183" fmla="*/ 184 h 18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89" h="184">
                  <a:moveTo>
                    <a:pt x="174" y="51"/>
                  </a:moveTo>
                  <a:lnTo>
                    <a:pt x="173" y="51"/>
                  </a:lnTo>
                  <a:lnTo>
                    <a:pt x="172" y="51"/>
                  </a:lnTo>
                  <a:lnTo>
                    <a:pt x="171" y="50"/>
                  </a:lnTo>
                  <a:lnTo>
                    <a:pt x="165" y="47"/>
                  </a:lnTo>
                  <a:lnTo>
                    <a:pt x="164" y="47"/>
                  </a:lnTo>
                  <a:lnTo>
                    <a:pt x="162" y="48"/>
                  </a:lnTo>
                  <a:lnTo>
                    <a:pt x="159" y="47"/>
                  </a:lnTo>
                  <a:lnTo>
                    <a:pt x="158" y="47"/>
                  </a:lnTo>
                  <a:lnTo>
                    <a:pt x="157" y="47"/>
                  </a:lnTo>
                  <a:lnTo>
                    <a:pt x="154" y="48"/>
                  </a:lnTo>
                  <a:lnTo>
                    <a:pt x="151" y="49"/>
                  </a:lnTo>
                  <a:lnTo>
                    <a:pt x="150" y="49"/>
                  </a:lnTo>
                  <a:lnTo>
                    <a:pt x="148" y="51"/>
                  </a:lnTo>
                  <a:lnTo>
                    <a:pt x="146" y="49"/>
                  </a:lnTo>
                  <a:lnTo>
                    <a:pt x="145" y="49"/>
                  </a:lnTo>
                  <a:lnTo>
                    <a:pt x="145" y="48"/>
                  </a:lnTo>
                  <a:lnTo>
                    <a:pt x="143" y="48"/>
                  </a:lnTo>
                  <a:lnTo>
                    <a:pt x="143" y="49"/>
                  </a:lnTo>
                  <a:lnTo>
                    <a:pt x="142" y="49"/>
                  </a:lnTo>
                  <a:lnTo>
                    <a:pt x="141" y="48"/>
                  </a:lnTo>
                  <a:lnTo>
                    <a:pt x="140" y="47"/>
                  </a:lnTo>
                  <a:lnTo>
                    <a:pt x="139" y="48"/>
                  </a:lnTo>
                  <a:lnTo>
                    <a:pt x="138" y="49"/>
                  </a:lnTo>
                  <a:lnTo>
                    <a:pt x="138" y="50"/>
                  </a:lnTo>
                  <a:lnTo>
                    <a:pt x="137" y="51"/>
                  </a:lnTo>
                  <a:lnTo>
                    <a:pt x="136" y="50"/>
                  </a:lnTo>
                  <a:lnTo>
                    <a:pt x="137" y="48"/>
                  </a:lnTo>
                  <a:lnTo>
                    <a:pt x="136" y="48"/>
                  </a:lnTo>
                  <a:lnTo>
                    <a:pt x="135" y="48"/>
                  </a:lnTo>
                  <a:lnTo>
                    <a:pt x="134" y="49"/>
                  </a:lnTo>
                  <a:lnTo>
                    <a:pt x="133" y="49"/>
                  </a:lnTo>
                  <a:lnTo>
                    <a:pt x="130" y="46"/>
                  </a:lnTo>
                  <a:lnTo>
                    <a:pt x="129" y="47"/>
                  </a:lnTo>
                  <a:lnTo>
                    <a:pt x="128" y="48"/>
                  </a:lnTo>
                  <a:lnTo>
                    <a:pt x="126" y="48"/>
                  </a:lnTo>
                  <a:lnTo>
                    <a:pt x="126" y="46"/>
                  </a:lnTo>
                  <a:lnTo>
                    <a:pt x="125" y="46"/>
                  </a:lnTo>
                  <a:lnTo>
                    <a:pt x="124" y="44"/>
                  </a:lnTo>
                  <a:lnTo>
                    <a:pt x="123" y="44"/>
                  </a:lnTo>
                  <a:lnTo>
                    <a:pt x="120" y="43"/>
                  </a:lnTo>
                  <a:lnTo>
                    <a:pt x="119" y="44"/>
                  </a:lnTo>
                  <a:lnTo>
                    <a:pt x="117" y="44"/>
                  </a:lnTo>
                  <a:lnTo>
                    <a:pt x="117" y="42"/>
                  </a:lnTo>
                  <a:lnTo>
                    <a:pt x="116" y="43"/>
                  </a:lnTo>
                  <a:lnTo>
                    <a:pt x="115" y="43"/>
                  </a:lnTo>
                  <a:lnTo>
                    <a:pt x="113" y="42"/>
                  </a:lnTo>
                  <a:lnTo>
                    <a:pt x="109" y="42"/>
                  </a:lnTo>
                  <a:lnTo>
                    <a:pt x="109" y="41"/>
                  </a:lnTo>
                  <a:lnTo>
                    <a:pt x="108" y="40"/>
                  </a:lnTo>
                  <a:lnTo>
                    <a:pt x="108" y="39"/>
                  </a:lnTo>
                  <a:lnTo>
                    <a:pt x="106" y="38"/>
                  </a:lnTo>
                  <a:lnTo>
                    <a:pt x="105" y="39"/>
                  </a:lnTo>
                  <a:lnTo>
                    <a:pt x="103" y="39"/>
                  </a:lnTo>
                  <a:lnTo>
                    <a:pt x="102" y="38"/>
                  </a:lnTo>
                  <a:lnTo>
                    <a:pt x="100" y="36"/>
                  </a:lnTo>
                  <a:lnTo>
                    <a:pt x="99" y="35"/>
                  </a:lnTo>
                  <a:lnTo>
                    <a:pt x="98" y="35"/>
                  </a:lnTo>
                  <a:lnTo>
                    <a:pt x="99" y="2"/>
                  </a:lnTo>
                  <a:lnTo>
                    <a:pt x="58" y="0"/>
                  </a:lnTo>
                  <a:lnTo>
                    <a:pt x="57" y="0"/>
                  </a:lnTo>
                  <a:lnTo>
                    <a:pt x="51" y="76"/>
                  </a:lnTo>
                  <a:lnTo>
                    <a:pt x="0" y="72"/>
                  </a:lnTo>
                  <a:lnTo>
                    <a:pt x="1" y="73"/>
                  </a:lnTo>
                  <a:lnTo>
                    <a:pt x="0" y="74"/>
                  </a:lnTo>
                  <a:lnTo>
                    <a:pt x="1" y="75"/>
                  </a:lnTo>
                  <a:lnTo>
                    <a:pt x="3" y="77"/>
                  </a:lnTo>
                  <a:lnTo>
                    <a:pt x="4" y="79"/>
                  </a:lnTo>
                  <a:lnTo>
                    <a:pt x="5" y="81"/>
                  </a:lnTo>
                  <a:lnTo>
                    <a:pt x="8" y="83"/>
                  </a:lnTo>
                  <a:lnTo>
                    <a:pt x="16" y="92"/>
                  </a:lnTo>
                  <a:lnTo>
                    <a:pt x="22" y="98"/>
                  </a:lnTo>
                  <a:lnTo>
                    <a:pt x="23" y="99"/>
                  </a:lnTo>
                  <a:lnTo>
                    <a:pt x="23" y="100"/>
                  </a:lnTo>
                  <a:lnTo>
                    <a:pt x="23" y="101"/>
                  </a:lnTo>
                  <a:lnTo>
                    <a:pt x="24" y="102"/>
                  </a:lnTo>
                  <a:lnTo>
                    <a:pt x="25" y="104"/>
                  </a:lnTo>
                  <a:lnTo>
                    <a:pt x="25" y="110"/>
                  </a:lnTo>
                  <a:lnTo>
                    <a:pt x="25" y="112"/>
                  </a:lnTo>
                  <a:lnTo>
                    <a:pt x="28" y="115"/>
                  </a:lnTo>
                  <a:lnTo>
                    <a:pt x="38" y="123"/>
                  </a:lnTo>
                  <a:lnTo>
                    <a:pt x="45" y="127"/>
                  </a:lnTo>
                  <a:lnTo>
                    <a:pt x="46" y="127"/>
                  </a:lnTo>
                  <a:lnTo>
                    <a:pt x="48" y="127"/>
                  </a:lnTo>
                  <a:lnTo>
                    <a:pt x="49" y="125"/>
                  </a:lnTo>
                  <a:lnTo>
                    <a:pt x="50" y="124"/>
                  </a:lnTo>
                  <a:lnTo>
                    <a:pt x="53" y="117"/>
                  </a:lnTo>
                  <a:lnTo>
                    <a:pt x="55" y="115"/>
                  </a:lnTo>
                  <a:lnTo>
                    <a:pt x="56" y="114"/>
                  </a:lnTo>
                  <a:lnTo>
                    <a:pt x="58" y="115"/>
                  </a:lnTo>
                  <a:lnTo>
                    <a:pt x="59" y="115"/>
                  </a:lnTo>
                  <a:lnTo>
                    <a:pt x="59" y="114"/>
                  </a:lnTo>
                  <a:lnTo>
                    <a:pt x="60" y="113"/>
                  </a:lnTo>
                  <a:lnTo>
                    <a:pt x="61" y="114"/>
                  </a:lnTo>
                  <a:lnTo>
                    <a:pt x="62" y="114"/>
                  </a:lnTo>
                  <a:lnTo>
                    <a:pt x="66" y="115"/>
                  </a:lnTo>
                  <a:lnTo>
                    <a:pt x="67" y="115"/>
                  </a:lnTo>
                  <a:lnTo>
                    <a:pt x="70" y="116"/>
                  </a:lnTo>
                  <a:lnTo>
                    <a:pt x="71" y="116"/>
                  </a:lnTo>
                  <a:lnTo>
                    <a:pt x="74" y="117"/>
                  </a:lnTo>
                  <a:lnTo>
                    <a:pt x="75" y="119"/>
                  </a:lnTo>
                  <a:lnTo>
                    <a:pt x="75" y="120"/>
                  </a:lnTo>
                  <a:lnTo>
                    <a:pt x="76" y="120"/>
                  </a:lnTo>
                  <a:lnTo>
                    <a:pt x="77" y="121"/>
                  </a:lnTo>
                  <a:lnTo>
                    <a:pt x="79" y="123"/>
                  </a:lnTo>
                  <a:lnTo>
                    <a:pt x="82" y="126"/>
                  </a:lnTo>
                  <a:lnTo>
                    <a:pt x="83" y="128"/>
                  </a:lnTo>
                  <a:lnTo>
                    <a:pt x="83" y="129"/>
                  </a:lnTo>
                  <a:lnTo>
                    <a:pt x="88" y="140"/>
                  </a:lnTo>
                  <a:lnTo>
                    <a:pt x="89" y="142"/>
                  </a:lnTo>
                  <a:lnTo>
                    <a:pt x="93" y="147"/>
                  </a:lnTo>
                  <a:lnTo>
                    <a:pt x="94" y="149"/>
                  </a:lnTo>
                  <a:lnTo>
                    <a:pt x="97" y="152"/>
                  </a:lnTo>
                  <a:lnTo>
                    <a:pt x="98" y="153"/>
                  </a:lnTo>
                  <a:lnTo>
                    <a:pt x="99" y="154"/>
                  </a:lnTo>
                  <a:lnTo>
                    <a:pt x="100" y="155"/>
                  </a:lnTo>
                  <a:lnTo>
                    <a:pt x="100" y="159"/>
                  </a:lnTo>
                  <a:lnTo>
                    <a:pt x="101" y="160"/>
                  </a:lnTo>
                  <a:lnTo>
                    <a:pt x="101" y="164"/>
                  </a:lnTo>
                  <a:lnTo>
                    <a:pt x="102" y="165"/>
                  </a:lnTo>
                  <a:lnTo>
                    <a:pt x="105" y="172"/>
                  </a:lnTo>
                  <a:lnTo>
                    <a:pt x="106" y="174"/>
                  </a:lnTo>
                  <a:lnTo>
                    <a:pt x="108" y="174"/>
                  </a:lnTo>
                  <a:lnTo>
                    <a:pt x="111" y="176"/>
                  </a:lnTo>
                  <a:lnTo>
                    <a:pt x="114" y="177"/>
                  </a:lnTo>
                  <a:lnTo>
                    <a:pt x="119" y="180"/>
                  </a:lnTo>
                  <a:lnTo>
                    <a:pt x="125" y="181"/>
                  </a:lnTo>
                  <a:lnTo>
                    <a:pt x="126" y="181"/>
                  </a:lnTo>
                  <a:lnTo>
                    <a:pt x="130" y="183"/>
                  </a:lnTo>
                  <a:lnTo>
                    <a:pt x="132" y="184"/>
                  </a:lnTo>
                  <a:lnTo>
                    <a:pt x="133" y="182"/>
                  </a:lnTo>
                  <a:lnTo>
                    <a:pt x="135" y="182"/>
                  </a:lnTo>
                  <a:lnTo>
                    <a:pt x="135" y="181"/>
                  </a:lnTo>
                  <a:lnTo>
                    <a:pt x="134" y="180"/>
                  </a:lnTo>
                  <a:lnTo>
                    <a:pt x="133" y="178"/>
                  </a:lnTo>
                  <a:lnTo>
                    <a:pt x="130" y="170"/>
                  </a:lnTo>
                  <a:lnTo>
                    <a:pt x="129" y="167"/>
                  </a:lnTo>
                  <a:lnTo>
                    <a:pt x="131" y="162"/>
                  </a:lnTo>
                  <a:lnTo>
                    <a:pt x="131" y="160"/>
                  </a:lnTo>
                  <a:lnTo>
                    <a:pt x="130" y="160"/>
                  </a:lnTo>
                  <a:lnTo>
                    <a:pt x="130" y="159"/>
                  </a:lnTo>
                  <a:lnTo>
                    <a:pt x="132" y="158"/>
                  </a:lnTo>
                  <a:lnTo>
                    <a:pt x="133" y="153"/>
                  </a:lnTo>
                  <a:lnTo>
                    <a:pt x="132" y="153"/>
                  </a:lnTo>
                  <a:lnTo>
                    <a:pt x="132" y="151"/>
                  </a:lnTo>
                  <a:lnTo>
                    <a:pt x="133" y="150"/>
                  </a:lnTo>
                  <a:lnTo>
                    <a:pt x="134" y="151"/>
                  </a:lnTo>
                  <a:lnTo>
                    <a:pt x="137" y="149"/>
                  </a:lnTo>
                  <a:lnTo>
                    <a:pt x="137" y="147"/>
                  </a:lnTo>
                  <a:lnTo>
                    <a:pt x="136" y="146"/>
                  </a:lnTo>
                  <a:lnTo>
                    <a:pt x="137" y="145"/>
                  </a:lnTo>
                  <a:lnTo>
                    <a:pt x="138" y="145"/>
                  </a:lnTo>
                  <a:lnTo>
                    <a:pt x="138" y="144"/>
                  </a:lnTo>
                  <a:lnTo>
                    <a:pt x="139" y="145"/>
                  </a:lnTo>
                  <a:lnTo>
                    <a:pt x="140" y="145"/>
                  </a:lnTo>
                  <a:lnTo>
                    <a:pt x="141" y="144"/>
                  </a:lnTo>
                  <a:lnTo>
                    <a:pt x="141" y="142"/>
                  </a:lnTo>
                  <a:lnTo>
                    <a:pt x="142" y="141"/>
                  </a:lnTo>
                  <a:lnTo>
                    <a:pt x="142" y="142"/>
                  </a:lnTo>
                  <a:lnTo>
                    <a:pt x="143" y="142"/>
                  </a:lnTo>
                  <a:lnTo>
                    <a:pt x="146" y="141"/>
                  </a:lnTo>
                  <a:lnTo>
                    <a:pt x="147" y="141"/>
                  </a:lnTo>
                  <a:lnTo>
                    <a:pt x="147" y="140"/>
                  </a:lnTo>
                  <a:lnTo>
                    <a:pt x="145" y="139"/>
                  </a:lnTo>
                  <a:lnTo>
                    <a:pt x="145" y="138"/>
                  </a:lnTo>
                  <a:lnTo>
                    <a:pt x="148" y="137"/>
                  </a:lnTo>
                  <a:lnTo>
                    <a:pt x="149" y="136"/>
                  </a:lnTo>
                  <a:lnTo>
                    <a:pt x="150" y="136"/>
                  </a:lnTo>
                  <a:lnTo>
                    <a:pt x="149" y="137"/>
                  </a:lnTo>
                  <a:lnTo>
                    <a:pt x="150" y="138"/>
                  </a:lnTo>
                  <a:lnTo>
                    <a:pt x="151" y="137"/>
                  </a:lnTo>
                  <a:lnTo>
                    <a:pt x="156" y="135"/>
                  </a:lnTo>
                  <a:lnTo>
                    <a:pt x="165" y="130"/>
                  </a:lnTo>
                  <a:lnTo>
                    <a:pt x="165" y="128"/>
                  </a:lnTo>
                  <a:lnTo>
                    <a:pt x="169" y="124"/>
                  </a:lnTo>
                  <a:lnTo>
                    <a:pt x="168" y="121"/>
                  </a:lnTo>
                  <a:lnTo>
                    <a:pt x="168" y="119"/>
                  </a:lnTo>
                  <a:lnTo>
                    <a:pt x="171" y="118"/>
                  </a:lnTo>
                  <a:lnTo>
                    <a:pt x="171" y="120"/>
                  </a:lnTo>
                  <a:lnTo>
                    <a:pt x="171" y="121"/>
                  </a:lnTo>
                  <a:lnTo>
                    <a:pt x="174" y="121"/>
                  </a:lnTo>
                  <a:lnTo>
                    <a:pt x="175" y="122"/>
                  </a:lnTo>
                  <a:lnTo>
                    <a:pt x="181" y="119"/>
                  </a:lnTo>
                  <a:lnTo>
                    <a:pt x="185" y="119"/>
                  </a:lnTo>
                  <a:lnTo>
                    <a:pt x="184" y="118"/>
                  </a:lnTo>
                  <a:lnTo>
                    <a:pt x="184" y="117"/>
                  </a:lnTo>
                  <a:lnTo>
                    <a:pt x="184" y="116"/>
                  </a:lnTo>
                  <a:lnTo>
                    <a:pt x="184" y="115"/>
                  </a:lnTo>
                  <a:lnTo>
                    <a:pt x="185" y="114"/>
                  </a:lnTo>
                  <a:lnTo>
                    <a:pt x="187" y="110"/>
                  </a:lnTo>
                  <a:lnTo>
                    <a:pt x="186" y="108"/>
                  </a:lnTo>
                  <a:lnTo>
                    <a:pt x="186" y="107"/>
                  </a:lnTo>
                  <a:lnTo>
                    <a:pt x="186" y="106"/>
                  </a:lnTo>
                  <a:lnTo>
                    <a:pt x="186" y="105"/>
                  </a:lnTo>
                  <a:lnTo>
                    <a:pt x="186" y="103"/>
                  </a:lnTo>
                  <a:lnTo>
                    <a:pt x="187" y="102"/>
                  </a:lnTo>
                  <a:lnTo>
                    <a:pt x="188" y="101"/>
                  </a:lnTo>
                  <a:lnTo>
                    <a:pt x="189" y="98"/>
                  </a:lnTo>
                  <a:lnTo>
                    <a:pt x="189" y="96"/>
                  </a:lnTo>
                  <a:lnTo>
                    <a:pt x="188" y="93"/>
                  </a:lnTo>
                  <a:lnTo>
                    <a:pt x="187" y="91"/>
                  </a:lnTo>
                  <a:lnTo>
                    <a:pt x="186" y="91"/>
                  </a:lnTo>
                  <a:lnTo>
                    <a:pt x="187" y="90"/>
                  </a:lnTo>
                  <a:lnTo>
                    <a:pt x="186" y="89"/>
                  </a:lnTo>
                  <a:lnTo>
                    <a:pt x="185" y="88"/>
                  </a:lnTo>
                  <a:lnTo>
                    <a:pt x="184" y="87"/>
                  </a:lnTo>
                  <a:lnTo>
                    <a:pt x="184" y="86"/>
                  </a:lnTo>
                  <a:lnTo>
                    <a:pt x="185" y="85"/>
                  </a:lnTo>
                  <a:lnTo>
                    <a:pt x="184" y="82"/>
                  </a:lnTo>
                  <a:lnTo>
                    <a:pt x="181" y="80"/>
                  </a:lnTo>
                  <a:lnTo>
                    <a:pt x="181" y="79"/>
                  </a:lnTo>
                  <a:lnTo>
                    <a:pt x="180" y="62"/>
                  </a:lnTo>
                  <a:lnTo>
                    <a:pt x="180" y="53"/>
                  </a:lnTo>
                  <a:lnTo>
                    <a:pt x="178" y="52"/>
                  </a:lnTo>
                  <a:lnTo>
                    <a:pt x="176" y="53"/>
                  </a:lnTo>
                  <a:lnTo>
                    <a:pt x="174" y="51"/>
                  </a:lnTo>
                  <a:close/>
                </a:path>
              </a:pathLst>
            </a:custGeom>
            <a:pattFill prst="pct20">
              <a:fgClr>
                <a:schemeClr val="tx2"/>
              </a:fgClr>
              <a:bgClr>
                <a:srgbClr val="AA1202"/>
              </a:bgClr>
            </a:pattFill>
            <a:ln w="9525">
              <a:solidFill>
                <a:schemeClr val="tx1"/>
              </a:solidFill>
              <a:miter lim="800000"/>
              <a:headEnd/>
              <a:tailEnd/>
            </a:ln>
          </p:spPr>
          <p:txBody>
            <a:bodyPr wrap="none" anchor="ctr"/>
            <a:lstStyle/>
            <a:p>
              <a:endParaRPr lang="en-US"/>
            </a:p>
          </p:txBody>
        </p:sp>
        <p:sp>
          <p:nvSpPr>
            <p:cNvPr id="99" name="Freeform 18"/>
            <p:cNvSpPr>
              <a:spLocks/>
            </p:cNvSpPr>
            <p:nvPr/>
          </p:nvSpPr>
          <p:spPr bwMode="auto">
            <a:xfrm>
              <a:off x="6942138" y="2306638"/>
              <a:ext cx="828675" cy="603250"/>
            </a:xfrm>
            <a:custGeom>
              <a:avLst/>
              <a:gdLst>
                <a:gd name="T0" fmla="*/ 2147483647 w 102"/>
                <a:gd name="T1" fmla="*/ 2147483647 h 78"/>
                <a:gd name="T2" fmla="*/ 2147483647 w 102"/>
                <a:gd name="T3" fmla="*/ 2147483647 h 78"/>
                <a:gd name="T4" fmla="*/ 2147483647 w 102"/>
                <a:gd name="T5" fmla="*/ 2147483647 h 78"/>
                <a:gd name="T6" fmla="*/ 2147483647 w 102"/>
                <a:gd name="T7" fmla="*/ 2147483647 h 78"/>
                <a:gd name="T8" fmla="*/ 2147483647 w 102"/>
                <a:gd name="T9" fmla="*/ 2147483647 h 78"/>
                <a:gd name="T10" fmla="*/ 2147483647 w 102"/>
                <a:gd name="T11" fmla="*/ 2147483647 h 78"/>
                <a:gd name="T12" fmla="*/ 2147483647 w 102"/>
                <a:gd name="T13" fmla="*/ 2147483647 h 78"/>
                <a:gd name="T14" fmla="*/ 2147483647 w 102"/>
                <a:gd name="T15" fmla="*/ 2147483647 h 78"/>
                <a:gd name="T16" fmla="*/ 2147483647 w 102"/>
                <a:gd name="T17" fmla="*/ 2147483647 h 78"/>
                <a:gd name="T18" fmla="*/ 2147483647 w 102"/>
                <a:gd name="T19" fmla="*/ 2147483647 h 78"/>
                <a:gd name="T20" fmla="*/ 2147483647 w 102"/>
                <a:gd name="T21" fmla="*/ 2147483647 h 78"/>
                <a:gd name="T22" fmla="*/ 2147483647 w 102"/>
                <a:gd name="T23" fmla="*/ 2147483647 h 78"/>
                <a:gd name="T24" fmla="*/ 2147483647 w 102"/>
                <a:gd name="T25" fmla="*/ 2147483647 h 78"/>
                <a:gd name="T26" fmla="*/ 2147483647 w 102"/>
                <a:gd name="T27" fmla="*/ 2147483647 h 78"/>
                <a:gd name="T28" fmla="*/ 2147483647 w 102"/>
                <a:gd name="T29" fmla="*/ 2147483647 h 78"/>
                <a:gd name="T30" fmla="*/ 2147483647 w 102"/>
                <a:gd name="T31" fmla="*/ 2147483647 h 78"/>
                <a:gd name="T32" fmla="*/ 2147483647 w 102"/>
                <a:gd name="T33" fmla="*/ 2147483647 h 78"/>
                <a:gd name="T34" fmla="*/ 2147483647 w 102"/>
                <a:gd name="T35" fmla="*/ 2147483647 h 78"/>
                <a:gd name="T36" fmla="*/ 2147483647 w 102"/>
                <a:gd name="T37" fmla="*/ 2147483647 h 78"/>
                <a:gd name="T38" fmla="*/ 2147483647 w 102"/>
                <a:gd name="T39" fmla="*/ 2147483647 h 78"/>
                <a:gd name="T40" fmla="*/ 2147483647 w 102"/>
                <a:gd name="T41" fmla="*/ 2033687399 h 78"/>
                <a:gd name="T42" fmla="*/ 2147483647 w 102"/>
                <a:gd name="T43" fmla="*/ 1495356107 h 78"/>
                <a:gd name="T44" fmla="*/ 2147483647 w 102"/>
                <a:gd name="T45" fmla="*/ 1435541572 h 78"/>
                <a:gd name="T46" fmla="*/ 2147483647 w 102"/>
                <a:gd name="T47" fmla="*/ 1256097969 h 78"/>
                <a:gd name="T48" fmla="*/ 2147483647 w 102"/>
                <a:gd name="T49" fmla="*/ 717774653 h 78"/>
                <a:gd name="T50" fmla="*/ 2147483647 w 102"/>
                <a:gd name="T51" fmla="*/ 179443663 h 78"/>
                <a:gd name="T52" fmla="*/ 2147483647 w 102"/>
                <a:gd name="T53" fmla="*/ 0 h 78"/>
                <a:gd name="T54" fmla="*/ 2147483647 w 102"/>
                <a:gd name="T55" fmla="*/ 239258198 h 78"/>
                <a:gd name="T56" fmla="*/ 2147483647 w 102"/>
                <a:gd name="T57" fmla="*/ 837403722 h 78"/>
                <a:gd name="T58" fmla="*/ 2147483647 w 102"/>
                <a:gd name="T59" fmla="*/ 1076662101 h 78"/>
                <a:gd name="T60" fmla="*/ 2147483647 w 102"/>
                <a:gd name="T61" fmla="*/ 1375727038 h 78"/>
                <a:gd name="T62" fmla="*/ 2147483647 w 102"/>
                <a:gd name="T63" fmla="*/ 1495356107 h 78"/>
                <a:gd name="T64" fmla="*/ 2147483647 w 102"/>
                <a:gd name="T65" fmla="*/ 1614985175 h 78"/>
                <a:gd name="T66" fmla="*/ 2147483647 w 102"/>
                <a:gd name="T67" fmla="*/ 1914057847 h 78"/>
                <a:gd name="T68" fmla="*/ 1980110704 w 102"/>
                <a:gd name="T69" fmla="*/ 2147483647 h 78"/>
                <a:gd name="T70" fmla="*/ 1254069757 w 102"/>
                <a:gd name="T71" fmla="*/ 2147483647 h 78"/>
                <a:gd name="T72" fmla="*/ 594030063 w 102"/>
                <a:gd name="T73" fmla="*/ 2147483647 h 78"/>
                <a:gd name="T74" fmla="*/ 396025416 w 102"/>
                <a:gd name="T75" fmla="*/ 2147483647 h 78"/>
                <a:gd name="T76" fmla="*/ 594030063 w 102"/>
                <a:gd name="T77" fmla="*/ 2147483647 h 78"/>
                <a:gd name="T78" fmla="*/ 132011169 w 102"/>
                <a:gd name="T79" fmla="*/ 2147483647 h 78"/>
                <a:gd name="T80" fmla="*/ 2147483647 w 102"/>
                <a:gd name="T81" fmla="*/ 2147483647 h 78"/>
                <a:gd name="T82" fmla="*/ 2147483647 w 102"/>
                <a:gd name="T83" fmla="*/ 2147483647 h 78"/>
                <a:gd name="T84" fmla="*/ 2147483647 w 102"/>
                <a:gd name="T85" fmla="*/ 2147483647 h 78"/>
                <a:gd name="T86" fmla="*/ 2147483647 w 102"/>
                <a:gd name="T87" fmla="*/ 2147483647 h 78"/>
                <a:gd name="T88" fmla="*/ 2147483647 w 102"/>
                <a:gd name="T89" fmla="*/ 2147483647 h 78"/>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02"/>
                <a:gd name="T136" fmla="*/ 0 h 78"/>
                <a:gd name="T137" fmla="*/ 102 w 102"/>
                <a:gd name="T138" fmla="*/ 78 h 78"/>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02" h="78">
                  <a:moveTo>
                    <a:pt x="66" y="64"/>
                  </a:moveTo>
                  <a:lnTo>
                    <a:pt x="77" y="68"/>
                  </a:lnTo>
                  <a:lnTo>
                    <a:pt x="78" y="70"/>
                  </a:lnTo>
                  <a:lnTo>
                    <a:pt x="77" y="71"/>
                  </a:lnTo>
                  <a:lnTo>
                    <a:pt x="77" y="72"/>
                  </a:lnTo>
                  <a:lnTo>
                    <a:pt x="76" y="73"/>
                  </a:lnTo>
                  <a:lnTo>
                    <a:pt x="76" y="75"/>
                  </a:lnTo>
                  <a:lnTo>
                    <a:pt x="75" y="75"/>
                  </a:lnTo>
                  <a:lnTo>
                    <a:pt x="74" y="77"/>
                  </a:lnTo>
                  <a:lnTo>
                    <a:pt x="74" y="78"/>
                  </a:lnTo>
                  <a:lnTo>
                    <a:pt x="75" y="78"/>
                  </a:lnTo>
                  <a:lnTo>
                    <a:pt x="75" y="77"/>
                  </a:lnTo>
                  <a:lnTo>
                    <a:pt x="77" y="76"/>
                  </a:lnTo>
                  <a:lnTo>
                    <a:pt x="78" y="76"/>
                  </a:lnTo>
                  <a:lnTo>
                    <a:pt x="81" y="76"/>
                  </a:lnTo>
                  <a:lnTo>
                    <a:pt x="81" y="75"/>
                  </a:lnTo>
                  <a:lnTo>
                    <a:pt x="84" y="75"/>
                  </a:lnTo>
                  <a:lnTo>
                    <a:pt x="86" y="74"/>
                  </a:lnTo>
                  <a:lnTo>
                    <a:pt x="87" y="73"/>
                  </a:lnTo>
                  <a:lnTo>
                    <a:pt x="88" y="72"/>
                  </a:lnTo>
                  <a:lnTo>
                    <a:pt x="94" y="67"/>
                  </a:lnTo>
                  <a:lnTo>
                    <a:pt x="96" y="66"/>
                  </a:lnTo>
                  <a:lnTo>
                    <a:pt x="97" y="65"/>
                  </a:lnTo>
                  <a:lnTo>
                    <a:pt x="98" y="65"/>
                  </a:lnTo>
                  <a:lnTo>
                    <a:pt x="99" y="64"/>
                  </a:lnTo>
                  <a:lnTo>
                    <a:pt x="100" y="63"/>
                  </a:lnTo>
                  <a:lnTo>
                    <a:pt x="101" y="63"/>
                  </a:lnTo>
                  <a:lnTo>
                    <a:pt x="102" y="61"/>
                  </a:lnTo>
                  <a:lnTo>
                    <a:pt x="100" y="62"/>
                  </a:lnTo>
                  <a:lnTo>
                    <a:pt x="99" y="62"/>
                  </a:lnTo>
                  <a:lnTo>
                    <a:pt x="97" y="63"/>
                  </a:lnTo>
                  <a:lnTo>
                    <a:pt x="97" y="64"/>
                  </a:lnTo>
                  <a:lnTo>
                    <a:pt x="96" y="65"/>
                  </a:lnTo>
                  <a:lnTo>
                    <a:pt x="95" y="66"/>
                  </a:lnTo>
                  <a:lnTo>
                    <a:pt x="94" y="65"/>
                  </a:lnTo>
                  <a:lnTo>
                    <a:pt x="95" y="64"/>
                  </a:lnTo>
                  <a:lnTo>
                    <a:pt x="96" y="63"/>
                  </a:lnTo>
                  <a:lnTo>
                    <a:pt x="97" y="61"/>
                  </a:lnTo>
                  <a:lnTo>
                    <a:pt x="97" y="60"/>
                  </a:lnTo>
                  <a:lnTo>
                    <a:pt x="96" y="61"/>
                  </a:lnTo>
                  <a:lnTo>
                    <a:pt x="95" y="62"/>
                  </a:lnTo>
                  <a:lnTo>
                    <a:pt x="94" y="63"/>
                  </a:lnTo>
                  <a:lnTo>
                    <a:pt x="91" y="65"/>
                  </a:lnTo>
                  <a:lnTo>
                    <a:pt x="86" y="67"/>
                  </a:lnTo>
                  <a:lnTo>
                    <a:pt x="83" y="69"/>
                  </a:lnTo>
                  <a:lnTo>
                    <a:pt x="81" y="70"/>
                  </a:lnTo>
                  <a:lnTo>
                    <a:pt x="80" y="72"/>
                  </a:lnTo>
                  <a:lnTo>
                    <a:pt x="79" y="71"/>
                  </a:lnTo>
                  <a:lnTo>
                    <a:pt x="79" y="70"/>
                  </a:lnTo>
                  <a:lnTo>
                    <a:pt x="79" y="68"/>
                  </a:lnTo>
                  <a:lnTo>
                    <a:pt x="81" y="67"/>
                  </a:lnTo>
                  <a:lnTo>
                    <a:pt x="79" y="66"/>
                  </a:lnTo>
                  <a:lnTo>
                    <a:pt x="81" y="64"/>
                  </a:lnTo>
                  <a:lnTo>
                    <a:pt x="81" y="63"/>
                  </a:lnTo>
                  <a:lnTo>
                    <a:pt x="81" y="62"/>
                  </a:lnTo>
                  <a:lnTo>
                    <a:pt x="79" y="49"/>
                  </a:lnTo>
                  <a:lnTo>
                    <a:pt x="78" y="49"/>
                  </a:lnTo>
                  <a:lnTo>
                    <a:pt x="78" y="37"/>
                  </a:lnTo>
                  <a:lnTo>
                    <a:pt x="77" y="34"/>
                  </a:lnTo>
                  <a:lnTo>
                    <a:pt x="76" y="32"/>
                  </a:lnTo>
                  <a:lnTo>
                    <a:pt x="76" y="29"/>
                  </a:lnTo>
                  <a:lnTo>
                    <a:pt x="75" y="25"/>
                  </a:lnTo>
                  <a:lnTo>
                    <a:pt x="74" y="23"/>
                  </a:lnTo>
                  <a:lnTo>
                    <a:pt x="73" y="23"/>
                  </a:lnTo>
                  <a:lnTo>
                    <a:pt x="74" y="24"/>
                  </a:lnTo>
                  <a:lnTo>
                    <a:pt x="73" y="24"/>
                  </a:lnTo>
                  <a:lnTo>
                    <a:pt x="73" y="23"/>
                  </a:lnTo>
                  <a:lnTo>
                    <a:pt x="73" y="21"/>
                  </a:lnTo>
                  <a:lnTo>
                    <a:pt x="71" y="16"/>
                  </a:lnTo>
                  <a:lnTo>
                    <a:pt x="71" y="14"/>
                  </a:lnTo>
                  <a:lnTo>
                    <a:pt x="72" y="12"/>
                  </a:lnTo>
                  <a:lnTo>
                    <a:pt x="71" y="9"/>
                  </a:lnTo>
                  <a:lnTo>
                    <a:pt x="69" y="4"/>
                  </a:lnTo>
                  <a:lnTo>
                    <a:pt x="69" y="3"/>
                  </a:lnTo>
                  <a:lnTo>
                    <a:pt x="68" y="3"/>
                  </a:lnTo>
                  <a:lnTo>
                    <a:pt x="69" y="2"/>
                  </a:lnTo>
                  <a:lnTo>
                    <a:pt x="68" y="0"/>
                  </a:lnTo>
                  <a:lnTo>
                    <a:pt x="52" y="4"/>
                  </a:lnTo>
                  <a:lnTo>
                    <a:pt x="51" y="4"/>
                  </a:lnTo>
                  <a:lnTo>
                    <a:pt x="50" y="5"/>
                  </a:lnTo>
                  <a:lnTo>
                    <a:pt x="46" y="9"/>
                  </a:lnTo>
                  <a:lnTo>
                    <a:pt x="42" y="14"/>
                  </a:lnTo>
                  <a:lnTo>
                    <a:pt x="41" y="15"/>
                  </a:lnTo>
                  <a:lnTo>
                    <a:pt x="42" y="16"/>
                  </a:lnTo>
                  <a:lnTo>
                    <a:pt x="41" y="18"/>
                  </a:lnTo>
                  <a:lnTo>
                    <a:pt x="40" y="19"/>
                  </a:lnTo>
                  <a:lnTo>
                    <a:pt x="36" y="22"/>
                  </a:lnTo>
                  <a:lnTo>
                    <a:pt x="36" y="23"/>
                  </a:lnTo>
                  <a:lnTo>
                    <a:pt x="36" y="25"/>
                  </a:lnTo>
                  <a:lnTo>
                    <a:pt x="37" y="25"/>
                  </a:lnTo>
                  <a:lnTo>
                    <a:pt x="38" y="25"/>
                  </a:lnTo>
                  <a:lnTo>
                    <a:pt x="39" y="26"/>
                  </a:lnTo>
                  <a:lnTo>
                    <a:pt x="38" y="27"/>
                  </a:lnTo>
                  <a:lnTo>
                    <a:pt x="38" y="29"/>
                  </a:lnTo>
                  <a:lnTo>
                    <a:pt x="39" y="30"/>
                  </a:lnTo>
                  <a:lnTo>
                    <a:pt x="39" y="32"/>
                  </a:lnTo>
                  <a:lnTo>
                    <a:pt x="36" y="34"/>
                  </a:lnTo>
                  <a:lnTo>
                    <a:pt x="33" y="38"/>
                  </a:lnTo>
                  <a:lnTo>
                    <a:pt x="30" y="39"/>
                  </a:lnTo>
                  <a:lnTo>
                    <a:pt x="23" y="40"/>
                  </a:lnTo>
                  <a:lnTo>
                    <a:pt x="21" y="39"/>
                  </a:lnTo>
                  <a:lnTo>
                    <a:pt x="19" y="39"/>
                  </a:lnTo>
                  <a:lnTo>
                    <a:pt x="16" y="39"/>
                  </a:lnTo>
                  <a:lnTo>
                    <a:pt x="13" y="40"/>
                  </a:lnTo>
                  <a:lnTo>
                    <a:pt x="9" y="42"/>
                  </a:lnTo>
                  <a:lnTo>
                    <a:pt x="7" y="43"/>
                  </a:lnTo>
                  <a:lnTo>
                    <a:pt x="6" y="45"/>
                  </a:lnTo>
                  <a:lnTo>
                    <a:pt x="6" y="46"/>
                  </a:lnTo>
                  <a:lnTo>
                    <a:pt x="9" y="50"/>
                  </a:lnTo>
                  <a:lnTo>
                    <a:pt x="10" y="51"/>
                  </a:lnTo>
                  <a:lnTo>
                    <a:pt x="9" y="52"/>
                  </a:lnTo>
                  <a:lnTo>
                    <a:pt x="8" y="53"/>
                  </a:lnTo>
                  <a:lnTo>
                    <a:pt x="7" y="55"/>
                  </a:lnTo>
                  <a:lnTo>
                    <a:pt x="2" y="60"/>
                  </a:lnTo>
                  <a:lnTo>
                    <a:pt x="0" y="62"/>
                  </a:lnTo>
                  <a:lnTo>
                    <a:pt x="1" y="66"/>
                  </a:lnTo>
                  <a:lnTo>
                    <a:pt x="56" y="55"/>
                  </a:lnTo>
                  <a:lnTo>
                    <a:pt x="57" y="56"/>
                  </a:lnTo>
                  <a:lnTo>
                    <a:pt x="57" y="57"/>
                  </a:lnTo>
                  <a:lnTo>
                    <a:pt x="58" y="57"/>
                  </a:lnTo>
                  <a:lnTo>
                    <a:pt x="58" y="58"/>
                  </a:lnTo>
                  <a:lnTo>
                    <a:pt x="59" y="58"/>
                  </a:lnTo>
                  <a:lnTo>
                    <a:pt x="61" y="61"/>
                  </a:lnTo>
                  <a:lnTo>
                    <a:pt x="61" y="62"/>
                  </a:lnTo>
                  <a:lnTo>
                    <a:pt x="62" y="63"/>
                  </a:lnTo>
                  <a:lnTo>
                    <a:pt x="65" y="64"/>
                  </a:lnTo>
                  <a:lnTo>
                    <a:pt x="66" y="64"/>
                  </a:lnTo>
                  <a:close/>
                </a:path>
              </a:pathLst>
            </a:custGeom>
            <a:solidFill>
              <a:srgbClr val="FFC66D"/>
            </a:solidFill>
            <a:ln w="12700" cmpd="sng">
              <a:solidFill>
                <a:schemeClr val="tx1"/>
              </a:solidFill>
              <a:prstDash val="solid"/>
              <a:round/>
              <a:headEnd/>
              <a:tailEnd/>
            </a:ln>
          </p:spPr>
          <p:txBody>
            <a:bodyPr/>
            <a:lstStyle/>
            <a:p>
              <a:endParaRPr lang="en-US"/>
            </a:p>
          </p:txBody>
        </p:sp>
        <p:sp>
          <p:nvSpPr>
            <p:cNvPr id="100" name="Freeform 19"/>
            <p:cNvSpPr>
              <a:spLocks/>
            </p:cNvSpPr>
            <p:nvPr/>
          </p:nvSpPr>
          <p:spPr bwMode="auto">
            <a:xfrm>
              <a:off x="7494588" y="2266950"/>
              <a:ext cx="187325" cy="325438"/>
            </a:xfrm>
            <a:custGeom>
              <a:avLst/>
              <a:gdLst>
                <a:gd name="T0" fmla="*/ 0 w 23"/>
                <a:gd name="T1" fmla="*/ 300201070 h 42"/>
                <a:gd name="T2" fmla="*/ 66337478 w 23"/>
                <a:gd name="T3" fmla="*/ 420279900 h 42"/>
                <a:gd name="T4" fmla="*/ 0 w 23"/>
                <a:gd name="T5" fmla="*/ 480315440 h 42"/>
                <a:gd name="T6" fmla="*/ 66337478 w 23"/>
                <a:gd name="T7" fmla="*/ 480315440 h 42"/>
                <a:gd name="T8" fmla="*/ 66337478 w 23"/>
                <a:gd name="T9" fmla="*/ 540358851 h 42"/>
                <a:gd name="T10" fmla="*/ 199004304 w 23"/>
                <a:gd name="T11" fmla="*/ 840552051 h 42"/>
                <a:gd name="T12" fmla="*/ 265333621 w 23"/>
                <a:gd name="T13" fmla="*/ 1020674412 h 42"/>
                <a:gd name="T14" fmla="*/ 199004304 w 23"/>
                <a:gd name="T15" fmla="*/ 1140753242 h 42"/>
                <a:gd name="T16" fmla="*/ 199004304 w 23"/>
                <a:gd name="T17" fmla="*/ 1260832072 h 42"/>
                <a:gd name="T18" fmla="*/ 331671147 w 23"/>
                <a:gd name="T19" fmla="*/ 1561033021 h 42"/>
                <a:gd name="T20" fmla="*/ 331671147 w 23"/>
                <a:gd name="T21" fmla="*/ 1681111851 h 42"/>
                <a:gd name="T22" fmla="*/ 331671147 w 23"/>
                <a:gd name="T23" fmla="*/ 1741147391 h 42"/>
                <a:gd name="T24" fmla="*/ 398000464 w 23"/>
                <a:gd name="T25" fmla="*/ 1741147391 h 42"/>
                <a:gd name="T26" fmla="*/ 331671147 w 23"/>
                <a:gd name="T27" fmla="*/ 1681111851 h 42"/>
                <a:gd name="T28" fmla="*/ 398000464 w 23"/>
                <a:gd name="T29" fmla="*/ 1681111851 h 42"/>
                <a:gd name="T30" fmla="*/ 464337925 w 23"/>
                <a:gd name="T31" fmla="*/ 1801190681 h 42"/>
                <a:gd name="T32" fmla="*/ 530675387 w 23"/>
                <a:gd name="T33" fmla="*/ 2041348825 h 42"/>
                <a:gd name="T34" fmla="*/ 530675387 w 23"/>
                <a:gd name="T35" fmla="*/ 2147483647 h 42"/>
                <a:gd name="T36" fmla="*/ 597004831 w 23"/>
                <a:gd name="T37" fmla="*/ 2147483647 h 42"/>
                <a:gd name="T38" fmla="*/ 663342293 w 23"/>
                <a:gd name="T39" fmla="*/ 2147483647 h 42"/>
                <a:gd name="T40" fmla="*/ 1326676442 w 23"/>
                <a:gd name="T41" fmla="*/ 2147483647 h 42"/>
                <a:gd name="T42" fmla="*/ 1260347125 w 23"/>
                <a:gd name="T43" fmla="*/ 2147483647 h 42"/>
                <a:gd name="T44" fmla="*/ 1194009663 w 23"/>
                <a:gd name="T45" fmla="*/ 2147483647 h 42"/>
                <a:gd name="T46" fmla="*/ 1194009663 w 23"/>
                <a:gd name="T47" fmla="*/ 2147483647 h 42"/>
                <a:gd name="T48" fmla="*/ 1260347125 w 23"/>
                <a:gd name="T49" fmla="*/ 2147483647 h 42"/>
                <a:gd name="T50" fmla="*/ 1194009663 w 23"/>
                <a:gd name="T51" fmla="*/ 2041348825 h 42"/>
                <a:gd name="T52" fmla="*/ 1194009663 w 23"/>
                <a:gd name="T53" fmla="*/ 1621068562 h 42"/>
                <a:gd name="T54" fmla="*/ 1194009663 w 23"/>
                <a:gd name="T55" fmla="*/ 1500989732 h 42"/>
                <a:gd name="T56" fmla="*/ 1260347125 w 23"/>
                <a:gd name="T57" fmla="*/ 1260832072 h 42"/>
                <a:gd name="T58" fmla="*/ 1260347125 w 23"/>
                <a:gd name="T59" fmla="*/ 1140753242 h 42"/>
                <a:gd name="T60" fmla="*/ 1260347125 w 23"/>
                <a:gd name="T61" fmla="*/ 1020674412 h 42"/>
                <a:gd name="T62" fmla="*/ 1260347125 w 23"/>
                <a:gd name="T63" fmla="*/ 900595340 h 42"/>
                <a:gd name="T64" fmla="*/ 1260347125 w 23"/>
                <a:gd name="T65" fmla="*/ 840552051 h 42"/>
                <a:gd name="T66" fmla="*/ 1260347125 w 23"/>
                <a:gd name="T67" fmla="*/ 780516510 h 42"/>
                <a:gd name="T68" fmla="*/ 1459343221 w 23"/>
                <a:gd name="T69" fmla="*/ 660437681 h 42"/>
                <a:gd name="T70" fmla="*/ 1525680682 w 23"/>
                <a:gd name="T71" fmla="*/ 420279900 h 42"/>
                <a:gd name="T72" fmla="*/ 1459343221 w 23"/>
                <a:gd name="T73" fmla="*/ 300201070 h 42"/>
                <a:gd name="T74" fmla="*/ 1459343221 w 23"/>
                <a:gd name="T75" fmla="*/ 180122180 h 42"/>
                <a:gd name="T76" fmla="*/ 1459343221 w 23"/>
                <a:gd name="T77" fmla="*/ 180122180 h 42"/>
                <a:gd name="T78" fmla="*/ 1459343221 w 23"/>
                <a:gd name="T79" fmla="*/ 120078860 h 42"/>
                <a:gd name="T80" fmla="*/ 1393013903 w 23"/>
                <a:gd name="T81" fmla="*/ 0 h 42"/>
                <a:gd name="T82" fmla="*/ 0 w 23"/>
                <a:gd name="T83" fmla="*/ 300201070 h 42"/>
                <a:gd name="T84" fmla="*/ 0 w 23"/>
                <a:gd name="T85" fmla="*/ 300201070 h 4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3"/>
                <a:gd name="T130" fmla="*/ 0 h 42"/>
                <a:gd name="T131" fmla="*/ 23 w 23"/>
                <a:gd name="T132" fmla="*/ 42 h 4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3" h="42">
                  <a:moveTo>
                    <a:pt x="0" y="5"/>
                  </a:moveTo>
                  <a:lnTo>
                    <a:pt x="1" y="7"/>
                  </a:lnTo>
                  <a:lnTo>
                    <a:pt x="0" y="8"/>
                  </a:lnTo>
                  <a:lnTo>
                    <a:pt x="1" y="8"/>
                  </a:lnTo>
                  <a:lnTo>
                    <a:pt x="1" y="9"/>
                  </a:lnTo>
                  <a:lnTo>
                    <a:pt x="3" y="14"/>
                  </a:lnTo>
                  <a:lnTo>
                    <a:pt x="4" y="17"/>
                  </a:lnTo>
                  <a:lnTo>
                    <a:pt x="3" y="19"/>
                  </a:lnTo>
                  <a:lnTo>
                    <a:pt x="3" y="21"/>
                  </a:lnTo>
                  <a:lnTo>
                    <a:pt x="5" y="26"/>
                  </a:lnTo>
                  <a:lnTo>
                    <a:pt x="5" y="28"/>
                  </a:lnTo>
                  <a:lnTo>
                    <a:pt x="5" y="29"/>
                  </a:lnTo>
                  <a:lnTo>
                    <a:pt x="6" y="29"/>
                  </a:lnTo>
                  <a:lnTo>
                    <a:pt x="5" y="28"/>
                  </a:lnTo>
                  <a:lnTo>
                    <a:pt x="6" y="28"/>
                  </a:lnTo>
                  <a:lnTo>
                    <a:pt x="7" y="30"/>
                  </a:lnTo>
                  <a:lnTo>
                    <a:pt x="8" y="34"/>
                  </a:lnTo>
                  <a:lnTo>
                    <a:pt x="8" y="37"/>
                  </a:lnTo>
                  <a:lnTo>
                    <a:pt x="9" y="39"/>
                  </a:lnTo>
                  <a:lnTo>
                    <a:pt x="10" y="42"/>
                  </a:lnTo>
                  <a:lnTo>
                    <a:pt x="20" y="40"/>
                  </a:lnTo>
                  <a:lnTo>
                    <a:pt x="19" y="39"/>
                  </a:lnTo>
                  <a:lnTo>
                    <a:pt x="18" y="38"/>
                  </a:lnTo>
                  <a:lnTo>
                    <a:pt x="18" y="37"/>
                  </a:lnTo>
                  <a:lnTo>
                    <a:pt x="19" y="36"/>
                  </a:lnTo>
                  <a:lnTo>
                    <a:pt x="18" y="34"/>
                  </a:lnTo>
                  <a:lnTo>
                    <a:pt x="18" y="27"/>
                  </a:lnTo>
                  <a:lnTo>
                    <a:pt x="18" y="25"/>
                  </a:lnTo>
                  <a:lnTo>
                    <a:pt x="19" y="21"/>
                  </a:lnTo>
                  <a:lnTo>
                    <a:pt x="19" y="19"/>
                  </a:lnTo>
                  <a:lnTo>
                    <a:pt x="19" y="17"/>
                  </a:lnTo>
                  <a:lnTo>
                    <a:pt x="19" y="15"/>
                  </a:lnTo>
                  <a:lnTo>
                    <a:pt x="19" y="14"/>
                  </a:lnTo>
                  <a:lnTo>
                    <a:pt x="19" y="13"/>
                  </a:lnTo>
                  <a:lnTo>
                    <a:pt x="22" y="11"/>
                  </a:lnTo>
                  <a:lnTo>
                    <a:pt x="23" y="7"/>
                  </a:lnTo>
                  <a:lnTo>
                    <a:pt x="22" y="5"/>
                  </a:lnTo>
                  <a:lnTo>
                    <a:pt x="22" y="3"/>
                  </a:lnTo>
                  <a:lnTo>
                    <a:pt x="22" y="2"/>
                  </a:lnTo>
                  <a:lnTo>
                    <a:pt x="21" y="0"/>
                  </a:lnTo>
                  <a:lnTo>
                    <a:pt x="0" y="5"/>
                  </a:lnTo>
                  <a:close/>
                </a:path>
              </a:pathLst>
            </a:custGeom>
            <a:solidFill>
              <a:srgbClr val="FFC66D"/>
            </a:solidFill>
            <a:ln w="12700" cmpd="sng">
              <a:solidFill>
                <a:schemeClr val="tx1"/>
              </a:solidFill>
              <a:prstDash val="solid"/>
              <a:round/>
              <a:headEnd/>
              <a:tailEnd/>
            </a:ln>
          </p:spPr>
          <p:txBody>
            <a:bodyPr/>
            <a:lstStyle/>
            <a:p>
              <a:endParaRPr lang="en-US"/>
            </a:p>
          </p:txBody>
        </p:sp>
        <p:sp>
          <p:nvSpPr>
            <p:cNvPr id="101" name="Freeform 20"/>
            <p:cNvSpPr>
              <a:spLocks/>
            </p:cNvSpPr>
            <p:nvPr/>
          </p:nvSpPr>
          <p:spPr bwMode="auto">
            <a:xfrm>
              <a:off x="3327400" y="2794000"/>
              <a:ext cx="619125" cy="727075"/>
            </a:xfrm>
            <a:custGeom>
              <a:avLst/>
              <a:gdLst>
                <a:gd name="T0" fmla="*/ 2147483647 w 76"/>
                <a:gd name="T1" fmla="*/ 2147483647 h 94"/>
                <a:gd name="T2" fmla="*/ 2147483647 w 76"/>
                <a:gd name="T3" fmla="*/ 1615351768 h 94"/>
                <a:gd name="T4" fmla="*/ 2147483647 w 76"/>
                <a:gd name="T5" fmla="*/ 1376035883 h 94"/>
                <a:gd name="T6" fmla="*/ 2147483647 w 76"/>
                <a:gd name="T7" fmla="*/ 358966214 h 94"/>
                <a:gd name="T8" fmla="*/ 1061815496 w 76"/>
                <a:gd name="T9" fmla="*/ 0 h 94"/>
                <a:gd name="T10" fmla="*/ 0 w 76"/>
                <a:gd name="T11" fmla="*/ 2147483647 h 94"/>
                <a:gd name="T12" fmla="*/ 0 w 76"/>
                <a:gd name="T13" fmla="*/ 2147483647 h 94"/>
                <a:gd name="T14" fmla="*/ 2147483647 w 76"/>
                <a:gd name="T15" fmla="*/ 2147483647 h 94"/>
                <a:gd name="T16" fmla="*/ 2147483647 w 76"/>
                <a:gd name="T17" fmla="*/ 2147483647 h 9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6"/>
                <a:gd name="T28" fmla="*/ 0 h 94"/>
                <a:gd name="T29" fmla="*/ 76 w 76"/>
                <a:gd name="T30" fmla="*/ 94 h 9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6" h="94">
                  <a:moveTo>
                    <a:pt x="66" y="94"/>
                  </a:moveTo>
                  <a:lnTo>
                    <a:pt x="76" y="27"/>
                  </a:lnTo>
                  <a:lnTo>
                    <a:pt x="51" y="23"/>
                  </a:lnTo>
                  <a:lnTo>
                    <a:pt x="53" y="6"/>
                  </a:lnTo>
                  <a:lnTo>
                    <a:pt x="16" y="0"/>
                  </a:lnTo>
                  <a:lnTo>
                    <a:pt x="0" y="84"/>
                  </a:lnTo>
                  <a:lnTo>
                    <a:pt x="66" y="94"/>
                  </a:lnTo>
                  <a:close/>
                </a:path>
              </a:pathLst>
            </a:custGeom>
            <a:solidFill>
              <a:srgbClr val="FFC66D"/>
            </a:solidFill>
            <a:ln w="12700" cmpd="sng">
              <a:solidFill>
                <a:schemeClr val="tx1"/>
              </a:solidFill>
              <a:prstDash val="solid"/>
              <a:round/>
              <a:headEnd/>
              <a:tailEnd/>
            </a:ln>
          </p:spPr>
          <p:txBody>
            <a:bodyPr/>
            <a:lstStyle/>
            <a:p>
              <a:endParaRPr lang="en-US"/>
            </a:p>
          </p:txBody>
        </p:sp>
        <p:sp>
          <p:nvSpPr>
            <p:cNvPr id="102" name="Freeform 21"/>
            <p:cNvSpPr>
              <a:spLocks/>
            </p:cNvSpPr>
            <p:nvPr/>
          </p:nvSpPr>
          <p:spPr bwMode="auto">
            <a:xfrm>
              <a:off x="2439988" y="2035175"/>
              <a:ext cx="881062" cy="696913"/>
            </a:xfrm>
            <a:custGeom>
              <a:avLst/>
              <a:gdLst>
                <a:gd name="T0" fmla="*/ 0 w 108"/>
                <a:gd name="T1" fmla="*/ 2147483647 h 90"/>
                <a:gd name="T2" fmla="*/ 0 w 108"/>
                <a:gd name="T3" fmla="*/ 2147483647 h 90"/>
                <a:gd name="T4" fmla="*/ 66552810 w 108"/>
                <a:gd name="T5" fmla="*/ 2147483647 h 90"/>
                <a:gd name="T6" fmla="*/ 133105620 w 108"/>
                <a:gd name="T7" fmla="*/ 2147483647 h 90"/>
                <a:gd name="T8" fmla="*/ 199658446 w 108"/>
                <a:gd name="T9" fmla="*/ 2147483647 h 90"/>
                <a:gd name="T10" fmla="*/ 332764098 w 108"/>
                <a:gd name="T11" fmla="*/ 2147483647 h 90"/>
                <a:gd name="T12" fmla="*/ 332764098 w 108"/>
                <a:gd name="T13" fmla="*/ 2147483647 h 90"/>
                <a:gd name="T14" fmla="*/ 665528196 w 108"/>
                <a:gd name="T15" fmla="*/ 2147483647 h 90"/>
                <a:gd name="T16" fmla="*/ 1064844961 w 108"/>
                <a:gd name="T17" fmla="*/ 1379113409 h 90"/>
                <a:gd name="T18" fmla="*/ 1331056392 w 108"/>
                <a:gd name="T19" fmla="*/ 779497168 h 90"/>
                <a:gd name="T20" fmla="*/ 1597267569 w 108"/>
                <a:gd name="T21" fmla="*/ 179880988 h 90"/>
                <a:gd name="T22" fmla="*/ 1597267569 w 108"/>
                <a:gd name="T23" fmla="*/ 0 h 90"/>
                <a:gd name="T24" fmla="*/ 1796925951 w 108"/>
                <a:gd name="T25" fmla="*/ 0 h 90"/>
                <a:gd name="T26" fmla="*/ 1996576175 w 108"/>
                <a:gd name="T27" fmla="*/ 59957743 h 90"/>
                <a:gd name="T28" fmla="*/ 2063128970 w 108"/>
                <a:gd name="T29" fmla="*/ 119923230 h 90"/>
                <a:gd name="T30" fmla="*/ 2147483647 w 108"/>
                <a:gd name="T31" fmla="*/ 299804248 h 90"/>
                <a:gd name="T32" fmla="*/ 2147483647 w 108"/>
                <a:gd name="T33" fmla="*/ 479692920 h 90"/>
                <a:gd name="T34" fmla="*/ 2147483647 w 108"/>
                <a:gd name="T35" fmla="*/ 839462640 h 90"/>
                <a:gd name="T36" fmla="*/ 2147483647 w 108"/>
                <a:gd name="T37" fmla="*/ 959385839 h 90"/>
                <a:gd name="T38" fmla="*/ 2147483647 w 108"/>
                <a:gd name="T39" fmla="*/ 959385839 h 90"/>
                <a:gd name="T40" fmla="*/ 2147483647 w 108"/>
                <a:gd name="T41" fmla="*/ 1079309281 h 90"/>
                <a:gd name="T42" fmla="*/ 2147483647 w 108"/>
                <a:gd name="T43" fmla="*/ 1079309281 h 90"/>
                <a:gd name="T44" fmla="*/ 2147483647 w 108"/>
                <a:gd name="T45" fmla="*/ 1139267009 h 90"/>
                <a:gd name="T46" fmla="*/ 2147483647 w 108"/>
                <a:gd name="T47" fmla="*/ 1079309281 h 90"/>
                <a:gd name="T48" fmla="*/ 2147483647 w 108"/>
                <a:gd name="T49" fmla="*/ 1139267009 h 90"/>
                <a:gd name="T50" fmla="*/ 2147483647 w 108"/>
                <a:gd name="T51" fmla="*/ 1079309281 h 90"/>
                <a:gd name="T52" fmla="*/ 2147483647 w 108"/>
                <a:gd name="T53" fmla="*/ 1139267009 h 90"/>
                <a:gd name="T54" fmla="*/ 2147483647 w 108"/>
                <a:gd name="T55" fmla="*/ 1139267009 h 90"/>
                <a:gd name="T56" fmla="*/ 2147483647 w 108"/>
                <a:gd name="T57" fmla="*/ 1439071137 h 90"/>
                <a:gd name="T58" fmla="*/ 2147483647 w 108"/>
                <a:gd name="T59" fmla="*/ 1618959808 h 90"/>
                <a:gd name="T60" fmla="*/ 2147483647 w 108"/>
                <a:gd name="T61" fmla="*/ 1678917536 h 90"/>
                <a:gd name="T62" fmla="*/ 2147483647 w 108"/>
                <a:gd name="T63" fmla="*/ 2147483647 h 90"/>
                <a:gd name="T64" fmla="*/ 2147483647 w 108"/>
                <a:gd name="T65" fmla="*/ 2147483647 h 90"/>
                <a:gd name="T66" fmla="*/ 2147483647 w 108"/>
                <a:gd name="T67" fmla="*/ 2147483647 h 90"/>
                <a:gd name="T68" fmla="*/ 2147483647 w 108"/>
                <a:gd name="T69" fmla="*/ 2147483647 h 90"/>
                <a:gd name="T70" fmla="*/ 2147483647 w 108"/>
                <a:gd name="T71" fmla="*/ 2147483647 h 90"/>
                <a:gd name="T72" fmla="*/ 2147483647 w 108"/>
                <a:gd name="T73" fmla="*/ 2147483647 h 90"/>
                <a:gd name="T74" fmla="*/ 2147483647 w 108"/>
                <a:gd name="T75" fmla="*/ 2147483647 h 90"/>
                <a:gd name="T76" fmla="*/ 2147483647 w 108"/>
                <a:gd name="T77" fmla="*/ 2147483647 h 90"/>
                <a:gd name="T78" fmla="*/ 2147483647 w 108"/>
                <a:gd name="T79" fmla="*/ 2147483647 h 90"/>
                <a:gd name="T80" fmla="*/ 66552810 w 108"/>
                <a:gd name="T81" fmla="*/ 2147483647 h 9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08"/>
                <a:gd name="T124" fmla="*/ 0 h 90"/>
                <a:gd name="T125" fmla="*/ 108 w 108"/>
                <a:gd name="T126" fmla="*/ 90 h 9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08" h="90">
                  <a:moveTo>
                    <a:pt x="1" y="68"/>
                  </a:moveTo>
                  <a:lnTo>
                    <a:pt x="0" y="67"/>
                  </a:lnTo>
                  <a:lnTo>
                    <a:pt x="0" y="63"/>
                  </a:lnTo>
                  <a:lnTo>
                    <a:pt x="0" y="62"/>
                  </a:lnTo>
                  <a:lnTo>
                    <a:pt x="0" y="60"/>
                  </a:lnTo>
                  <a:lnTo>
                    <a:pt x="1" y="57"/>
                  </a:lnTo>
                  <a:lnTo>
                    <a:pt x="1" y="52"/>
                  </a:lnTo>
                  <a:lnTo>
                    <a:pt x="2" y="51"/>
                  </a:lnTo>
                  <a:lnTo>
                    <a:pt x="3" y="50"/>
                  </a:lnTo>
                  <a:lnTo>
                    <a:pt x="3" y="49"/>
                  </a:lnTo>
                  <a:lnTo>
                    <a:pt x="4" y="48"/>
                  </a:lnTo>
                  <a:lnTo>
                    <a:pt x="5" y="47"/>
                  </a:lnTo>
                  <a:lnTo>
                    <a:pt x="5" y="45"/>
                  </a:lnTo>
                  <a:lnTo>
                    <a:pt x="9" y="41"/>
                  </a:lnTo>
                  <a:lnTo>
                    <a:pt x="10" y="37"/>
                  </a:lnTo>
                  <a:lnTo>
                    <a:pt x="13" y="32"/>
                  </a:lnTo>
                  <a:lnTo>
                    <a:pt x="16" y="23"/>
                  </a:lnTo>
                  <a:lnTo>
                    <a:pt x="18" y="19"/>
                  </a:lnTo>
                  <a:lnTo>
                    <a:pt x="20" y="13"/>
                  </a:lnTo>
                  <a:lnTo>
                    <a:pt x="23" y="5"/>
                  </a:lnTo>
                  <a:lnTo>
                    <a:pt x="24" y="3"/>
                  </a:lnTo>
                  <a:lnTo>
                    <a:pt x="24" y="1"/>
                  </a:lnTo>
                  <a:lnTo>
                    <a:pt x="24" y="0"/>
                  </a:lnTo>
                  <a:lnTo>
                    <a:pt x="25" y="0"/>
                  </a:lnTo>
                  <a:lnTo>
                    <a:pt x="27" y="0"/>
                  </a:lnTo>
                  <a:lnTo>
                    <a:pt x="30" y="1"/>
                  </a:lnTo>
                  <a:lnTo>
                    <a:pt x="31" y="2"/>
                  </a:lnTo>
                  <a:lnTo>
                    <a:pt x="33" y="2"/>
                  </a:lnTo>
                  <a:lnTo>
                    <a:pt x="35" y="5"/>
                  </a:lnTo>
                  <a:lnTo>
                    <a:pt x="36" y="7"/>
                  </a:lnTo>
                  <a:lnTo>
                    <a:pt x="35" y="8"/>
                  </a:lnTo>
                  <a:lnTo>
                    <a:pt x="35" y="12"/>
                  </a:lnTo>
                  <a:lnTo>
                    <a:pt x="36" y="14"/>
                  </a:lnTo>
                  <a:lnTo>
                    <a:pt x="39" y="15"/>
                  </a:lnTo>
                  <a:lnTo>
                    <a:pt x="43" y="16"/>
                  </a:lnTo>
                  <a:lnTo>
                    <a:pt x="46" y="15"/>
                  </a:lnTo>
                  <a:lnTo>
                    <a:pt x="48" y="16"/>
                  </a:lnTo>
                  <a:lnTo>
                    <a:pt x="53" y="17"/>
                  </a:lnTo>
                  <a:lnTo>
                    <a:pt x="54" y="18"/>
                  </a:lnTo>
                  <a:lnTo>
                    <a:pt x="59" y="18"/>
                  </a:lnTo>
                  <a:lnTo>
                    <a:pt x="61" y="18"/>
                  </a:lnTo>
                  <a:lnTo>
                    <a:pt x="62" y="19"/>
                  </a:lnTo>
                  <a:lnTo>
                    <a:pt x="65" y="19"/>
                  </a:lnTo>
                  <a:lnTo>
                    <a:pt x="66" y="19"/>
                  </a:lnTo>
                  <a:lnTo>
                    <a:pt x="68" y="18"/>
                  </a:lnTo>
                  <a:lnTo>
                    <a:pt x="69" y="18"/>
                  </a:lnTo>
                  <a:lnTo>
                    <a:pt x="71" y="19"/>
                  </a:lnTo>
                  <a:lnTo>
                    <a:pt x="72" y="18"/>
                  </a:lnTo>
                  <a:lnTo>
                    <a:pt x="74" y="18"/>
                  </a:lnTo>
                  <a:lnTo>
                    <a:pt x="75" y="19"/>
                  </a:lnTo>
                  <a:lnTo>
                    <a:pt x="76" y="19"/>
                  </a:lnTo>
                  <a:lnTo>
                    <a:pt x="77" y="19"/>
                  </a:lnTo>
                  <a:lnTo>
                    <a:pt x="79" y="19"/>
                  </a:lnTo>
                  <a:lnTo>
                    <a:pt x="80" y="18"/>
                  </a:lnTo>
                  <a:lnTo>
                    <a:pt x="104" y="24"/>
                  </a:lnTo>
                  <a:lnTo>
                    <a:pt x="104" y="25"/>
                  </a:lnTo>
                  <a:lnTo>
                    <a:pt x="105" y="27"/>
                  </a:lnTo>
                  <a:lnTo>
                    <a:pt x="107" y="27"/>
                  </a:lnTo>
                  <a:lnTo>
                    <a:pt x="108" y="28"/>
                  </a:lnTo>
                  <a:lnTo>
                    <a:pt x="108" y="31"/>
                  </a:lnTo>
                  <a:lnTo>
                    <a:pt x="102" y="40"/>
                  </a:lnTo>
                  <a:lnTo>
                    <a:pt x="101" y="41"/>
                  </a:lnTo>
                  <a:lnTo>
                    <a:pt x="101" y="42"/>
                  </a:lnTo>
                  <a:lnTo>
                    <a:pt x="100" y="43"/>
                  </a:lnTo>
                  <a:lnTo>
                    <a:pt x="98" y="44"/>
                  </a:lnTo>
                  <a:lnTo>
                    <a:pt x="95" y="49"/>
                  </a:lnTo>
                  <a:lnTo>
                    <a:pt x="94" y="51"/>
                  </a:lnTo>
                  <a:lnTo>
                    <a:pt x="95" y="52"/>
                  </a:lnTo>
                  <a:lnTo>
                    <a:pt x="97" y="53"/>
                  </a:lnTo>
                  <a:lnTo>
                    <a:pt x="98" y="54"/>
                  </a:lnTo>
                  <a:lnTo>
                    <a:pt x="97" y="55"/>
                  </a:lnTo>
                  <a:lnTo>
                    <a:pt x="97" y="56"/>
                  </a:lnTo>
                  <a:lnTo>
                    <a:pt x="96" y="56"/>
                  </a:lnTo>
                  <a:lnTo>
                    <a:pt x="96" y="58"/>
                  </a:lnTo>
                  <a:lnTo>
                    <a:pt x="95" y="60"/>
                  </a:lnTo>
                  <a:lnTo>
                    <a:pt x="88" y="90"/>
                  </a:lnTo>
                  <a:lnTo>
                    <a:pt x="52" y="81"/>
                  </a:lnTo>
                  <a:lnTo>
                    <a:pt x="1" y="68"/>
                  </a:lnTo>
                  <a:close/>
                </a:path>
              </a:pathLst>
            </a:custGeom>
            <a:solidFill>
              <a:srgbClr val="ED4213"/>
            </a:solidFill>
            <a:ln w="12700" cmpd="sng">
              <a:solidFill>
                <a:schemeClr val="tx1"/>
              </a:solidFill>
              <a:prstDash val="solid"/>
              <a:round/>
              <a:headEnd/>
              <a:tailEnd/>
            </a:ln>
          </p:spPr>
          <p:txBody>
            <a:bodyPr/>
            <a:lstStyle/>
            <a:p>
              <a:endParaRPr lang="en-US"/>
            </a:p>
          </p:txBody>
        </p:sp>
        <p:sp>
          <p:nvSpPr>
            <p:cNvPr id="103" name="Freeform 22"/>
            <p:cNvSpPr>
              <a:spLocks/>
            </p:cNvSpPr>
            <p:nvPr/>
          </p:nvSpPr>
          <p:spPr bwMode="auto">
            <a:xfrm>
              <a:off x="2759075" y="2662238"/>
              <a:ext cx="698500" cy="1030287"/>
            </a:xfrm>
            <a:custGeom>
              <a:avLst/>
              <a:gdLst>
                <a:gd name="T0" fmla="*/ 857587386 w 86"/>
                <a:gd name="T1" fmla="*/ 0 h 133"/>
                <a:gd name="T2" fmla="*/ 0 w 86"/>
                <a:gd name="T3" fmla="*/ 2147483647 h 133"/>
                <a:gd name="T4" fmla="*/ 2147483647 w 86"/>
                <a:gd name="T5" fmla="*/ 2147483647 h 133"/>
                <a:gd name="T6" fmla="*/ 2147483647 w 86"/>
                <a:gd name="T7" fmla="*/ 2147483647 h 133"/>
                <a:gd name="T8" fmla="*/ 2147483647 w 86"/>
                <a:gd name="T9" fmla="*/ 2147483647 h 133"/>
                <a:gd name="T10" fmla="*/ 2147483647 w 86"/>
                <a:gd name="T11" fmla="*/ 2147483647 h 133"/>
                <a:gd name="T12" fmla="*/ 2147483647 w 86"/>
                <a:gd name="T13" fmla="*/ 2147483647 h 133"/>
                <a:gd name="T14" fmla="*/ 2147483647 w 86"/>
                <a:gd name="T15" fmla="*/ 2147483647 h 133"/>
                <a:gd name="T16" fmla="*/ 2147483647 w 86"/>
                <a:gd name="T17" fmla="*/ 2147483647 h 133"/>
                <a:gd name="T18" fmla="*/ 2147483647 w 86"/>
                <a:gd name="T19" fmla="*/ 2147483647 h 133"/>
                <a:gd name="T20" fmla="*/ 2147483647 w 86"/>
                <a:gd name="T21" fmla="*/ 2147483647 h 133"/>
                <a:gd name="T22" fmla="*/ 2147483647 w 86"/>
                <a:gd name="T23" fmla="*/ 2147483647 h 133"/>
                <a:gd name="T24" fmla="*/ 2147483647 w 86"/>
                <a:gd name="T25" fmla="*/ 2147483647 h 133"/>
                <a:gd name="T26" fmla="*/ 2147483647 w 86"/>
                <a:gd name="T27" fmla="*/ 2147483647 h 133"/>
                <a:gd name="T28" fmla="*/ 2147483647 w 86"/>
                <a:gd name="T29" fmla="*/ 2147483647 h 133"/>
                <a:gd name="T30" fmla="*/ 2147483647 w 86"/>
                <a:gd name="T31" fmla="*/ 2147483647 h 133"/>
                <a:gd name="T32" fmla="*/ 2147483647 w 86"/>
                <a:gd name="T33" fmla="*/ 2147483647 h 133"/>
                <a:gd name="T34" fmla="*/ 2147483647 w 86"/>
                <a:gd name="T35" fmla="*/ 2147483647 h 133"/>
                <a:gd name="T36" fmla="*/ 2147483647 w 86"/>
                <a:gd name="T37" fmla="*/ 1020146823 h 133"/>
                <a:gd name="T38" fmla="*/ 2147483647 w 86"/>
                <a:gd name="T39" fmla="*/ 540079538 h 133"/>
                <a:gd name="T40" fmla="*/ 857587386 w 86"/>
                <a:gd name="T41" fmla="*/ 0 h 133"/>
                <a:gd name="T42" fmla="*/ 857587386 w 86"/>
                <a:gd name="T43" fmla="*/ 0 h 13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86"/>
                <a:gd name="T67" fmla="*/ 0 h 133"/>
                <a:gd name="T68" fmla="*/ 86 w 86"/>
                <a:gd name="T69" fmla="*/ 133 h 13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86" h="133">
                  <a:moveTo>
                    <a:pt x="13" y="0"/>
                  </a:moveTo>
                  <a:lnTo>
                    <a:pt x="0" y="51"/>
                  </a:lnTo>
                  <a:lnTo>
                    <a:pt x="56" y="133"/>
                  </a:lnTo>
                  <a:lnTo>
                    <a:pt x="56" y="132"/>
                  </a:lnTo>
                  <a:lnTo>
                    <a:pt x="56" y="131"/>
                  </a:lnTo>
                  <a:lnTo>
                    <a:pt x="57" y="127"/>
                  </a:lnTo>
                  <a:lnTo>
                    <a:pt x="57" y="126"/>
                  </a:lnTo>
                  <a:lnTo>
                    <a:pt x="57" y="118"/>
                  </a:lnTo>
                  <a:lnTo>
                    <a:pt x="57" y="115"/>
                  </a:lnTo>
                  <a:lnTo>
                    <a:pt x="57" y="114"/>
                  </a:lnTo>
                  <a:lnTo>
                    <a:pt x="60" y="114"/>
                  </a:lnTo>
                  <a:lnTo>
                    <a:pt x="62" y="114"/>
                  </a:lnTo>
                  <a:lnTo>
                    <a:pt x="63" y="115"/>
                  </a:lnTo>
                  <a:lnTo>
                    <a:pt x="63" y="116"/>
                  </a:lnTo>
                  <a:lnTo>
                    <a:pt x="64" y="117"/>
                  </a:lnTo>
                  <a:lnTo>
                    <a:pt x="66" y="117"/>
                  </a:lnTo>
                  <a:lnTo>
                    <a:pt x="68" y="110"/>
                  </a:lnTo>
                  <a:lnTo>
                    <a:pt x="70" y="101"/>
                  </a:lnTo>
                  <a:lnTo>
                    <a:pt x="86" y="17"/>
                  </a:lnTo>
                  <a:lnTo>
                    <a:pt x="49" y="9"/>
                  </a:lnTo>
                  <a:lnTo>
                    <a:pt x="13" y="0"/>
                  </a:lnTo>
                  <a:close/>
                </a:path>
              </a:pathLst>
            </a:custGeom>
            <a:solidFill>
              <a:srgbClr val="FFC66D"/>
            </a:solidFill>
            <a:ln w="12700" cmpd="sng">
              <a:solidFill>
                <a:schemeClr val="tx1"/>
              </a:solidFill>
              <a:prstDash val="solid"/>
              <a:round/>
              <a:headEnd/>
              <a:tailEnd/>
            </a:ln>
          </p:spPr>
          <p:txBody>
            <a:bodyPr/>
            <a:lstStyle/>
            <a:p>
              <a:endParaRPr lang="en-US"/>
            </a:p>
          </p:txBody>
        </p:sp>
        <p:sp>
          <p:nvSpPr>
            <p:cNvPr id="104" name="Freeform 23"/>
            <p:cNvSpPr>
              <a:spLocks/>
            </p:cNvSpPr>
            <p:nvPr/>
          </p:nvSpPr>
          <p:spPr bwMode="auto">
            <a:xfrm>
              <a:off x="3124200" y="3444875"/>
              <a:ext cx="741363" cy="820738"/>
            </a:xfrm>
            <a:custGeom>
              <a:avLst/>
              <a:gdLst>
                <a:gd name="T0" fmla="*/ 2147483647 w 91"/>
                <a:gd name="T1" fmla="*/ 2147483647 h 106"/>
                <a:gd name="T2" fmla="*/ 2147483647 w 91"/>
                <a:gd name="T3" fmla="*/ 599510464 h 106"/>
                <a:gd name="T4" fmla="*/ 1659276256 w 91"/>
                <a:gd name="T5" fmla="*/ 0 h 106"/>
                <a:gd name="T6" fmla="*/ 1659276256 w 91"/>
                <a:gd name="T7" fmla="*/ 0 h 106"/>
                <a:gd name="T8" fmla="*/ 1526531589 w 91"/>
                <a:gd name="T9" fmla="*/ 539557894 h 106"/>
                <a:gd name="T10" fmla="*/ 1393795069 w 91"/>
                <a:gd name="T11" fmla="*/ 959218146 h 106"/>
                <a:gd name="T12" fmla="*/ 1261050402 w 91"/>
                <a:gd name="T13" fmla="*/ 959218146 h 106"/>
                <a:gd name="T14" fmla="*/ 1194678069 w 91"/>
                <a:gd name="T15" fmla="*/ 899265575 h 106"/>
                <a:gd name="T16" fmla="*/ 1194678069 w 91"/>
                <a:gd name="T17" fmla="*/ 839313005 h 106"/>
                <a:gd name="T18" fmla="*/ 1128305736 w 91"/>
                <a:gd name="T19" fmla="*/ 779368177 h 106"/>
                <a:gd name="T20" fmla="*/ 995568961 w 91"/>
                <a:gd name="T21" fmla="*/ 779368177 h 106"/>
                <a:gd name="T22" fmla="*/ 796451961 w 91"/>
                <a:gd name="T23" fmla="*/ 779368177 h 106"/>
                <a:gd name="T24" fmla="*/ 796451961 w 91"/>
                <a:gd name="T25" fmla="*/ 839313005 h 106"/>
                <a:gd name="T26" fmla="*/ 796451961 w 91"/>
                <a:gd name="T27" fmla="*/ 1019170959 h 106"/>
                <a:gd name="T28" fmla="*/ 796451961 w 91"/>
                <a:gd name="T29" fmla="*/ 1498776040 h 106"/>
                <a:gd name="T30" fmla="*/ 796451961 w 91"/>
                <a:gd name="T31" fmla="*/ 1558728611 h 106"/>
                <a:gd name="T32" fmla="*/ 730079628 w 91"/>
                <a:gd name="T33" fmla="*/ 1798531151 h 106"/>
                <a:gd name="T34" fmla="*/ 730079628 w 91"/>
                <a:gd name="T35" fmla="*/ 1858483722 h 106"/>
                <a:gd name="T36" fmla="*/ 730079628 w 91"/>
                <a:gd name="T37" fmla="*/ 1918436293 h 106"/>
                <a:gd name="T38" fmla="*/ 730079628 w 91"/>
                <a:gd name="T39" fmla="*/ 2038341918 h 106"/>
                <a:gd name="T40" fmla="*/ 730079628 w 91"/>
                <a:gd name="T41" fmla="*/ 2098286746 h 106"/>
                <a:gd name="T42" fmla="*/ 730079628 w 91"/>
                <a:gd name="T43" fmla="*/ 2147483647 h 106"/>
                <a:gd name="T44" fmla="*/ 796451961 w 91"/>
                <a:gd name="T45" fmla="*/ 2147483647 h 106"/>
                <a:gd name="T46" fmla="*/ 796451961 w 91"/>
                <a:gd name="T47" fmla="*/ 2147483647 h 106"/>
                <a:gd name="T48" fmla="*/ 796451961 w 91"/>
                <a:gd name="T49" fmla="*/ 2147483647 h 106"/>
                <a:gd name="T50" fmla="*/ 862824295 w 91"/>
                <a:gd name="T51" fmla="*/ 2147483647 h 106"/>
                <a:gd name="T52" fmla="*/ 862824295 w 91"/>
                <a:gd name="T53" fmla="*/ 2147483647 h 106"/>
                <a:gd name="T54" fmla="*/ 929196628 w 91"/>
                <a:gd name="T55" fmla="*/ 2147483647 h 106"/>
                <a:gd name="T56" fmla="*/ 995568961 w 91"/>
                <a:gd name="T57" fmla="*/ 2147483647 h 106"/>
                <a:gd name="T58" fmla="*/ 929196628 w 91"/>
                <a:gd name="T59" fmla="*/ 2147483647 h 106"/>
                <a:gd name="T60" fmla="*/ 929196628 w 91"/>
                <a:gd name="T61" fmla="*/ 2147483647 h 106"/>
                <a:gd name="T62" fmla="*/ 796451961 w 91"/>
                <a:gd name="T63" fmla="*/ 2147483647 h 106"/>
                <a:gd name="T64" fmla="*/ 663707294 w 91"/>
                <a:gd name="T65" fmla="*/ 2147483647 h 106"/>
                <a:gd name="T66" fmla="*/ 597343108 w 91"/>
                <a:gd name="T67" fmla="*/ 2147483647 h 106"/>
                <a:gd name="T68" fmla="*/ 464598314 w 91"/>
                <a:gd name="T69" fmla="*/ 2147483647 h 106"/>
                <a:gd name="T70" fmla="*/ 331853647 w 91"/>
                <a:gd name="T71" fmla="*/ 2147483647 h 106"/>
                <a:gd name="T72" fmla="*/ 199117064 w 91"/>
                <a:gd name="T73" fmla="*/ 2147483647 h 106"/>
                <a:gd name="T74" fmla="*/ 199117064 w 91"/>
                <a:gd name="T75" fmla="*/ 2147483647 h 106"/>
                <a:gd name="T76" fmla="*/ 265481250 w 91"/>
                <a:gd name="T77" fmla="*/ 2147483647 h 106"/>
                <a:gd name="T78" fmla="*/ 199117064 w 91"/>
                <a:gd name="T79" fmla="*/ 2147483647 h 106"/>
                <a:gd name="T80" fmla="*/ 199117064 w 91"/>
                <a:gd name="T81" fmla="*/ 2147483647 h 106"/>
                <a:gd name="T82" fmla="*/ 199117064 w 91"/>
                <a:gd name="T83" fmla="*/ 2147483647 h 106"/>
                <a:gd name="T84" fmla="*/ 331853647 w 91"/>
                <a:gd name="T85" fmla="*/ 2147483647 h 106"/>
                <a:gd name="T86" fmla="*/ 398225981 w 91"/>
                <a:gd name="T87" fmla="*/ 2147483647 h 106"/>
                <a:gd name="T88" fmla="*/ 331853647 w 91"/>
                <a:gd name="T89" fmla="*/ 2147483647 h 106"/>
                <a:gd name="T90" fmla="*/ 331853647 w 91"/>
                <a:gd name="T91" fmla="*/ 2147483647 h 106"/>
                <a:gd name="T92" fmla="*/ 265481250 w 91"/>
                <a:gd name="T93" fmla="*/ 2147483647 h 106"/>
                <a:gd name="T94" fmla="*/ 199117064 w 91"/>
                <a:gd name="T95" fmla="*/ 2147483647 h 106"/>
                <a:gd name="T96" fmla="*/ 66372349 w 91"/>
                <a:gd name="T97" fmla="*/ 2147483647 h 106"/>
                <a:gd name="T98" fmla="*/ 0 w 91"/>
                <a:gd name="T99" fmla="*/ 2147483647 h 106"/>
                <a:gd name="T100" fmla="*/ 2147483647 w 91"/>
                <a:gd name="T101" fmla="*/ 2147483647 h 106"/>
                <a:gd name="T102" fmla="*/ 2147483647 w 91"/>
                <a:gd name="T103" fmla="*/ 2147483647 h 106"/>
                <a:gd name="T104" fmla="*/ 2147483647 w 91"/>
                <a:gd name="T105" fmla="*/ 2147483647 h 106"/>
                <a:gd name="T106" fmla="*/ 2147483647 w 91"/>
                <a:gd name="T107" fmla="*/ 2147483647 h 10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91"/>
                <a:gd name="T163" fmla="*/ 0 h 106"/>
                <a:gd name="T164" fmla="*/ 91 w 91"/>
                <a:gd name="T165" fmla="*/ 106 h 10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91" h="106">
                  <a:moveTo>
                    <a:pt x="78" y="106"/>
                  </a:moveTo>
                  <a:lnTo>
                    <a:pt x="91" y="10"/>
                  </a:lnTo>
                  <a:lnTo>
                    <a:pt x="25" y="0"/>
                  </a:lnTo>
                  <a:lnTo>
                    <a:pt x="23" y="9"/>
                  </a:lnTo>
                  <a:lnTo>
                    <a:pt x="21" y="16"/>
                  </a:lnTo>
                  <a:lnTo>
                    <a:pt x="19" y="16"/>
                  </a:lnTo>
                  <a:lnTo>
                    <a:pt x="18" y="15"/>
                  </a:lnTo>
                  <a:lnTo>
                    <a:pt x="18" y="14"/>
                  </a:lnTo>
                  <a:lnTo>
                    <a:pt x="17" y="13"/>
                  </a:lnTo>
                  <a:lnTo>
                    <a:pt x="15" y="13"/>
                  </a:lnTo>
                  <a:lnTo>
                    <a:pt x="12" y="13"/>
                  </a:lnTo>
                  <a:lnTo>
                    <a:pt x="12" y="14"/>
                  </a:lnTo>
                  <a:lnTo>
                    <a:pt x="12" y="17"/>
                  </a:lnTo>
                  <a:lnTo>
                    <a:pt x="12" y="25"/>
                  </a:lnTo>
                  <a:lnTo>
                    <a:pt x="12" y="26"/>
                  </a:lnTo>
                  <a:lnTo>
                    <a:pt x="11" y="30"/>
                  </a:lnTo>
                  <a:lnTo>
                    <a:pt x="11" y="31"/>
                  </a:lnTo>
                  <a:lnTo>
                    <a:pt x="11" y="32"/>
                  </a:lnTo>
                  <a:lnTo>
                    <a:pt x="11" y="34"/>
                  </a:lnTo>
                  <a:lnTo>
                    <a:pt x="11" y="35"/>
                  </a:lnTo>
                  <a:lnTo>
                    <a:pt x="11" y="36"/>
                  </a:lnTo>
                  <a:lnTo>
                    <a:pt x="12" y="38"/>
                  </a:lnTo>
                  <a:lnTo>
                    <a:pt x="12" y="39"/>
                  </a:lnTo>
                  <a:lnTo>
                    <a:pt x="12" y="41"/>
                  </a:lnTo>
                  <a:lnTo>
                    <a:pt x="13" y="43"/>
                  </a:lnTo>
                  <a:lnTo>
                    <a:pt x="14" y="44"/>
                  </a:lnTo>
                  <a:lnTo>
                    <a:pt x="15" y="46"/>
                  </a:lnTo>
                  <a:lnTo>
                    <a:pt x="14" y="46"/>
                  </a:lnTo>
                  <a:lnTo>
                    <a:pt x="12" y="47"/>
                  </a:lnTo>
                  <a:lnTo>
                    <a:pt x="10" y="48"/>
                  </a:lnTo>
                  <a:lnTo>
                    <a:pt x="9" y="50"/>
                  </a:lnTo>
                  <a:lnTo>
                    <a:pt x="7" y="55"/>
                  </a:lnTo>
                  <a:lnTo>
                    <a:pt x="5" y="58"/>
                  </a:lnTo>
                  <a:lnTo>
                    <a:pt x="3" y="58"/>
                  </a:lnTo>
                  <a:lnTo>
                    <a:pt x="3" y="59"/>
                  </a:lnTo>
                  <a:lnTo>
                    <a:pt x="4" y="60"/>
                  </a:lnTo>
                  <a:lnTo>
                    <a:pt x="3" y="61"/>
                  </a:lnTo>
                  <a:lnTo>
                    <a:pt x="3" y="63"/>
                  </a:lnTo>
                  <a:lnTo>
                    <a:pt x="3" y="64"/>
                  </a:lnTo>
                  <a:lnTo>
                    <a:pt x="5" y="66"/>
                  </a:lnTo>
                  <a:lnTo>
                    <a:pt x="6" y="67"/>
                  </a:lnTo>
                  <a:lnTo>
                    <a:pt x="5" y="67"/>
                  </a:lnTo>
                  <a:lnTo>
                    <a:pt x="5" y="69"/>
                  </a:lnTo>
                  <a:lnTo>
                    <a:pt x="4" y="70"/>
                  </a:lnTo>
                  <a:lnTo>
                    <a:pt x="3" y="70"/>
                  </a:lnTo>
                  <a:lnTo>
                    <a:pt x="1" y="69"/>
                  </a:lnTo>
                  <a:lnTo>
                    <a:pt x="0" y="73"/>
                  </a:lnTo>
                  <a:lnTo>
                    <a:pt x="49" y="102"/>
                  </a:lnTo>
                  <a:lnTo>
                    <a:pt x="78" y="106"/>
                  </a:lnTo>
                  <a:close/>
                </a:path>
              </a:pathLst>
            </a:custGeom>
            <a:solidFill>
              <a:srgbClr val="FFC66D"/>
            </a:solidFill>
            <a:ln w="12700" cmpd="sng">
              <a:solidFill>
                <a:schemeClr val="tx1"/>
              </a:solidFill>
              <a:prstDash val="solid"/>
              <a:round/>
              <a:headEnd/>
              <a:tailEnd/>
            </a:ln>
          </p:spPr>
          <p:txBody>
            <a:bodyPr/>
            <a:lstStyle/>
            <a:p>
              <a:endParaRPr lang="en-US"/>
            </a:p>
          </p:txBody>
        </p:sp>
        <p:sp>
          <p:nvSpPr>
            <p:cNvPr id="105" name="Freeform 24"/>
            <p:cNvSpPr>
              <a:spLocks/>
            </p:cNvSpPr>
            <p:nvPr/>
          </p:nvSpPr>
          <p:spPr bwMode="auto">
            <a:xfrm>
              <a:off x="5183188" y="1981200"/>
              <a:ext cx="723900" cy="773113"/>
            </a:xfrm>
            <a:custGeom>
              <a:avLst/>
              <a:gdLst>
                <a:gd name="T0" fmla="*/ 529260316 w 89"/>
                <a:gd name="T1" fmla="*/ 2147483647 h 100"/>
                <a:gd name="T2" fmla="*/ 264630158 w 89"/>
                <a:gd name="T3" fmla="*/ 2147483647 h 100"/>
                <a:gd name="T4" fmla="*/ 463100759 w 89"/>
                <a:gd name="T5" fmla="*/ 2147483647 h 100"/>
                <a:gd name="T6" fmla="*/ 463100759 w 89"/>
                <a:gd name="T7" fmla="*/ 2147483647 h 100"/>
                <a:gd name="T8" fmla="*/ 330789779 w 89"/>
                <a:gd name="T9" fmla="*/ 2147483647 h 100"/>
                <a:gd name="T10" fmla="*/ 330789779 w 89"/>
                <a:gd name="T11" fmla="*/ 2147483647 h 100"/>
                <a:gd name="T12" fmla="*/ 264630158 w 89"/>
                <a:gd name="T13" fmla="*/ 1972419885 h 100"/>
                <a:gd name="T14" fmla="*/ 132311012 w 89"/>
                <a:gd name="T15" fmla="*/ 1554026719 h 100"/>
                <a:gd name="T16" fmla="*/ 0 w 89"/>
                <a:gd name="T17" fmla="*/ 956325268 h 100"/>
                <a:gd name="T18" fmla="*/ 66159573 w 89"/>
                <a:gd name="T19" fmla="*/ 717247877 h 100"/>
                <a:gd name="T20" fmla="*/ 0 w 89"/>
                <a:gd name="T21" fmla="*/ 418393286 h 100"/>
                <a:gd name="T22" fmla="*/ 1521613385 w 89"/>
                <a:gd name="T23" fmla="*/ 179308104 h 100"/>
                <a:gd name="T24" fmla="*/ 1653932500 w 89"/>
                <a:gd name="T25" fmla="*/ 59769363 h 100"/>
                <a:gd name="T26" fmla="*/ 1852403037 w 89"/>
                <a:gd name="T27" fmla="*/ 298854591 h 100"/>
                <a:gd name="T28" fmla="*/ 1852403037 w 89"/>
                <a:gd name="T29" fmla="*/ 597701451 h 100"/>
                <a:gd name="T30" fmla="*/ 2117033132 w 89"/>
                <a:gd name="T31" fmla="*/ 717247877 h 100"/>
                <a:gd name="T32" fmla="*/ 2147483647 w 89"/>
                <a:gd name="T33" fmla="*/ 777017225 h 100"/>
                <a:gd name="T34" fmla="*/ 2147483647 w 89"/>
                <a:gd name="T35" fmla="*/ 777017225 h 100"/>
                <a:gd name="T36" fmla="*/ 2147483647 w 89"/>
                <a:gd name="T37" fmla="*/ 836786573 h 100"/>
                <a:gd name="T38" fmla="*/ 2147483647 w 89"/>
                <a:gd name="T39" fmla="*/ 777017225 h 100"/>
                <a:gd name="T40" fmla="*/ 2147483647 w 89"/>
                <a:gd name="T41" fmla="*/ 836786573 h 100"/>
                <a:gd name="T42" fmla="*/ 2147483647 w 89"/>
                <a:gd name="T43" fmla="*/ 896555921 h 100"/>
                <a:gd name="T44" fmla="*/ 2147483647 w 89"/>
                <a:gd name="T45" fmla="*/ 896555921 h 100"/>
                <a:gd name="T46" fmla="*/ 2147483647 w 89"/>
                <a:gd name="T47" fmla="*/ 1075864206 h 100"/>
                <a:gd name="T48" fmla="*/ 2147483647 w 89"/>
                <a:gd name="T49" fmla="*/ 1016094858 h 100"/>
                <a:gd name="T50" fmla="*/ 2147483647 w 89"/>
                <a:gd name="T51" fmla="*/ 1016094858 h 100"/>
                <a:gd name="T52" fmla="*/ 2147483647 w 89"/>
                <a:gd name="T53" fmla="*/ 1135633553 h 100"/>
                <a:gd name="T54" fmla="*/ 2147483647 w 89"/>
                <a:gd name="T55" fmla="*/ 1255179980 h 100"/>
                <a:gd name="T56" fmla="*/ 2147483647 w 89"/>
                <a:gd name="T57" fmla="*/ 1255179980 h 100"/>
                <a:gd name="T58" fmla="*/ 2147483647 w 89"/>
                <a:gd name="T59" fmla="*/ 1075864206 h 100"/>
                <a:gd name="T60" fmla="*/ 2147483647 w 89"/>
                <a:gd name="T61" fmla="*/ 1195410632 h 100"/>
                <a:gd name="T62" fmla="*/ 2147483647 w 89"/>
                <a:gd name="T63" fmla="*/ 1195410632 h 100"/>
                <a:gd name="T64" fmla="*/ 2147483647 w 89"/>
                <a:gd name="T65" fmla="*/ 1255179980 h 100"/>
                <a:gd name="T66" fmla="*/ 2147483647 w 89"/>
                <a:gd name="T67" fmla="*/ 1314949328 h 100"/>
                <a:gd name="T68" fmla="*/ 2147483647 w 89"/>
                <a:gd name="T69" fmla="*/ 1494257371 h 100"/>
                <a:gd name="T70" fmla="*/ 2147483647 w 89"/>
                <a:gd name="T71" fmla="*/ 1673573146 h 100"/>
                <a:gd name="T72" fmla="*/ 2147483647 w 89"/>
                <a:gd name="T73" fmla="*/ 1793111841 h 100"/>
                <a:gd name="T74" fmla="*/ 2147483647 w 89"/>
                <a:gd name="T75" fmla="*/ 2147483647 h 100"/>
                <a:gd name="T76" fmla="*/ 2147483647 w 89"/>
                <a:gd name="T77" fmla="*/ 2147483647 h 100"/>
                <a:gd name="T78" fmla="*/ 2147483647 w 89"/>
                <a:gd name="T79" fmla="*/ 2147483647 h 100"/>
                <a:gd name="T80" fmla="*/ 2147483647 w 89"/>
                <a:gd name="T81" fmla="*/ 2147483647 h 100"/>
                <a:gd name="T82" fmla="*/ 2147483647 w 89"/>
                <a:gd name="T83" fmla="*/ 2147483647 h 100"/>
                <a:gd name="T84" fmla="*/ 2147483647 w 89"/>
                <a:gd name="T85" fmla="*/ 2147483647 h 100"/>
                <a:gd name="T86" fmla="*/ 2147483647 w 89"/>
                <a:gd name="T87" fmla="*/ 2147483647 h 100"/>
                <a:gd name="T88" fmla="*/ 2147483647 w 89"/>
                <a:gd name="T89" fmla="*/ 2147483647 h 100"/>
                <a:gd name="T90" fmla="*/ 2147483647 w 89"/>
                <a:gd name="T91" fmla="*/ 2147483647 h 100"/>
                <a:gd name="T92" fmla="*/ 2147483647 w 89"/>
                <a:gd name="T93" fmla="*/ 2147483647 h 100"/>
                <a:gd name="T94" fmla="*/ 2147483647 w 89"/>
                <a:gd name="T95" fmla="*/ 2147483647 h 100"/>
                <a:gd name="T96" fmla="*/ 2147483647 w 89"/>
                <a:gd name="T97" fmla="*/ 2147483647 h 100"/>
                <a:gd name="T98" fmla="*/ 2147483647 w 89"/>
                <a:gd name="T99" fmla="*/ 2147483647 h 100"/>
                <a:gd name="T100" fmla="*/ 2147483647 w 89"/>
                <a:gd name="T101" fmla="*/ 2147483647 h 100"/>
                <a:gd name="T102" fmla="*/ 2147483647 w 89"/>
                <a:gd name="T103" fmla="*/ 2147483647 h 100"/>
                <a:gd name="T104" fmla="*/ 529260316 w 89"/>
                <a:gd name="T105" fmla="*/ 2147483647 h 10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9"/>
                <a:gd name="T160" fmla="*/ 0 h 100"/>
                <a:gd name="T161" fmla="*/ 89 w 89"/>
                <a:gd name="T162" fmla="*/ 100 h 10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9" h="100">
                  <a:moveTo>
                    <a:pt x="8" y="100"/>
                  </a:moveTo>
                  <a:lnTo>
                    <a:pt x="8" y="69"/>
                  </a:lnTo>
                  <a:lnTo>
                    <a:pt x="4" y="65"/>
                  </a:lnTo>
                  <a:lnTo>
                    <a:pt x="4" y="64"/>
                  </a:lnTo>
                  <a:lnTo>
                    <a:pt x="6" y="61"/>
                  </a:lnTo>
                  <a:lnTo>
                    <a:pt x="7" y="60"/>
                  </a:lnTo>
                  <a:lnTo>
                    <a:pt x="7" y="58"/>
                  </a:lnTo>
                  <a:lnTo>
                    <a:pt x="7" y="56"/>
                  </a:lnTo>
                  <a:lnTo>
                    <a:pt x="7" y="54"/>
                  </a:lnTo>
                  <a:lnTo>
                    <a:pt x="5" y="47"/>
                  </a:lnTo>
                  <a:lnTo>
                    <a:pt x="5" y="46"/>
                  </a:lnTo>
                  <a:lnTo>
                    <a:pt x="5" y="43"/>
                  </a:lnTo>
                  <a:lnTo>
                    <a:pt x="4" y="41"/>
                  </a:lnTo>
                  <a:lnTo>
                    <a:pt x="4" y="33"/>
                  </a:lnTo>
                  <a:lnTo>
                    <a:pt x="3" y="28"/>
                  </a:lnTo>
                  <a:lnTo>
                    <a:pt x="2" y="26"/>
                  </a:lnTo>
                  <a:lnTo>
                    <a:pt x="0" y="21"/>
                  </a:lnTo>
                  <a:lnTo>
                    <a:pt x="0" y="16"/>
                  </a:lnTo>
                  <a:lnTo>
                    <a:pt x="1" y="13"/>
                  </a:lnTo>
                  <a:lnTo>
                    <a:pt x="1" y="12"/>
                  </a:lnTo>
                  <a:lnTo>
                    <a:pt x="0" y="8"/>
                  </a:lnTo>
                  <a:lnTo>
                    <a:pt x="0" y="7"/>
                  </a:lnTo>
                  <a:lnTo>
                    <a:pt x="23" y="7"/>
                  </a:lnTo>
                  <a:lnTo>
                    <a:pt x="23" y="3"/>
                  </a:lnTo>
                  <a:lnTo>
                    <a:pt x="23" y="0"/>
                  </a:lnTo>
                  <a:lnTo>
                    <a:pt x="25" y="1"/>
                  </a:lnTo>
                  <a:lnTo>
                    <a:pt x="27" y="2"/>
                  </a:lnTo>
                  <a:lnTo>
                    <a:pt x="28" y="5"/>
                  </a:lnTo>
                  <a:lnTo>
                    <a:pt x="28" y="8"/>
                  </a:lnTo>
                  <a:lnTo>
                    <a:pt x="28" y="10"/>
                  </a:lnTo>
                  <a:lnTo>
                    <a:pt x="31" y="12"/>
                  </a:lnTo>
                  <a:lnTo>
                    <a:pt x="32" y="12"/>
                  </a:lnTo>
                  <a:lnTo>
                    <a:pt x="33" y="12"/>
                  </a:lnTo>
                  <a:lnTo>
                    <a:pt x="34" y="13"/>
                  </a:lnTo>
                  <a:lnTo>
                    <a:pt x="36" y="13"/>
                  </a:lnTo>
                  <a:lnTo>
                    <a:pt x="38" y="13"/>
                  </a:lnTo>
                  <a:lnTo>
                    <a:pt x="39" y="14"/>
                  </a:lnTo>
                  <a:lnTo>
                    <a:pt x="42" y="14"/>
                  </a:lnTo>
                  <a:lnTo>
                    <a:pt x="43" y="13"/>
                  </a:lnTo>
                  <a:lnTo>
                    <a:pt x="48" y="13"/>
                  </a:lnTo>
                  <a:lnTo>
                    <a:pt x="51" y="14"/>
                  </a:lnTo>
                  <a:lnTo>
                    <a:pt x="52" y="14"/>
                  </a:lnTo>
                  <a:lnTo>
                    <a:pt x="52" y="15"/>
                  </a:lnTo>
                  <a:lnTo>
                    <a:pt x="53" y="15"/>
                  </a:lnTo>
                  <a:lnTo>
                    <a:pt x="54" y="16"/>
                  </a:lnTo>
                  <a:lnTo>
                    <a:pt x="54" y="18"/>
                  </a:lnTo>
                  <a:lnTo>
                    <a:pt x="55" y="19"/>
                  </a:lnTo>
                  <a:lnTo>
                    <a:pt x="57" y="17"/>
                  </a:lnTo>
                  <a:lnTo>
                    <a:pt x="59" y="17"/>
                  </a:lnTo>
                  <a:lnTo>
                    <a:pt x="60" y="19"/>
                  </a:lnTo>
                  <a:lnTo>
                    <a:pt x="62" y="19"/>
                  </a:lnTo>
                  <a:lnTo>
                    <a:pt x="63" y="20"/>
                  </a:lnTo>
                  <a:lnTo>
                    <a:pt x="64" y="21"/>
                  </a:lnTo>
                  <a:lnTo>
                    <a:pt x="66" y="21"/>
                  </a:lnTo>
                  <a:lnTo>
                    <a:pt x="68" y="21"/>
                  </a:lnTo>
                  <a:lnTo>
                    <a:pt x="72" y="18"/>
                  </a:lnTo>
                  <a:lnTo>
                    <a:pt x="73" y="18"/>
                  </a:lnTo>
                  <a:lnTo>
                    <a:pt x="74" y="20"/>
                  </a:lnTo>
                  <a:lnTo>
                    <a:pt x="81" y="20"/>
                  </a:lnTo>
                  <a:lnTo>
                    <a:pt x="82" y="20"/>
                  </a:lnTo>
                  <a:lnTo>
                    <a:pt x="83" y="20"/>
                  </a:lnTo>
                  <a:lnTo>
                    <a:pt x="84" y="22"/>
                  </a:lnTo>
                  <a:lnTo>
                    <a:pt x="86" y="21"/>
                  </a:lnTo>
                  <a:lnTo>
                    <a:pt x="89" y="21"/>
                  </a:lnTo>
                  <a:lnTo>
                    <a:pt x="87" y="22"/>
                  </a:lnTo>
                  <a:lnTo>
                    <a:pt x="83" y="25"/>
                  </a:lnTo>
                  <a:lnTo>
                    <a:pt x="81" y="25"/>
                  </a:lnTo>
                  <a:lnTo>
                    <a:pt x="79" y="26"/>
                  </a:lnTo>
                  <a:lnTo>
                    <a:pt x="78" y="28"/>
                  </a:lnTo>
                  <a:lnTo>
                    <a:pt x="74" y="29"/>
                  </a:lnTo>
                  <a:lnTo>
                    <a:pt x="73" y="30"/>
                  </a:lnTo>
                  <a:lnTo>
                    <a:pt x="67" y="36"/>
                  </a:lnTo>
                  <a:lnTo>
                    <a:pt x="59" y="44"/>
                  </a:lnTo>
                  <a:lnTo>
                    <a:pt x="58" y="45"/>
                  </a:lnTo>
                  <a:lnTo>
                    <a:pt x="57" y="46"/>
                  </a:lnTo>
                  <a:lnTo>
                    <a:pt x="58" y="55"/>
                  </a:lnTo>
                  <a:lnTo>
                    <a:pt x="57" y="56"/>
                  </a:lnTo>
                  <a:lnTo>
                    <a:pt x="56" y="56"/>
                  </a:lnTo>
                  <a:lnTo>
                    <a:pt x="52" y="59"/>
                  </a:lnTo>
                  <a:lnTo>
                    <a:pt x="52" y="61"/>
                  </a:lnTo>
                  <a:lnTo>
                    <a:pt x="51" y="64"/>
                  </a:lnTo>
                  <a:lnTo>
                    <a:pt x="52" y="65"/>
                  </a:lnTo>
                  <a:lnTo>
                    <a:pt x="54" y="67"/>
                  </a:lnTo>
                  <a:lnTo>
                    <a:pt x="53" y="69"/>
                  </a:lnTo>
                  <a:lnTo>
                    <a:pt x="53" y="70"/>
                  </a:lnTo>
                  <a:lnTo>
                    <a:pt x="52" y="73"/>
                  </a:lnTo>
                  <a:lnTo>
                    <a:pt x="52" y="78"/>
                  </a:lnTo>
                  <a:lnTo>
                    <a:pt x="53" y="79"/>
                  </a:lnTo>
                  <a:lnTo>
                    <a:pt x="54" y="80"/>
                  </a:lnTo>
                  <a:lnTo>
                    <a:pt x="55" y="80"/>
                  </a:lnTo>
                  <a:lnTo>
                    <a:pt x="58" y="81"/>
                  </a:lnTo>
                  <a:lnTo>
                    <a:pt x="59" y="82"/>
                  </a:lnTo>
                  <a:lnTo>
                    <a:pt x="59" y="83"/>
                  </a:lnTo>
                  <a:lnTo>
                    <a:pt x="63" y="84"/>
                  </a:lnTo>
                  <a:lnTo>
                    <a:pt x="64" y="87"/>
                  </a:lnTo>
                  <a:lnTo>
                    <a:pt x="68" y="89"/>
                  </a:lnTo>
                  <a:lnTo>
                    <a:pt x="72" y="92"/>
                  </a:lnTo>
                  <a:lnTo>
                    <a:pt x="72" y="93"/>
                  </a:lnTo>
                  <a:lnTo>
                    <a:pt x="72" y="95"/>
                  </a:lnTo>
                  <a:lnTo>
                    <a:pt x="72" y="98"/>
                  </a:lnTo>
                  <a:lnTo>
                    <a:pt x="8" y="100"/>
                  </a:lnTo>
                  <a:close/>
                </a:path>
              </a:pathLst>
            </a:custGeom>
            <a:solidFill>
              <a:srgbClr val="FFC66D"/>
            </a:solidFill>
            <a:ln w="12700" cmpd="sng">
              <a:solidFill>
                <a:schemeClr val="tx1"/>
              </a:solidFill>
              <a:prstDash val="solid"/>
              <a:round/>
              <a:headEnd/>
              <a:tailEnd/>
            </a:ln>
          </p:spPr>
          <p:txBody>
            <a:bodyPr/>
            <a:lstStyle/>
            <a:p>
              <a:endParaRPr lang="en-US"/>
            </a:p>
          </p:txBody>
        </p:sp>
        <p:sp>
          <p:nvSpPr>
            <p:cNvPr id="106" name="Freeform 25"/>
            <p:cNvSpPr>
              <a:spLocks/>
            </p:cNvSpPr>
            <p:nvPr/>
          </p:nvSpPr>
          <p:spPr bwMode="auto">
            <a:xfrm>
              <a:off x="5768975" y="2855913"/>
              <a:ext cx="439738" cy="735012"/>
            </a:xfrm>
            <a:custGeom>
              <a:avLst/>
              <a:gdLst>
                <a:gd name="T0" fmla="*/ 596822271 w 54"/>
                <a:gd name="T1" fmla="*/ 119721841 h 95"/>
                <a:gd name="T2" fmla="*/ 795762944 w 54"/>
                <a:gd name="T3" fmla="*/ 299304648 h 95"/>
                <a:gd name="T4" fmla="*/ 994695473 w 54"/>
                <a:gd name="T5" fmla="*/ 478887364 h 95"/>
                <a:gd name="T6" fmla="*/ 994695473 w 54"/>
                <a:gd name="T7" fmla="*/ 718331107 h 95"/>
                <a:gd name="T8" fmla="*/ 928384630 w 54"/>
                <a:gd name="T9" fmla="*/ 897913823 h 95"/>
                <a:gd name="T10" fmla="*/ 729443957 w 54"/>
                <a:gd name="T11" fmla="*/ 1137349950 h 95"/>
                <a:gd name="T12" fmla="*/ 596822271 w 54"/>
                <a:gd name="T13" fmla="*/ 1197210855 h 95"/>
                <a:gd name="T14" fmla="*/ 331562486 w 54"/>
                <a:gd name="T15" fmla="*/ 1257071761 h 95"/>
                <a:gd name="T16" fmla="*/ 265251579 w 54"/>
                <a:gd name="T17" fmla="*/ 1436654477 h 95"/>
                <a:gd name="T18" fmla="*/ 397881472 w 54"/>
                <a:gd name="T19" fmla="*/ 1616237194 h 95"/>
                <a:gd name="T20" fmla="*/ 265251579 w 54"/>
                <a:gd name="T21" fmla="*/ 2035264015 h 95"/>
                <a:gd name="T22" fmla="*/ 66310859 w 54"/>
                <a:gd name="T23" fmla="*/ 2147483647 h 95"/>
                <a:gd name="T24" fmla="*/ 0 w 54"/>
                <a:gd name="T25" fmla="*/ 2147483647 h 95"/>
                <a:gd name="T26" fmla="*/ 0 w 54"/>
                <a:gd name="T27" fmla="*/ 2147483647 h 95"/>
                <a:gd name="T28" fmla="*/ 66310859 w 54"/>
                <a:gd name="T29" fmla="*/ 2147483647 h 95"/>
                <a:gd name="T30" fmla="*/ 331562486 w 54"/>
                <a:gd name="T31" fmla="*/ 2147483647 h 95"/>
                <a:gd name="T32" fmla="*/ 663133114 w 54"/>
                <a:gd name="T33" fmla="*/ 2147483647 h 95"/>
                <a:gd name="T34" fmla="*/ 862073787 w 54"/>
                <a:gd name="T35" fmla="*/ 2147483647 h 95"/>
                <a:gd name="T36" fmla="*/ 994695473 w 54"/>
                <a:gd name="T37" fmla="*/ 2147483647 h 95"/>
                <a:gd name="T38" fmla="*/ 1259955386 w 54"/>
                <a:gd name="T39" fmla="*/ 2147483647 h 95"/>
                <a:gd name="T40" fmla="*/ 1259955386 w 54"/>
                <a:gd name="T41" fmla="*/ 2147483647 h 95"/>
                <a:gd name="T42" fmla="*/ 1061014459 w 54"/>
                <a:gd name="T43" fmla="*/ 2147483647 h 95"/>
                <a:gd name="T44" fmla="*/ 1259955386 w 54"/>
                <a:gd name="T45" fmla="*/ 2147483647 h 95"/>
                <a:gd name="T46" fmla="*/ 1591517744 w 54"/>
                <a:gd name="T47" fmla="*/ 2147483647 h 95"/>
                <a:gd name="T48" fmla="*/ 1923088246 w 54"/>
                <a:gd name="T49" fmla="*/ 2147483647 h 95"/>
                <a:gd name="T50" fmla="*/ 1989399089 w 54"/>
                <a:gd name="T51" fmla="*/ 2147483647 h 95"/>
                <a:gd name="T52" fmla="*/ 1923088246 w 54"/>
                <a:gd name="T53" fmla="*/ 2147483647 h 95"/>
                <a:gd name="T54" fmla="*/ 2122028918 w 54"/>
                <a:gd name="T55" fmla="*/ 2147483647 h 95"/>
                <a:gd name="T56" fmla="*/ 2147483647 w 54"/>
                <a:gd name="T57" fmla="*/ 2147483647 h 95"/>
                <a:gd name="T58" fmla="*/ 2147483647 w 54"/>
                <a:gd name="T59" fmla="*/ 2147483647 h 95"/>
                <a:gd name="T60" fmla="*/ 2147483647 w 54"/>
                <a:gd name="T61" fmla="*/ 2147483647 h 95"/>
                <a:gd name="T62" fmla="*/ 2147483647 w 54"/>
                <a:gd name="T63" fmla="*/ 2147483647 h 95"/>
                <a:gd name="T64" fmla="*/ 2147483647 w 54"/>
                <a:gd name="T65" fmla="*/ 2147483647 h 95"/>
                <a:gd name="T66" fmla="*/ 2147483647 w 54"/>
                <a:gd name="T67" fmla="*/ 2147483647 h 95"/>
                <a:gd name="T68" fmla="*/ 2147483647 w 54"/>
                <a:gd name="T69" fmla="*/ 2147483647 h 95"/>
                <a:gd name="T70" fmla="*/ 2147483647 w 54"/>
                <a:gd name="T71" fmla="*/ 2147483647 h 95"/>
                <a:gd name="T72" fmla="*/ 2147483647 w 54"/>
                <a:gd name="T73" fmla="*/ 2147483647 h 95"/>
                <a:gd name="T74" fmla="*/ 2147483647 w 54"/>
                <a:gd name="T75" fmla="*/ 2147483647 h 95"/>
                <a:gd name="T76" fmla="*/ 2147483647 w 54"/>
                <a:gd name="T77" fmla="*/ 2147483647 h 95"/>
                <a:gd name="T78" fmla="*/ 2147483647 w 54"/>
                <a:gd name="T79" fmla="*/ 2147483647 h 95"/>
                <a:gd name="T80" fmla="*/ 2147483647 w 54"/>
                <a:gd name="T81" fmla="*/ 2147483647 h 95"/>
                <a:gd name="T82" fmla="*/ 2147483647 w 54"/>
                <a:gd name="T83" fmla="*/ 2147483647 h 95"/>
                <a:gd name="T84" fmla="*/ 2147483647 w 54"/>
                <a:gd name="T85" fmla="*/ 2147483647 h 95"/>
                <a:gd name="T86" fmla="*/ 2147483647 w 54"/>
                <a:gd name="T87" fmla="*/ 2147483647 h 95"/>
                <a:gd name="T88" fmla="*/ 2147483647 w 54"/>
                <a:gd name="T89" fmla="*/ 778192013 h 95"/>
                <a:gd name="T90" fmla="*/ 2147483647 w 54"/>
                <a:gd name="T91" fmla="*/ 658470202 h 95"/>
                <a:gd name="T92" fmla="*/ 2147483647 w 54"/>
                <a:gd name="T93" fmla="*/ 359165554 h 95"/>
                <a:gd name="T94" fmla="*/ 2147483647 w 54"/>
                <a:gd name="T95" fmla="*/ 179582777 h 95"/>
                <a:gd name="T96" fmla="*/ 2147483647 w 54"/>
                <a:gd name="T97" fmla="*/ 0 h 9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4"/>
                <a:gd name="T148" fmla="*/ 0 h 95"/>
                <a:gd name="T149" fmla="*/ 54 w 54"/>
                <a:gd name="T150" fmla="*/ 95 h 9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4" h="95">
                  <a:moveTo>
                    <a:pt x="44" y="0"/>
                  </a:moveTo>
                  <a:lnTo>
                    <a:pt x="9" y="2"/>
                  </a:lnTo>
                  <a:lnTo>
                    <a:pt x="9" y="3"/>
                  </a:lnTo>
                  <a:lnTo>
                    <a:pt x="12" y="5"/>
                  </a:lnTo>
                  <a:lnTo>
                    <a:pt x="12" y="6"/>
                  </a:lnTo>
                  <a:lnTo>
                    <a:pt x="15" y="8"/>
                  </a:lnTo>
                  <a:lnTo>
                    <a:pt x="16" y="11"/>
                  </a:lnTo>
                  <a:lnTo>
                    <a:pt x="15" y="12"/>
                  </a:lnTo>
                  <a:lnTo>
                    <a:pt x="14" y="14"/>
                  </a:lnTo>
                  <a:lnTo>
                    <a:pt x="14" y="15"/>
                  </a:lnTo>
                  <a:lnTo>
                    <a:pt x="14" y="16"/>
                  </a:lnTo>
                  <a:lnTo>
                    <a:pt x="11" y="19"/>
                  </a:lnTo>
                  <a:lnTo>
                    <a:pt x="9" y="19"/>
                  </a:lnTo>
                  <a:lnTo>
                    <a:pt x="9" y="20"/>
                  </a:lnTo>
                  <a:lnTo>
                    <a:pt x="6" y="20"/>
                  </a:lnTo>
                  <a:lnTo>
                    <a:pt x="5" y="21"/>
                  </a:lnTo>
                  <a:lnTo>
                    <a:pt x="4" y="23"/>
                  </a:lnTo>
                  <a:lnTo>
                    <a:pt x="4" y="24"/>
                  </a:lnTo>
                  <a:lnTo>
                    <a:pt x="6" y="26"/>
                  </a:lnTo>
                  <a:lnTo>
                    <a:pt x="6" y="27"/>
                  </a:lnTo>
                  <a:lnTo>
                    <a:pt x="6" y="29"/>
                  </a:lnTo>
                  <a:lnTo>
                    <a:pt x="4" y="34"/>
                  </a:lnTo>
                  <a:lnTo>
                    <a:pt x="2" y="35"/>
                  </a:lnTo>
                  <a:lnTo>
                    <a:pt x="1" y="36"/>
                  </a:lnTo>
                  <a:lnTo>
                    <a:pt x="1" y="38"/>
                  </a:lnTo>
                  <a:lnTo>
                    <a:pt x="0" y="39"/>
                  </a:lnTo>
                  <a:lnTo>
                    <a:pt x="0" y="40"/>
                  </a:lnTo>
                  <a:lnTo>
                    <a:pt x="0" y="41"/>
                  </a:lnTo>
                  <a:lnTo>
                    <a:pt x="0" y="45"/>
                  </a:lnTo>
                  <a:lnTo>
                    <a:pt x="1" y="48"/>
                  </a:lnTo>
                  <a:lnTo>
                    <a:pt x="1" y="49"/>
                  </a:lnTo>
                  <a:lnTo>
                    <a:pt x="5" y="53"/>
                  </a:lnTo>
                  <a:lnTo>
                    <a:pt x="9" y="56"/>
                  </a:lnTo>
                  <a:lnTo>
                    <a:pt x="10" y="57"/>
                  </a:lnTo>
                  <a:lnTo>
                    <a:pt x="12" y="64"/>
                  </a:lnTo>
                  <a:lnTo>
                    <a:pt x="13" y="64"/>
                  </a:lnTo>
                  <a:lnTo>
                    <a:pt x="14" y="63"/>
                  </a:lnTo>
                  <a:lnTo>
                    <a:pt x="15" y="62"/>
                  </a:lnTo>
                  <a:lnTo>
                    <a:pt x="18" y="64"/>
                  </a:lnTo>
                  <a:lnTo>
                    <a:pt x="19" y="65"/>
                  </a:lnTo>
                  <a:lnTo>
                    <a:pt x="18" y="67"/>
                  </a:lnTo>
                  <a:lnTo>
                    <a:pt x="19" y="69"/>
                  </a:lnTo>
                  <a:lnTo>
                    <a:pt x="16" y="72"/>
                  </a:lnTo>
                  <a:lnTo>
                    <a:pt x="16" y="73"/>
                  </a:lnTo>
                  <a:lnTo>
                    <a:pt x="17" y="75"/>
                  </a:lnTo>
                  <a:lnTo>
                    <a:pt x="19" y="78"/>
                  </a:lnTo>
                  <a:lnTo>
                    <a:pt x="23" y="80"/>
                  </a:lnTo>
                  <a:lnTo>
                    <a:pt x="24" y="81"/>
                  </a:lnTo>
                  <a:lnTo>
                    <a:pt x="28" y="84"/>
                  </a:lnTo>
                  <a:lnTo>
                    <a:pt x="29" y="87"/>
                  </a:lnTo>
                  <a:lnTo>
                    <a:pt x="30" y="88"/>
                  </a:lnTo>
                  <a:lnTo>
                    <a:pt x="30" y="89"/>
                  </a:lnTo>
                  <a:lnTo>
                    <a:pt x="29" y="90"/>
                  </a:lnTo>
                  <a:lnTo>
                    <a:pt x="29" y="91"/>
                  </a:lnTo>
                  <a:lnTo>
                    <a:pt x="32" y="95"/>
                  </a:lnTo>
                  <a:lnTo>
                    <a:pt x="32" y="94"/>
                  </a:lnTo>
                  <a:lnTo>
                    <a:pt x="33" y="94"/>
                  </a:lnTo>
                  <a:lnTo>
                    <a:pt x="34" y="95"/>
                  </a:lnTo>
                  <a:lnTo>
                    <a:pt x="34" y="92"/>
                  </a:lnTo>
                  <a:lnTo>
                    <a:pt x="36" y="91"/>
                  </a:lnTo>
                  <a:lnTo>
                    <a:pt x="38" y="91"/>
                  </a:lnTo>
                  <a:lnTo>
                    <a:pt x="40" y="92"/>
                  </a:lnTo>
                  <a:lnTo>
                    <a:pt x="42" y="93"/>
                  </a:lnTo>
                  <a:lnTo>
                    <a:pt x="43" y="93"/>
                  </a:lnTo>
                  <a:lnTo>
                    <a:pt x="43" y="89"/>
                  </a:lnTo>
                  <a:lnTo>
                    <a:pt x="42" y="87"/>
                  </a:lnTo>
                  <a:lnTo>
                    <a:pt x="44" y="87"/>
                  </a:lnTo>
                  <a:lnTo>
                    <a:pt x="48" y="86"/>
                  </a:lnTo>
                  <a:lnTo>
                    <a:pt x="48" y="85"/>
                  </a:lnTo>
                  <a:lnTo>
                    <a:pt x="47" y="83"/>
                  </a:lnTo>
                  <a:lnTo>
                    <a:pt x="47" y="81"/>
                  </a:lnTo>
                  <a:lnTo>
                    <a:pt x="48" y="80"/>
                  </a:lnTo>
                  <a:lnTo>
                    <a:pt x="48" y="79"/>
                  </a:lnTo>
                  <a:lnTo>
                    <a:pt x="48" y="76"/>
                  </a:lnTo>
                  <a:lnTo>
                    <a:pt x="48" y="73"/>
                  </a:lnTo>
                  <a:lnTo>
                    <a:pt x="50" y="71"/>
                  </a:lnTo>
                  <a:lnTo>
                    <a:pt x="52" y="68"/>
                  </a:lnTo>
                  <a:lnTo>
                    <a:pt x="52" y="67"/>
                  </a:lnTo>
                  <a:lnTo>
                    <a:pt x="54" y="64"/>
                  </a:lnTo>
                  <a:lnTo>
                    <a:pt x="53" y="60"/>
                  </a:lnTo>
                  <a:lnTo>
                    <a:pt x="52" y="57"/>
                  </a:lnTo>
                  <a:lnTo>
                    <a:pt x="52" y="55"/>
                  </a:lnTo>
                  <a:lnTo>
                    <a:pt x="52" y="54"/>
                  </a:lnTo>
                  <a:lnTo>
                    <a:pt x="52" y="53"/>
                  </a:lnTo>
                  <a:lnTo>
                    <a:pt x="49" y="13"/>
                  </a:lnTo>
                  <a:lnTo>
                    <a:pt x="48" y="12"/>
                  </a:lnTo>
                  <a:lnTo>
                    <a:pt x="48" y="11"/>
                  </a:lnTo>
                  <a:lnTo>
                    <a:pt x="47" y="8"/>
                  </a:lnTo>
                  <a:lnTo>
                    <a:pt x="46" y="6"/>
                  </a:lnTo>
                  <a:lnTo>
                    <a:pt x="45" y="5"/>
                  </a:lnTo>
                  <a:lnTo>
                    <a:pt x="44" y="3"/>
                  </a:lnTo>
                  <a:lnTo>
                    <a:pt x="44" y="0"/>
                  </a:lnTo>
                  <a:close/>
                </a:path>
              </a:pathLst>
            </a:custGeom>
            <a:solidFill>
              <a:srgbClr val="ED4213"/>
            </a:solidFill>
            <a:ln w="12700" cmpd="sng">
              <a:solidFill>
                <a:schemeClr val="tx1"/>
              </a:solidFill>
              <a:prstDash val="solid"/>
              <a:round/>
              <a:headEnd/>
              <a:tailEnd/>
            </a:ln>
          </p:spPr>
          <p:txBody>
            <a:bodyPr/>
            <a:lstStyle/>
            <a:p>
              <a:endParaRPr lang="en-US"/>
            </a:p>
          </p:txBody>
        </p:sp>
        <p:sp>
          <p:nvSpPr>
            <p:cNvPr id="107" name="Freeform 26" descr="75%"/>
            <p:cNvSpPr>
              <a:spLocks/>
            </p:cNvSpPr>
            <p:nvPr/>
          </p:nvSpPr>
          <p:spPr bwMode="auto">
            <a:xfrm>
              <a:off x="6737350" y="3009900"/>
              <a:ext cx="498475" cy="465138"/>
            </a:xfrm>
            <a:custGeom>
              <a:avLst/>
              <a:gdLst>
                <a:gd name="T0" fmla="*/ 1335537277 w 61"/>
                <a:gd name="T1" fmla="*/ 0 h 60"/>
                <a:gd name="T2" fmla="*/ 1335537277 w 61"/>
                <a:gd name="T3" fmla="*/ 180295256 h 60"/>
                <a:gd name="T4" fmla="*/ 1402316567 w 61"/>
                <a:gd name="T5" fmla="*/ 300494697 h 60"/>
                <a:gd name="T6" fmla="*/ 1268766159 w 61"/>
                <a:gd name="T7" fmla="*/ 781276838 h 60"/>
                <a:gd name="T8" fmla="*/ 1268766159 w 61"/>
                <a:gd name="T9" fmla="*/ 901476219 h 60"/>
                <a:gd name="T10" fmla="*/ 1201986869 w 61"/>
                <a:gd name="T11" fmla="*/ 1141867470 h 60"/>
                <a:gd name="T12" fmla="*/ 1001656916 w 61"/>
                <a:gd name="T13" fmla="*/ 1322162666 h 60"/>
                <a:gd name="T14" fmla="*/ 868098337 w 61"/>
                <a:gd name="T15" fmla="*/ 1382258480 h 60"/>
                <a:gd name="T16" fmla="*/ 734547929 w 61"/>
                <a:gd name="T17" fmla="*/ 1442354294 h 60"/>
                <a:gd name="T18" fmla="*/ 667768639 w 61"/>
                <a:gd name="T19" fmla="*/ 1562553675 h 60"/>
                <a:gd name="T20" fmla="*/ 600997521 w 61"/>
                <a:gd name="T21" fmla="*/ 1802944685 h 60"/>
                <a:gd name="T22" fmla="*/ 400659523 w 61"/>
                <a:gd name="T23" fmla="*/ 1802944685 h 60"/>
                <a:gd name="T24" fmla="*/ 267109052 w 61"/>
                <a:gd name="T25" fmla="*/ 2043336179 h 60"/>
                <a:gd name="T26" fmla="*/ 267109052 w 61"/>
                <a:gd name="T27" fmla="*/ 2147483647 h 60"/>
                <a:gd name="T28" fmla="*/ 133550440 w 61"/>
                <a:gd name="T29" fmla="*/ 2147483647 h 60"/>
                <a:gd name="T30" fmla="*/ 0 w 61"/>
                <a:gd name="T31" fmla="*/ 2147483647 h 60"/>
                <a:gd name="T32" fmla="*/ 0 w 61"/>
                <a:gd name="T33" fmla="*/ 2147483647 h 60"/>
                <a:gd name="T34" fmla="*/ 200329762 w 61"/>
                <a:gd name="T35" fmla="*/ 2147483647 h 60"/>
                <a:gd name="T36" fmla="*/ 400659523 w 61"/>
                <a:gd name="T37" fmla="*/ 2147483647 h 60"/>
                <a:gd name="T38" fmla="*/ 534218103 w 61"/>
                <a:gd name="T39" fmla="*/ 2147483647 h 60"/>
                <a:gd name="T40" fmla="*/ 534218103 w 61"/>
                <a:gd name="T41" fmla="*/ 2147483647 h 60"/>
                <a:gd name="T42" fmla="*/ 667768639 w 61"/>
                <a:gd name="T43" fmla="*/ 2147483647 h 60"/>
                <a:gd name="T44" fmla="*/ 667768639 w 61"/>
                <a:gd name="T45" fmla="*/ 2147483647 h 60"/>
                <a:gd name="T46" fmla="*/ 1001656916 w 61"/>
                <a:gd name="T47" fmla="*/ 2147483647 h 60"/>
                <a:gd name="T48" fmla="*/ 1201986869 w 61"/>
                <a:gd name="T49" fmla="*/ 2147483647 h 60"/>
                <a:gd name="T50" fmla="*/ 1268766159 w 61"/>
                <a:gd name="T51" fmla="*/ 2147483647 h 60"/>
                <a:gd name="T52" fmla="*/ 1402316567 w 61"/>
                <a:gd name="T53" fmla="*/ 2147483647 h 60"/>
                <a:gd name="T54" fmla="*/ 1669425555 w 61"/>
                <a:gd name="T55" fmla="*/ 2147483647 h 60"/>
                <a:gd name="T56" fmla="*/ 1736204845 w 61"/>
                <a:gd name="T57" fmla="*/ 2147483647 h 60"/>
                <a:gd name="T58" fmla="*/ 2003313833 w 61"/>
                <a:gd name="T59" fmla="*/ 2147483647 h 60"/>
                <a:gd name="T60" fmla="*/ 2147483647 w 61"/>
                <a:gd name="T61" fmla="*/ 2147483647 h 60"/>
                <a:gd name="T62" fmla="*/ 2147483647 w 61"/>
                <a:gd name="T63" fmla="*/ 2147483647 h 60"/>
                <a:gd name="T64" fmla="*/ 2147483647 w 61"/>
                <a:gd name="T65" fmla="*/ 1923144066 h 60"/>
                <a:gd name="T66" fmla="*/ 2147483647 w 61"/>
                <a:gd name="T67" fmla="*/ 1983239880 h 60"/>
                <a:gd name="T68" fmla="*/ 2147483647 w 61"/>
                <a:gd name="T69" fmla="*/ 2103439745 h 60"/>
                <a:gd name="T70" fmla="*/ 2147483647 w 61"/>
                <a:gd name="T71" fmla="*/ 1923144066 h 60"/>
                <a:gd name="T72" fmla="*/ 2147483647 w 61"/>
                <a:gd name="T73" fmla="*/ 1622649489 h 60"/>
                <a:gd name="T74" fmla="*/ 2147483647 w 61"/>
                <a:gd name="T75" fmla="*/ 1502457861 h 60"/>
                <a:gd name="T76" fmla="*/ 2147483647 w 61"/>
                <a:gd name="T77" fmla="*/ 1382258480 h 60"/>
                <a:gd name="T78" fmla="*/ 2147483647 w 61"/>
                <a:gd name="T79" fmla="*/ 1201963285 h 60"/>
                <a:gd name="T80" fmla="*/ 2147483647 w 61"/>
                <a:gd name="T81" fmla="*/ 1141867470 h 60"/>
                <a:gd name="T82" fmla="*/ 2147483647 w 61"/>
                <a:gd name="T83" fmla="*/ 901476219 h 60"/>
                <a:gd name="T84" fmla="*/ 2147483647 w 61"/>
                <a:gd name="T85" fmla="*/ 1141867470 h 60"/>
                <a:gd name="T86" fmla="*/ 2147483647 w 61"/>
                <a:gd name="T87" fmla="*/ 1141867470 h 60"/>
                <a:gd name="T88" fmla="*/ 2147483647 w 61"/>
                <a:gd name="T89" fmla="*/ 781276838 h 60"/>
                <a:gd name="T90" fmla="*/ 2147483647 w 61"/>
                <a:gd name="T91" fmla="*/ 661077457 h 60"/>
                <a:gd name="T92" fmla="*/ 2147483647 w 61"/>
                <a:gd name="T93" fmla="*/ 661077457 h 60"/>
                <a:gd name="T94" fmla="*/ 2147483647 w 61"/>
                <a:gd name="T95" fmla="*/ 721181023 h 60"/>
                <a:gd name="T96" fmla="*/ 2147483647 w 61"/>
                <a:gd name="T97" fmla="*/ 841372652 h 60"/>
                <a:gd name="T98" fmla="*/ 2147483647 w 61"/>
                <a:gd name="T99" fmla="*/ 781276838 h 60"/>
                <a:gd name="T100" fmla="*/ 2147483647 w 61"/>
                <a:gd name="T101" fmla="*/ 901476219 h 60"/>
                <a:gd name="T102" fmla="*/ 2147483647 w 61"/>
                <a:gd name="T103" fmla="*/ 1021668089 h 60"/>
                <a:gd name="T104" fmla="*/ 2147483647 w 61"/>
                <a:gd name="T105" fmla="*/ 1201963285 h 60"/>
                <a:gd name="T106" fmla="*/ 2147483647 w 61"/>
                <a:gd name="T107" fmla="*/ 781276838 h 60"/>
                <a:gd name="T108" fmla="*/ 1402316567 w 61"/>
                <a:gd name="T109" fmla="*/ 0 h 6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61"/>
                <a:gd name="T166" fmla="*/ 0 h 60"/>
                <a:gd name="T167" fmla="*/ 61 w 61"/>
                <a:gd name="T168" fmla="*/ 60 h 60"/>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61" h="60">
                  <a:moveTo>
                    <a:pt x="21" y="0"/>
                  </a:moveTo>
                  <a:lnTo>
                    <a:pt x="20" y="0"/>
                  </a:lnTo>
                  <a:lnTo>
                    <a:pt x="19" y="1"/>
                  </a:lnTo>
                  <a:lnTo>
                    <a:pt x="20" y="3"/>
                  </a:lnTo>
                  <a:lnTo>
                    <a:pt x="18" y="4"/>
                  </a:lnTo>
                  <a:lnTo>
                    <a:pt x="21" y="5"/>
                  </a:lnTo>
                  <a:lnTo>
                    <a:pt x="20" y="12"/>
                  </a:lnTo>
                  <a:lnTo>
                    <a:pt x="19" y="13"/>
                  </a:lnTo>
                  <a:lnTo>
                    <a:pt x="19" y="14"/>
                  </a:lnTo>
                  <a:lnTo>
                    <a:pt x="19" y="15"/>
                  </a:lnTo>
                  <a:lnTo>
                    <a:pt x="19" y="17"/>
                  </a:lnTo>
                  <a:lnTo>
                    <a:pt x="18" y="19"/>
                  </a:lnTo>
                  <a:lnTo>
                    <a:pt x="17" y="19"/>
                  </a:lnTo>
                  <a:lnTo>
                    <a:pt x="15" y="22"/>
                  </a:lnTo>
                  <a:lnTo>
                    <a:pt x="13" y="23"/>
                  </a:lnTo>
                  <a:lnTo>
                    <a:pt x="12" y="23"/>
                  </a:lnTo>
                  <a:lnTo>
                    <a:pt x="11" y="24"/>
                  </a:lnTo>
                  <a:lnTo>
                    <a:pt x="11" y="25"/>
                  </a:lnTo>
                  <a:lnTo>
                    <a:pt x="10" y="26"/>
                  </a:lnTo>
                  <a:lnTo>
                    <a:pt x="9" y="29"/>
                  </a:lnTo>
                  <a:lnTo>
                    <a:pt x="9" y="30"/>
                  </a:lnTo>
                  <a:lnTo>
                    <a:pt x="8" y="32"/>
                  </a:lnTo>
                  <a:lnTo>
                    <a:pt x="6" y="30"/>
                  </a:lnTo>
                  <a:lnTo>
                    <a:pt x="5" y="30"/>
                  </a:lnTo>
                  <a:lnTo>
                    <a:pt x="4" y="34"/>
                  </a:lnTo>
                  <a:lnTo>
                    <a:pt x="4" y="36"/>
                  </a:lnTo>
                  <a:lnTo>
                    <a:pt x="4" y="38"/>
                  </a:lnTo>
                  <a:lnTo>
                    <a:pt x="3" y="39"/>
                  </a:lnTo>
                  <a:lnTo>
                    <a:pt x="2" y="41"/>
                  </a:lnTo>
                  <a:lnTo>
                    <a:pt x="0" y="41"/>
                  </a:lnTo>
                  <a:lnTo>
                    <a:pt x="0" y="43"/>
                  </a:lnTo>
                  <a:lnTo>
                    <a:pt x="0" y="45"/>
                  </a:lnTo>
                  <a:lnTo>
                    <a:pt x="0" y="46"/>
                  </a:lnTo>
                  <a:lnTo>
                    <a:pt x="1" y="47"/>
                  </a:lnTo>
                  <a:lnTo>
                    <a:pt x="3" y="51"/>
                  </a:lnTo>
                  <a:lnTo>
                    <a:pt x="5" y="53"/>
                  </a:lnTo>
                  <a:lnTo>
                    <a:pt x="6" y="54"/>
                  </a:lnTo>
                  <a:lnTo>
                    <a:pt x="6" y="53"/>
                  </a:lnTo>
                  <a:lnTo>
                    <a:pt x="8" y="54"/>
                  </a:lnTo>
                  <a:lnTo>
                    <a:pt x="8" y="55"/>
                  </a:lnTo>
                  <a:lnTo>
                    <a:pt x="9" y="55"/>
                  </a:lnTo>
                  <a:lnTo>
                    <a:pt x="10" y="55"/>
                  </a:lnTo>
                  <a:lnTo>
                    <a:pt x="11" y="56"/>
                  </a:lnTo>
                  <a:lnTo>
                    <a:pt x="10" y="57"/>
                  </a:lnTo>
                  <a:lnTo>
                    <a:pt x="12" y="59"/>
                  </a:lnTo>
                  <a:lnTo>
                    <a:pt x="15" y="60"/>
                  </a:lnTo>
                  <a:lnTo>
                    <a:pt x="17" y="60"/>
                  </a:lnTo>
                  <a:lnTo>
                    <a:pt x="18" y="59"/>
                  </a:lnTo>
                  <a:lnTo>
                    <a:pt x="18" y="58"/>
                  </a:lnTo>
                  <a:lnTo>
                    <a:pt x="19" y="57"/>
                  </a:lnTo>
                  <a:lnTo>
                    <a:pt x="20" y="58"/>
                  </a:lnTo>
                  <a:lnTo>
                    <a:pt x="21" y="59"/>
                  </a:lnTo>
                  <a:lnTo>
                    <a:pt x="22" y="58"/>
                  </a:lnTo>
                  <a:lnTo>
                    <a:pt x="25" y="57"/>
                  </a:lnTo>
                  <a:lnTo>
                    <a:pt x="26" y="55"/>
                  </a:lnTo>
                  <a:lnTo>
                    <a:pt x="27" y="56"/>
                  </a:lnTo>
                  <a:lnTo>
                    <a:pt x="30" y="53"/>
                  </a:lnTo>
                  <a:lnTo>
                    <a:pt x="31" y="54"/>
                  </a:lnTo>
                  <a:lnTo>
                    <a:pt x="33" y="51"/>
                  </a:lnTo>
                  <a:lnTo>
                    <a:pt x="32" y="50"/>
                  </a:lnTo>
                  <a:lnTo>
                    <a:pt x="33" y="48"/>
                  </a:lnTo>
                  <a:lnTo>
                    <a:pt x="35" y="43"/>
                  </a:lnTo>
                  <a:lnTo>
                    <a:pt x="38" y="32"/>
                  </a:lnTo>
                  <a:lnTo>
                    <a:pt x="40" y="33"/>
                  </a:lnTo>
                  <a:lnTo>
                    <a:pt x="40" y="34"/>
                  </a:lnTo>
                  <a:lnTo>
                    <a:pt x="41" y="35"/>
                  </a:lnTo>
                  <a:lnTo>
                    <a:pt x="43" y="34"/>
                  </a:lnTo>
                  <a:lnTo>
                    <a:pt x="44" y="32"/>
                  </a:lnTo>
                  <a:lnTo>
                    <a:pt x="45" y="28"/>
                  </a:lnTo>
                  <a:lnTo>
                    <a:pt x="46" y="27"/>
                  </a:lnTo>
                  <a:lnTo>
                    <a:pt x="48" y="27"/>
                  </a:lnTo>
                  <a:lnTo>
                    <a:pt x="49" y="25"/>
                  </a:lnTo>
                  <a:lnTo>
                    <a:pt x="50" y="25"/>
                  </a:lnTo>
                  <a:lnTo>
                    <a:pt x="51" y="23"/>
                  </a:lnTo>
                  <a:lnTo>
                    <a:pt x="51" y="21"/>
                  </a:lnTo>
                  <a:lnTo>
                    <a:pt x="52" y="20"/>
                  </a:lnTo>
                  <a:lnTo>
                    <a:pt x="52" y="19"/>
                  </a:lnTo>
                  <a:lnTo>
                    <a:pt x="52" y="16"/>
                  </a:lnTo>
                  <a:lnTo>
                    <a:pt x="52" y="15"/>
                  </a:lnTo>
                  <a:lnTo>
                    <a:pt x="53" y="15"/>
                  </a:lnTo>
                  <a:lnTo>
                    <a:pt x="59" y="19"/>
                  </a:lnTo>
                  <a:lnTo>
                    <a:pt x="60" y="19"/>
                  </a:lnTo>
                  <a:lnTo>
                    <a:pt x="61" y="16"/>
                  </a:lnTo>
                  <a:lnTo>
                    <a:pt x="59" y="13"/>
                  </a:lnTo>
                  <a:lnTo>
                    <a:pt x="59" y="12"/>
                  </a:lnTo>
                  <a:lnTo>
                    <a:pt x="58" y="11"/>
                  </a:lnTo>
                  <a:lnTo>
                    <a:pt x="57" y="12"/>
                  </a:lnTo>
                  <a:lnTo>
                    <a:pt x="56" y="11"/>
                  </a:lnTo>
                  <a:lnTo>
                    <a:pt x="55" y="11"/>
                  </a:lnTo>
                  <a:lnTo>
                    <a:pt x="51" y="12"/>
                  </a:lnTo>
                  <a:lnTo>
                    <a:pt x="50" y="13"/>
                  </a:lnTo>
                  <a:lnTo>
                    <a:pt x="49" y="14"/>
                  </a:lnTo>
                  <a:lnTo>
                    <a:pt x="47" y="14"/>
                  </a:lnTo>
                  <a:lnTo>
                    <a:pt x="46" y="13"/>
                  </a:lnTo>
                  <a:lnTo>
                    <a:pt x="46" y="15"/>
                  </a:lnTo>
                  <a:lnTo>
                    <a:pt x="45" y="15"/>
                  </a:lnTo>
                  <a:lnTo>
                    <a:pt x="44" y="17"/>
                  </a:lnTo>
                  <a:lnTo>
                    <a:pt x="42" y="17"/>
                  </a:lnTo>
                  <a:lnTo>
                    <a:pt x="40" y="20"/>
                  </a:lnTo>
                  <a:lnTo>
                    <a:pt x="39" y="20"/>
                  </a:lnTo>
                  <a:lnTo>
                    <a:pt x="38" y="21"/>
                  </a:lnTo>
                  <a:lnTo>
                    <a:pt x="36" y="13"/>
                  </a:lnTo>
                  <a:lnTo>
                    <a:pt x="23" y="15"/>
                  </a:lnTo>
                  <a:lnTo>
                    <a:pt x="21" y="0"/>
                  </a:lnTo>
                  <a:close/>
                </a:path>
              </a:pathLst>
            </a:custGeom>
            <a:pattFill prst="pct75">
              <a:fgClr>
                <a:srgbClr val="AA1202"/>
              </a:fgClr>
              <a:bgClr>
                <a:schemeClr val="tx1"/>
              </a:bgClr>
            </a:pattFill>
            <a:ln w="12700" cmpd="sng">
              <a:solidFill>
                <a:schemeClr val="tx1"/>
              </a:solidFill>
              <a:prstDash val="solid"/>
              <a:round/>
              <a:headEnd/>
              <a:tailEnd/>
            </a:ln>
          </p:spPr>
          <p:txBody>
            <a:bodyPr/>
            <a:lstStyle/>
            <a:p>
              <a:endParaRPr lang="en-US"/>
            </a:p>
          </p:txBody>
        </p:sp>
        <p:sp>
          <p:nvSpPr>
            <p:cNvPr id="108" name="Freeform 27" descr="20%"/>
            <p:cNvSpPr>
              <a:spLocks/>
            </p:cNvSpPr>
            <p:nvPr/>
          </p:nvSpPr>
          <p:spPr bwMode="auto">
            <a:xfrm>
              <a:off x="5516563" y="4133850"/>
              <a:ext cx="625475" cy="511175"/>
            </a:xfrm>
            <a:custGeom>
              <a:avLst/>
              <a:gdLst>
                <a:gd name="T0" fmla="*/ 2147483647 w 77"/>
                <a:gd name="T1" fmla="*/ 59985599 h 66"/>
                <a:gd name="T2" fmla="*/ 2147483647 w 77"/>
                <a:gd name="T3" fmla="*/ 599863827 h 66"/>
                <a:gd name="T4" fmla="*/ 2147483647 w 77"/>
                <a:gd name="T5" fmla="*/ 779820579 h 66"/>
                <a:gd name="T6" fmla="*/ 2147483647 w 77"/>
                <a:gd name="T7" fmla="*/ 1319698822 h 66"/>
                <a:gd name="T8" fmla="*/ 2147483647 w 77"/>
                <a:gd name="T9" fmla="*/ 1979547991 h 66"/>
                <a:gd name="T10" fmla="*/ 2147483647 w 77"/>
                <a:gd name="T11" fmla="*/ 2147483647 h 66"/>
                <a:gd name="T12" fmla="*/ 2147483647 w 77"/>
                <a:gd name="T13" fmla="*/ 2147483647 h 66"/>
                <a:gd name="T14" fmla="*/ 2147483647 w 77"/>
                <a:gd name="T15" fmla="*/ 2147483647 h 66"/>
                <a:gd name="T16" fmla="*/ 2147483647 w 77"/>
                <a:gd name="T17" fmla="*/ 2147483647 h 66"/>
                <a:gd name="T18" fmla="*/ 2147483647 w 77"/>
                <a:gd name="T19" fmla="*/ 2147483647 h 66"/>
                <a:gd name="T20" fmla="*/ 2147483647 w 77"/>
                <a:gd name="T21" fmla="*/ 2147483647 h 66"/>
                <a:gd name="T22" fmla="*/ 2147483647 w 77"/>
                <a:gd name="T23" fmla="*/ 2147483647 h 66"/>
                <a:gd name="T24" fmla="*/ 2147483647 w 77"/>
                <a:gd name="T25" fmla="*/ 2147483647 h 66"/>
                <a:gd name="T26" fmla="*/ 2147483647 w 77"/>
                <a:gd name="T27" fmla="*/ 2147483647 h 66"/>
                <a:gd name="T28" fmla="*/ 2147483647 w 77"/>
                <a:gd name="T29" fmla="*/ 2147483647 h 66"/>
                <a:gd name="T30" fmla="*/ 2147483647 w 77"/>
                <a:gd name="T31" fmla="*/ 2147483647 h 66"/>
                <a:gd name="T32" fmla="*/ 2147483647 w 77"/>
                <a:gd name="T33" fmla="*/ 2147483647 h 66"/>
                <a:gd name="T34" fmla="*/ 2147483647 w 77"/>
                <a:gd name="T35" fmla="*/ 2147483647 h 66"/>
                <a:gd name="T36" fmla="*/ 2147483647 w 77"/>
                <a:gd name="T37" fmla="*/ 2147483647 h 66"/>
                <a:gd name="T38" fmla="*/ 2147483647 w 77"/>
                <a:gd name="T39" fmla="*/ 2147483647 h 66"/>
                <a:gd name="T40" fmla="*/ 2147483647 w 77"/>
                <a:gd name="T41" fmla="*/ 2147483647 h 66"/>
                <a:gd name="T42" fmla="*/ 2147483647 w 77"/>
                <a:gd name="T43" fmla="*/ 2147483647 h 66"/>
                <a:gd name="T44" fmla="*/ 2147483647 w 77"/>
                <a:gd name="T45" fmla="*/ 2147483647 h 66"/>
                <a:gd name="T46" fmla="*/ 2147483647 w 77"/>
                <a:gd name="T47" fmla="*/ 2147483647 h 66"/>
                <a:gd name="T48" fmla="*/ 2147483647 w 77"/>
                <a:gd name="T49" fmla="*/ 2147483647 h 66"/>
                <a:gd name="T50" fmla="*/ 2147483647 w 77"/>
                <a:gd name="T51" fmla="*/ 2147483647 h 66"/>
                <a:gd name="T52" fmla="*/ 2147483647 w 77"/>
                <a:gd name="T53" fmla="*/ 2147483647 h 66"/>
                <a:gd name="T54" fmla="*/ 2147483647 w 77"/>
                <a:gd name="T55" fmla="*/ 2147483647 h 66"/>
                <a:gd name="T56" fmla="*/ 2147483647 w 77"/>
                <a:gd name="T57" fmla="*/ 2147483647 h 66"/>
                <a:gd name="T58" fmla="*/ 2147483647 w 77"/>
                <a:gd name="T59" fmla="*/ 2147483647 h 66"/>
                <a:gd name="T60" fmla="*/ 2147483647 w 77"/>
                <a:gd name="T61" fmla="*/ 2147483647 h 66"/>
                <a:gd name="T62" fmla="*/ 2045506023 w 77"/>
                <a:gd name="T63" fmla="*/ 2147483647 h 66"/>
                <a:gd name="T64" fmla="*/ 989761249 w 77"/>
                <a:gd name="T65" fmla="*/ 2147483647 h 66"/>
                <a:gd name="T66" fmla="*/ 263934163 w 77"/>
                <a:gd name="T67" fmla="*/ 2147483647 h 66"/>
                <a:gd name="T68" fmla="*/ 329917751 w 77"/>
                <a:gd name="T69" fmla="*/ 2147483647 h 66"/>
                <a:gd name="T70" fmla="*/ 395901276 w 77"/>
                <a:gd name="T71" fmla="*/ 2147483647 h 66"/>
                <a:gd name="T72" fmla="*/ 395901276 w 77"/>
                <a:gd name="T73" fmla="*/ 2147483647 h 66"/>
                <a:gd name="T74" fmla="*/ 593851977 w 77"/>
                <a:gd name="T75" fmla="*/ 2147483647 h 66"/>
                <a:gd name="T76" fmla="*/ 461884801 w 77"/>
                <a:gd name="T77" fmla="*/ 1799583494 h 66"/>
                <a:gd name="T78" fmla="*/ 395901276 w 77"/>
                <a:gd name="T79" fmla="*/ 1679612326 h 66"/>
                <a:gd name="T80" fmla="*/ 263934163 w 77"/>
                <a:gd name="T81" fmla="*/ 1499655574 h 66"/>
                <a:gd name="T82" fmla="*/ 65983541 w 77"/>
                <a:gd name="T83" fmla="*/ 1139734325 h 66"/>
                <a:gd name="T84" fmla="*/ 0 w 77"/>
                <a:gd name="T85" fmla="*/ 59985599 h 6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77"/>
                <a:gd name="T130" fmla="*/ 0 h 66"/>
                <a:gd name="T131" fmla="*/ 77 w 77"/>
                <a:gd name="T132" fmla="*/ 66 h 6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77" h="66">
                  <a:moveTo>
                    <a:pt x="0" y="1"/>
                  </a:moveTo>
                  <a:lnTo>
                    <a:pt x="42" y="0"/>
                  </a:lnTo>
                  <a:lnTo>
                    <a:pt x="41" y="1"/>
                  </a:lnTo>
                  <a:lnTo>
                    <a:pt x="43" y="5"/>
                  </a:lnTo>
                  <a:lnTo>
                    <a:pt x="43" y="8"/>
                  </a:lnTo>
                  <a:lnTo>
                    <a:pt x="44" y="10"/>
                  </a:lnTo>
                  <a:lnTo>
                    <a:pt x="45" y="11"/>
                  </a:lnTo>
                  <a:lnTo>
                    <a:pt x="45" y="12"/>
                  </a:lnTo>
                  <a:lnTo>
                    <a:pt x="43" y="13"/>
                  </a:lnTo>
                  <a:lnTo>
                    <a:pt x="43" y="14"/>
                  </a:lnTo>
                  <a:lnTo>
                    <a:pt x="42" y="17"/>
                  </a:lnTo>
                  <a:lnTo>
                    <a:pt x="40" y="22"/>
                  </a:lnTo>
                  <a:lnTo>
                    <a:pt x="37" y="29"/>
                  </a:lnTo>
                  <a:lnTo>
                    <a:pt x="37" y="34"/>
                  </a:lnTo>
                  <a:lnTo>
                    <a:pt x="64" y="33"/>
                  </a:lnTo>
                  <a:lnTo>
                    <a:pt x="64" y="34"/>
                  </a:lnTo>
                  <a:lnTo>
                    <a:pt x="63" y="36"/>
                  </a:lnTo>
                  <a:lnTo>
                    <a:pt x="64" y="40"/>
                  </a:lnTo>
                  <a:lnTo>
                    <a:pt x="66" y="43"/>
                  </a:lnTo>
                  <a:lnTo>
                    <a:pt x="67" y="46"/>
                  </a:lnTo>
                  <a:lnTo>
                    <a:pt x="63" y="45"/>
                  </a:lnTo>
                  <a:lnTo>
                    <a:pt x="60" y="44"/>
                  </a:lnTo>
                  <a:lnTo>
                    <a:pt x="59" y="43"/>
                  </a:lnTo>
                  <a:lnTo>
                    <a:pt x="58" y="44"/>
                  </a:lnTo>
                  <a:lnTo>
                    <a:pt x="55" y="46"/>
                  </a:lnTo>
                  <a:lnTo>
                    <a:pt x="55" y="48"/>
                  </a:lnTo>
                  <a:lnTo>
                    <a:pt x="56" y="49"/>
                  </a:lnTo>
                  <a:lnTo>
                    <a:pt x="58" y="49"/>
                  </a:lnTo>
                  <a:lnTo>
                    <a:pt x="60" y="49"/>
                  </a:lnTo>
                  <a:lnTo>
                    <a:pt x="62" y="48"/>
                  </a:lnTo>
                  <a:lnTo>
                    <a:pt x="63" y="47"/>
                  </a:lnTo>
                  <a:lnTo>
                    <a:pt x="65" y="47"/>
                  </a:lnTo>
                  <a:lnTo>
                    <a:pt x="66" y="47"/>
                  </a:lnTo>
                  <a:lnTo>
                    <a:pt x="66" y="48"/>
                  </a:lnTo>
                  <a:lnTo>
                    <a:pt x="65" y="48"/>
                  </a:lnTo>
                  <a:lnTo>
                    <a:pt x="64" y="49"/>
                  </a:lnTo>
                  <a:lnTo>
                    <a:pt x="65" y="50"/>
                  </a:lnTo>
                  <a:lnTo>
                    <a:pt x="66" y="51"/>
                  </a:lnTo>
                  <a:lnTo>
                    <a:pt x="67" y="51"/>
                  </a:lnTo>
                  <a:lnTo>
                    <a:pt x="68" y="49"/>
                  </a:lnTo>
                  <a:lnTo>
                    <a:pt x="71" y="47"/>
                  </a:lnTo>
                  <a:lnTo>
                    <a:pt x="72" y="47"/>
                  </a:lnTo>
                  <a:lnTo>
                    <a:pt x="73" y="47"/>
                  </a:lnTo>
                  <a:lnTo>
                    <a:pt x="74" y="48"/>
                  </a:lnTo>
                  <a:lnTo>
                    <a:pt x="73" y="49"/>
                  </a:lnTo>
                  <a:lnTo>
                    <a:pt x="74" y="50"/>
                  </a:lnTo>
                  <a:lnTo>
                    <a:pt x="73" y="51"/>
                  </a:lnTo>
                  <a:lnTo>
                    <a:pt x="72" y="51"/>
                  </a:lnTo>
                  <a:lnTo>
                    <a:pt x="70" y="54"/>
                  </a:lnTo>
                  <a:lnTo>
                    <a:pt x="68" y="56"/>
                  </a:lnTo>
                  <a:lnTo>
                    <a:pt x="68" y="57"/>
                  </a:lnTo>
                  <a:lnTo>
                    <a:pt x="68" y="59"/>
                  </a:lnTo>
                  <a:lnTo>
                    <a:pt x="71" y="60"/>
                  </a:lnTo>
                  <a:lnTo>
                    <a:pt x="76" y="62"/>
                  </a:lnTo>
                  <a:lnTo>
                    <a:pt x="77" y="63"/>
                  </a:lnTo>
                  <a:lnTo>
                    <a:pt x="77" y="65"/>
                  </a:lnTo>
                  <a:lnTo>
                    <a:pt x="76" y="65"/>
                  </a:lnTo>
                  <a:lnTo>
                    <a:pt x="72" y="66"/>
                  </a:lnTo>
                  <a:lnTo>
                    <a:pt x="71" y="63"/>
                  </a:lnTo>
                  <a:lnTo>
                    <a:pt x="69" y="62"/>
                  </a:lnTo>
                  <a:lnTo>
                    <a:pt x="65" y="61"/>
                  </a:lnTo>
                  <a:lnTo>
                    <a:pt x="64" y="59"/>
                  </a:lnTo>
                  <a:lnTo>
                    <a:pt x="63" y="59"/>
                  </a:lnTo>
                  <a:lnTo>
                    <a:pt x="62" y="59"/>
                  </a:lnTo>
                  <a:lnTo>
                    <a:pt x="61" y="62"/>
                  </a:lnTo>
                  <a:lnTo>
                    <a:pt x="62" y="63"/>
                  </a:lnTo>
                  <a:lnTo>
                    <a:pt x="60" y="65"/>
                  </a:lnTo>
                  <a:lnTo>
                    <a:pt x="59" y="65"/>
                  </a:lnTo>
                  <a:lnTo>
                    <a:pt x="58" y="63"/>
                  </a:lnTo>
                  <a:lnTo>
                    <a:pt x="57" y="63"/>
                  </a:lnTo>
                  <a:lnTo>
                    <a:pt x="55" y="63"/>
                  </a:lnTo>
                  <a:lnTo>
                    <a:pt x="54" y="63"/>
                  </a:lnTo>
                  <a:lnTo>
                    <a:pt x="52" y="65"/>
                  </a:lnTo>
                  <a:lnTo>
                    <a:pt x="50" y="65"/>
                  </a:lnTo>
                  <a:lnTo>
                    <a:pt x="49" y="64"/>
                  </a:lnTo>
                  <a:lnTo>
                    <a:pt x="47" y="64"/>
                  </a:lnTo>
                  <a:lnTo>
                    <a:pt x="43" y="60"/>
                  </a:lnTo>
                  <a:lnTo>
                    <a:pt x="41" y="59"/>
                  </a:lnTo>
                  <a:lnTo>
                    <a:pt x="39" y="58"/>
                  </a:lnTo>
                  <a:lnTo>
                    <a:pt x="38" y="57"/>
                  </a:lnTo>
                  <a:lnTo>
                    <a:pt x="37" y="57"/>
                  </a:lnTo>
                  <a:lnTo>
                    <a:pt x="37" y="56"/>
                  </a:lnTo>
                  <a:lnTo>
                    <a:pt x="37" y="55"/>
                  </a:lnTo>
                  <a:lnTo>
                    <a:pt x="36" y="56"/>
                  </a:lnTo>
                  <a:lnTo>
                    <a:pt x="34" y="55"/>
                  </a:lnTo>
                  <a:lnTo>
                    <a:pt x="34" y="54"/>
                  </a:lnTo>
                  <a:lnTo>
                    <a:pt x="33" y="54"/>
                  </a:lnTo>
                  <a:lnTo>
                    <a:pt x="30" y="57"/>
                  </a:lnTo>
                  <a:lnTo>
                    <a:pt x="31" y="58"/>
                  </a:lnTo>
                  <a:lnTo>
                    <a:pt x="27" y="59"/>
                  </a:lnTo>
                  <a:lnTo>
                    <a:pt x="19" y="57"/>
                  </a:lnTo>
                  <a:lnTo>
                    <a:pt x="15" y="56"/>
                  </a:lnTo>
                  <a:lnTo>
                    <a:pt x="4" y="57"/>
                  </a:lnTo>
                  <a:lnTo>
                    <a:pt x="4" y="56"/>
                  </a:lnTo>
                  <a:lnTo>
                    <a:pt x="4" y="55"/>
                  </a:lnTo>
                  <a:lnTo>
                    <a:pt x="4" y="54"/>
                  </a:lnTo>
                  <a:lnTo>
                    <a:pt x="5" y="53"/>
                  </a:lnTo>
                  <a:lnTo>
                    <a:pt x="7" y="49"/>
                  </a:lnTo>
                  <a:lnTo>
                    <a:pt x="6" y="47"/>
                  </a:lnTo>
                  <a:lnTo>
                    <a:pt x="6" y="46"/>
                  </a:lnTo>
                  <a:lnTo>
                    <a:pt x="6" y="45"/>
                  </a:lnTo>
                  <a:lnTo>
                    <a:pt x="6" y="44"/>
                  </a:lnTo>
                  <a:lnTo>
                    <a:pt x="6" y="42"/>
                  </a:lnTo>
                  <a:lnTo>
                    <a:pt x="7" y="41"/>
                  </a:lnTo>
                  <a:lnTo>
                    <a:pt x="8" y="40"/>
                  </a:lnTo>
                  <a:lnTo>
                    <a:pt x="9" y="37"/>
                  </a:lnTo>
                  <a:lnTo>
                    <a:pt x="9" y="35"/>
                  </a:lnTo>
                  <a:lnTo>
                    <a:pt x="8" y="32"/>
                  </a:lnTo>
                  <a:lnTo>
                    <a:pt x="7" y="30"/>
                  </a:lnTo>
                  <a:lnTo>
                    <a:pt x="6" y="30"/>
                  </a:lnTo>
                  <a:lnTo>
                    <a:pt x="7" y="29"/>
                  </a:lnTo>
                  <a:lnTo>
                    <a:pt x="6" y="28"/>
                  </a:lnTo>
                  <a:lnTo>
                    <a:pt x="5" y="27"/>
                  </a:lnTo>
                  <a:lnTo>
                    <a:pt x="4" y="26"/>
                  </a:lnTo>
                  <a:lnTo>
                    <a:pt x="4" y="25"/>
                  </a:lnTo>
                  <a:lnTo>
                    <a:pt x="5" y="24"/>
                  </a:lnTo>
                  <a:lnTo>
                    <a:pt x="4" y="21"/>
                  </a:lnTo>
                  <a:lnTo>
                    <a:pt x="1" y="19"/>
                  </a:lnTo>
                  <a:lnTo>
                    <a:pt x="1" y="18"/>
                  </a:lnTo>
                  <a:lnTo>
                    <a:pt x="0" y="1"/>
                  </a:lnTo>
                  <a:close/>
                </a:path>
              </a:pathLst>
            </a:custGeom>
            <a:pattFill prst="pct20">
              <a:fgClr>
                <a:schemeClr val="tx1"/>
              </a:fgClr>
              <a:bgClr>
                <a:srgbClr val="AA1202"/>
              </a:bgClr>
            </a:pattFill>
            <a:ln w="12700" cmpd="sng">
              <a:solidFill>
                <a:schemeClr val="tx1"/>
              </a:solidFill>
              <a:prstDash val="solid"/>
              <a:round/>
              <a:headEnd/>
              <a:tailEnd/>
            </a:ln>
          </p:spPr>
          <p:txBody>
            <a:bodyPr/>
            <a:lstStyle/>
            <a:p>
              <a:endParaRPr lang="en-US"/>
            </a:p>
          </p:txBody>
        </p:sp>
        <p:sp>
          <p:nvSpPr>
            <p:cNvPr id="109" name="Freeform 28" descr="20%"/>
            <p:cNvSpPr>
              <a:spLocks/>
            </p:cNvSpPr>
            <p:nvPr/>
          </p:nvSpPr>
          <p:spPr bwMode="auto">
            <a:xfrm>
              <a:off x="5818188" y="3846513"/>
              <a:ext cx="381000" cy="642937"/>
            </a:xfrm>
            <a:custGeom>
              <a:avLst/>
              <a:gdLst>
                <a:gd name="T0" fmla="*/ 2147483647 w 47"/>
                <a:gd name="T1" fmla="*/ 0 h 83"/>
                <a:gd name="T2" fmla="*/ 985703678 w 47"/>
                <a:gd name="T3" fmla="*/ 120004564 h 83"/>
                <a:gd name="T4" fmla="*/ 985703678 w 47"/>
                <a:gd name="T5" fmla="*/ 180014608 h 83"/>
                <a:gd name="T6" fmla="*/ 788564614 w 47"/>
                <a:gd name="T7" fmla="*/ 300019203 h 83"/>
                <a:gd name="T8" fmla="*/ 788564614 w 47"/>
                <a:gd name="T9" fmla="*/ 480033750 h 83"/>
                <a:gd name="T10" fmla="*/ 788564614 w 47"/>
                <a:gd name="T11" fmla="*/ 660048419 h 83"/>
                <a:gd name="T12" fmla="*/ 722846189 w 47"/>
                <a:gd name="T13" fmla="*/ 720050686 h 83"/>
                <a:gd name="T14" fmla="*/ 591417444 w 47"/>
                <a:gd name="T15" fmla="*/ 840055220 h 83"/>
                <a:gd name="T16" fmla="*/ 459996679 w 47"/>
                <a:gd name="T17" fmla="*/ 960067501 h 83"/>
                <a:gd name="T18" fmla="*/ 394278254 w 47"/>
                <a:gd name="T19" fmla="*/ 1020070010 h 83"/>
                <a:gd name="T20" fmla="*/ 394278254 w 47"/>
                <a:gd name="T21" fmla="*/ 1140074544 h 83"/>
                <a:gd name="T22" fmla="*/ 328567935 w 47"/>
                <a:gd name="T23" fmla="*/ 1260086825 h 83"/>
                <a:gd name="T24" fmla="*/ 328567935 w 47"/>
                <a:gd name="T25" fmla="*/ 1320089092 h 83"/>
                <a:gd name="T26" fmla="*/ 262857552 w 47"/>
                <a:gd name="T27" fmla="*/ 1500103639 h 83"/>
                <a:gd name="T28" fmla="*/ 197139127 w 47"/>
                <a:gd name="T29" fmla="*/ 1620108174 h 83"/>
                <a:gd name="T30" fmla="*/ 262857552 w 47"/>
                <a:gd name="T31" fmla="*/ 1800122721 h 83"/>
                <a:gd name="T32" fmla="*/ 328567935 w 47"/>
                <a:gd name="T33" fmla="*/ 1860124988 h 83"/>
                <a:gd name="T34" fmla="*/ 328567935 w 47"/>
                <a:gd name="T35" fmla="*/ 1980137269 h 83"/>
                <a:gd name="T36" fmla="*/ 328567935 w 47"/>
                <a:gd name="T37" fmla="*/ 1980137269 h 83"/>
                <a:gd name="T38" fmla="*/ 328567935 w 47"/>
                <a:gd name="T39" fmla="*/ 2040140020 h 83"/>
                <a:gd name="T40" fmla="*/ 328567935 w 47"/>
                <a:gd name="T41" fmla="*/ 2040140020 h 83"/>
                <a:gd name="T42" fmla="*/ 262857552 w 47"/>
                <a:gd name="T43" fmla="*/ 2147483647 h 83"/>
                <a:gd name="T44" fmla="*/ 328567935 w 47"/>
                <a:gd name="T45" fmla="*/ 2147483647 h 83"/>
                <a:gd name="T46" fmla="*/ 262857552 w 47"/>
                <a:gd name="T47" fmla="*/ 2147483647 h 83"/>
                <a:gd name="T48" fmla="*/ 394278254 w 47"/>
                <a:gd name="T49" fmla="*/ 2147483647 h 83"/>
                <a:gd name="T50" fmla="*/ 394278254 w 47"/>
                <a:gd name="T51" fmla="*/ 2147483647 h 83"/>
                <a:gd name="T52" fmla="*/ 459996679 w 47"/>
                <a:gd name="T53" fmla="*/ 2147483647 h 83"/>
                <a:gd name="T54" fmla="*/ 525706999 w 47"/>
                <a:gd name="T55" fmla="*/ 2147483647 h 83"/>
                <a:gd name="T56" fmla="*/ 525706999 w 47"/>
                <a:gd name="T57" fmla="*/ 2147483647 h 83"/>
                <a:gd name="T58" fmla="*/ 394278254 w 47"/>
                <a:gd name="T59" fmla="*/ 2147483647 h 83"/>
                <a:gd name="T60" fmla="*/ 394278254 w 47"/>
                <a:gd name="T61" fmla="*/ 2147483647 h 83"/>
                <a:gd name="T62" fmla="*/ 328567935 w 47"/>
                <a:gd name="T63" fmla="*/ 2147483647 h 83"/>
                <a:gd name="T64" fmla="*/ 197139127 w 47"/>
                <a:gd name="T65" fmla="*/ 2147483647 h 83"/>
                <a:gd name="T66" fmla="*/ 0 w 47"/>
                <a:gd name="T67" fmla="*/ 2147483647 h 83"/>
                <a:gd name="T68" fmla="*/ 0 w 47"/>
                <a:gd name="T69" fmla="*/ 2147483647 h 83"/>
                <a:gd name="T70" fmla="*/ 1774260186 w 47"/>
                <a:gd name="T71" fmla="*/ 2147483647 h 83"/>
                <a:gd name="T72" fmla="*/ 1774260186 w 47"/>
                <a:gd name="T73" fmla="*/ 2147483647 h 83"/>
                <a:gd name="T74" fmla="*/ 1708549867 w 47"/>
                <a:gd name="T75" fmla="*/ 2147483647 h 83"/>
                <a:gd name="T76" fmla="*/ 1774260186 w 47"/>
                <a:gd name="T77" fmla="*/ 2147483647 h 83"/>
                <a:gd name="T78" fmla="*/ 1905688931 w 47"/>
                <a:gd name="T79" fmla="*/ 2147483647 h 83"/>
                <a:gd name="T80" fmla="*/ 1971399250 w 47"/>
                <a:gd name="T81" fmla="*/ 2147483647 h 83"/>
                <a:gd name="T82" fmla="*/ 2102827994 w 47"/>
                <a:gd name="T83" fmla="*/ 2147483647 h 83"/>
                <a:gd name="T84" fmla="*/ 2147483647 w 47"/>
                <a:gd name="T85" fmla="*/ 2147483647 h 83"/>
                <a:gd name="T86" fmla="*/ 2147483647 w 47"/>
                <a:gd name="T87" fmla="*/ 2147483647 h 83"/>
                <a:gd name="T88" fmla="*/ 2147483647 w 47"/>
                <a:gd name="T89" fmla="*/ 2147483647 h 83"/>
                <a:gd name="T90" fmla="*/ 2147483647 w 47"/>
                <a:gd name="T91" fmla="*/ 2147483647 h 83"/>
                <a:gd name="T92" fmla="*/ 2147483647 w 47"/>
                <a:gd name="T93" fmla="*/ 2147483647 h 83"/>
                <a:gd name="T94" fmla="*/ 2147483647 w 47"/>
                <a:gd name="T95" fmla="*/ 2147483647 h 83"/>
                <a:gd name="T96" fmla="*/ 2147483647 w 47"/>
                <a:gd name="T97" fmla="*/ 2147483647 h 83"/>
                <a:gd name="T98" fmla="*/ 2147483647 w 47"/>
                <a:gd name="T99" fmla="*/ 2147483647 h 83"/>
                <a:gd name="T100" fmla="*/ 2147483647 w 47"/>
                <a:gd name="T101" fmla="*/ 2147483647 h 83"/>
                <a:gd name="T102" fmla="*/ 2147483647 w 47"/>
                <a:gd name="T103" fmla="*/ 120004564 h 83"/>
                <a:gd name="T104" fmla="*/ 2147483647 w 47"/>
                <a:gd name="T105" fmla="*/ 0 h 83"/>
                <a:gd name="T106" fmla="*/ 2147483647 w 47"/>
                <a:gd name="T107" fmla="*/ 0 h 8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7"/>
                <a:gd name="T163" fmla="*/ 0 h 83"/>
                <a:gd name="T164" fmla="*/ 47 w 47"/>
                <a:gd name="T165" fmla="*/ 83 h 83"/>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7" h="83">
                  <a:moveTo>
                    <a:pt x="44" y="0"/>
                  </a:moveTo>
                  <a:lnTo>
                    <a:pt x="15" y="2"/>
                  </a:lnTo>
                  <a:lnTo>
                    <a:pt x="15" y="3"/>
                  </a:lnTo>
                  <a:lnTo>
                    <a:pt x="12" y="5"/>
                  </a:lnTo>
                  <a:lnTo>
                    <a:pt x="12" y="8"/>
                  </a:lnTo>
                  <a:lnTo>
                    <a:pt x="12" y="11"/>
                  </a:lnTo>
                  <a:lnTo>
                    <a:pt x="11" y="12"/>
                  </a:lnTo>
                  <a:lnTo>
                    <a:pt x="9" y="14"/>
                  </a:lnTo>
                  <a:lnTo>
                    <a:pt x="7" y="16"/>
                  </a:lnTo>
                  <a:lnTo>
                    <a:pt x="6" y="17"/>
                  </a:lnTo>
                  <a:lnTo>
                    <a:pt x="6" y="19"/>
                  </a:lnTo>
                  <a:lnTo>
                    <a:pt x="5" y="21"/>
                  </a:lnTo>
                  <a:lnTo>
                    <a:pt x="5" y="22"/>
                  </a:lnTo>
                  <a:lnTo>
                    <a:pt x="4" y="25"/>
                  </a:lnTo>
                  <a:lnTo>
                    <a:pt x="3" y="27"/>
                  </a:lnTo>
                  <a:lnTo>
                    <a:pt x="4" y="30"/>
                  </a:lnTo>
                  <a:lnTo>
                    <a:pt x="5" y="31"/>
                  </a:lnTo>
                  <a:lnTo>
                    <a:pt x="5" y="33"/>
                  </a:lnTo>
                  <a:lnTo>
                    <a:pt x="5" y="34"/>
                  </a:lnTo>
                  <a:lnTo>
                    <a:pt x="4" y="36"/>
                  </a:lnTo>
                  <a:lnTo>
                    <a:pt x="5" y="37"/>
                  </a:lnTo>
                  <a:lnTo>
                    <a:pt x="4" y="38"/>
                  </a:lnTo>
                  <a:lnTo>
                    <a:pt x="6" y="42"/>
                  </a:lnTo>
                  <a:lnTo>
                    <a:pt x="6" y="45"/>
                  </a:lnTo>
                  <a:lnTo>
                    <a:pt x="7" y="47"/>
                  </a:lnTo>
                  <a:lnTo>
                    <a:pt x="8" y="48"/>
                  </a:lnTo>
                  <a:lnTo>
                    <a:pt x="8" y="49"/>
                  </a:lnTo>
                  <a:lnTo>
                    <a:pt x="6" y="50"/>
                  </a:lnTo>
                  <a:lnTo>
                    <a:pt x="6" y="51"/>
                  </a:lnTo>
                  <a:lnTo>
                    <a:pt x="5" y="54"/>
                  </a:lnTo>
                  <a:lnTo>
                    <a:pt x="3" y="59"/>
                  </a:lnTo>
                  <a:lnTo>
                    <a:pt x="0" y="66"/>
                  </a:lnTo>
                  <a:lnTo>
                    <a:pt x="0" y="71"/>
                  </a:lnTo>
                  <a:lnTo>
                    <a:pt x="27" y="70"/>
                  </a:lnTo>
                  <a:lnTo>
                    <a:pt x="27" y="71"/>
                  </a:lnTo>
                  <a:lnTo>
                    <a:pt x="26" y="73"/>
                  </a:lnTo>
                  <a:lnTo>
                    <a:pt x="27" y="77"/>
                  </a:lnTo>
                  <a:lnTo>
                    <a:pt x="29" y="80"/>
                  </a:lnTo>
                  <a:lnTo>
                    <a:pt x="30" y="83"/>
                  </a:lnTo>
                  <a:lnTo>
                    <a:pt x="32" y="83"/>
                  </a:lnTo>
                  <a:lnTo>
                    <a:pt x="35" y="81"/>
                  </a:lnTo>
                  <a:lnTo>
                    <a:pt x="41" y="79"/>
                  </a:lnTo>
                  <a:lnTo>
                    <a:pt x="43" y="79"/>
                  </a:lnTo>
                  <a:lnTo>
                    <a:pt x="45" y="78"/>
                  </a:lnTo>
                  <a:lnTo>
                    <a:pt x="46" y="79"/>
                  </a:lnTo>
                  <a:lnTo>
                    <a:pt x="47" y="80"/>
                  </a:lnTo>
                  <a:lnTo>
                    <a:pt x="47" y="79"/>
                  </a:lnTo>
                  <a:lnTo>
                    <a:pt x="44" y="54"/>
                  </a:lnTo>
                  <a:lnTo>
                    <a:pt x="44" y="52"/>
                  </a:lnTo>
                  <a:lnTo>
                    <a:pt x="45" y="2"/>
                  </a:lnTo>
                  <a:lnTo>
                    <a:pt x="44" y="0"/>
                  </a:lnTo>
                  <a:close/>
                </a:path>
              </a:pathLst>
            </a:custGeom>
            <a:pattFill prst="pct20">
              <a:fgClr>
                <a:schemeClr val="tx2"/>
              </a:fgClr>
              <a:bgClr>
                <a:srgbClr val="AA1202"/>
              </a:bgClr>
            </a:pattFill>
            <a:ln w="12700" cmpd="sng">
              <a:solidFill>
                <a:schemeClr val="tx1"/>
              </a:solidFill>
              <a:prstDash val="solid"/>
              <a:round/>
              <a:headEnd/>
              <a:tailEnd/>
            </a:ln>
          </p:spPr>
          <p:txBody>
            <a:bodyPr/>
            <a:lstStyle/>
            <a:p>
              <a:endParaRPr lang="en-US"/>
            </a:p>
          </p:txBody>
        </p:sp>
        <p:sp>
          <p:nvSpPr>
            <p:cNvPr id="110" name="Freeform 29"/>
            <p:cNvSpPr>
              <a:spLocks/>
            </p:cNvSpPr>
            <p:nvPr/>
          </p:nvSpPr>
          <p:spPr bwMode="auto">
            <a:xfrm>
              <a:off x="6878638" y="2732088"/>
              <a:ext cx="639762" cy="395287"/>
            </a:xfrm>
            <a:custGeom>
              <a:avLst/>
              <a:gdLst>
                <a:gd name="T0" fmla="*/ 1246053944 w 79"/>
                <a:gd name="T1" fmla="*/ 2147483647 h 51"/>
                <a:gd name="T2" fmla="*/ 2147483647 w 79"/>
                <a:gd name="T3" fmla="*/ 2147483647 h 51"/>
                <a:gd name="T4" fmla="*/ 2147483647 w 79"/>
                <a:gd name="T5" fmla="*/ 2147483647 h 51"/>
                <a:gd name="T6" fmla="*/ 2147483647 w 79"/>
                <a:gd name="T7" fmla="*/ 2147483647 h 51"/>
                <a:gd name="T8" fmla="*/ 2147483647 w 79"/>
                <a:gd name="T9" fmla="*/ 2147483647 h 51"/>
                <a:gd name="T10" fmla="*/ 2147483647 w 79"/>
                <a:gd name="T11" fmla="*/ 2147483647 h 51"/>
                <a:gd name="T12" fmla="*/ 2147483647 w 79"/>
                <a:gd name="T13" fmla="*/ 2147483647 h 51"/>
                <a:gd name="T14" fmla="*/ 2147483647 w 79"/>
                <a:gd name="T15" fmla="*/ 2147483647 h 51"/>
                <a:gd name="T16" fmla="*/ 2147483647 w 79"/>
                <a:gd name="T17" fmla="*/ 2147483647 h 51"/>
                <a:gd name="T18" fmla="*/ 2147483647 w 79"/>
                <a:gd name="T19" fmla="*/ 2102578397 h 51"/>
                <a:gd name="T20" fmla="*/ 2147483647 w 79"/>
                <a:gd name="T21" fmla="*/ 1982433953 h 51"/>
                <a:gd name="T22" fmla="*/ 2147483647 w 79"/>
                <a:gd name="T23" fmla="*/ 1862282242 h 51"/>
                <a:gd name="T24" fmla="*/ 2147483647 w 79"/>
                <a:gd name="T25" fmla="*/ 1802214138 h 51"/>
                <a:gd name="T26" fmla="*/ 2147483647 w 79"/>
                <a:gd name="T27" fmla="*/ 1742138282 h 51"/>
                <a:gd name="T28" fmla="*/ 2147483647 w 79"/>
                <a:gd name="T29" fmla="*/ 1682062427 h 51"/>
                <a:gd name="T30" fmla="*/ 2147483647 w 79"/>
                <a:gd name="T31" fmla="*/ 1621994322 h 51"/>
                <a:gd name="T32" fmla="*/ 2147483647 w 79"/>
                <a:gd name="T33" fmla="*/ 1621994322 h 51"/>
                <a:gd name="T34" fmla="*/ 2147483647 w 79"/>
                <a:gd name="T35" fmla="*/ 1561918467 h 51"/>
                <a:gd name="T36" fmla="*/ 2147483647 w 79"/>
                <a:gd name="T37" fmla="*/ 1561918467 h 51"/>
                <a:gd name="T38" fmla="*/ 2147483647 w 79"/>
                <a:gd name="T39" fmla="*/ 1441766757 h 51"/>
                <a:gd name="T40" fmla="*/ 2147483647 w 79"/>
                <a:gd name="T41" fmla="*/ 1441766757 h 51"/>
                <a:gd name="T42" fmla="*/ 2147483647 w 79"/>
                <a:gd name="T43" fmla="*/ 1381698652 h 51"/>
                <a:gd name="T44" fmla="*/ 2147483647 w 79"/>
                <a:gd name="T45" fmla="*/ 1201478837 h 51"/>
                <a:gd name="T46" fmla="*/ 2147483647 w 79"/>
                <a:gd name="T47" fmla="*/ 1201478837 h 51"/>
                <a:gd name="T48" fmla="*/ 2147483647 w 79"/>
                <a:gd name="T49" fmla="*/ 1081327126 h 51"/>
                <a:gd name="T50" fmla="*/ 2147483647 w 79"/>
                <a:gd name="T51" fmla="*/ 1021251271 h 51"/>
                <a:gd name="T52" fmla="*/ 2147483647 w 79"/>
                <a:gd name="T53" fmla="*/ 1021251271 h 51"/>
                <a:gd name="T54" fmla="*/ 2147483647 w 79"/>
                <a:gd name="T55" fmla="*/ 961182924 h 51"/>
                <a:gd name="T56" fmla="*/ 2147483647 w 79"/>
                <a:gd name="T57" fmla="*/ 901107069 h 51"/>
                <a:gd name="T58" fmla="*/ 2147483647 w 79"/>
                <a:gd name="T59" fmla="*/ 720887254 h 51"/>
                <a:gd name="T60" fmla="*/ 2147483647 w 79"/>
                <a:gd name="T61" fmla="*/ 660811398 h 51"/>
                <a:gd name="T62" fmla="*/ 2147483647 w 79"/>
                <a:gd name="T63" fmla="*/ 600735543 h 51"/>
                <a:gd name="T64" fmla="*/ 2147483647 w 79"/>
                <a:gd name="T65" fmla="*/ 540667438 h 51"/>
                <a:gd name="T66" fmla="*/ 2147483647 w 79"/>
                <a:gd name="T67" fmla="*/ 540667438 h 51"/>
                <a:gd name="T68" fmla="*/ 2147483647 w 79"/>
                <a:gd name="T69" fmla="*/ 480591462 h 51"/>
                <a:gd name="T70" fmla="*/ 2147483647 w 79"/>
                <a:gd name="T71" fmla="*/ 480591462 h 51"/>
                <a:gd name="T72" fmla="*/ 2147483647 w 79"/>
                <a:gd name="T73" fmla="*/ 420515607 h 51"/>
                <a:gd name="T74" fmla="*/ 2147483647 w 79"/>
                <a:gd name="T75" fmla="*/ 360439751 h 51"/>
                <a:gd name="T76" fmla="*/ 2147483647 w 79"/>
                <a:gd name="T77" fmla="*/ 180219876 h 51"/>
                <a:gd name="T78" fmla="*/ 2147483647 w 79"/>
                <a:gd name="T79" fmla="*/ 180219876 h 51"/>
                <a:gd name="T80" fmla="*/ 2147483647 w 79"/>
                <a:gd name="T81" fmla="*/ 120143990 h 51"/>
                <a:gd name="T82" fmla="*/ 2147483647 w 79"/>
                <a:gd name="T83" fmla="*/ 120143990 h 51"/>
                <a:gd name="T84" fmla="*/ 2147483647 w 79"/>
                <a:gd name="T85" fmla="*/ 120143990 h 51"/>
                <a:gd name="T86" fmla="*/ 2147483647 w 79"/>
                <a:gd name="T87" fmla="*/ 60075870 h 51"/>
                <a:gd name="T88" fmla="*/ 2147483647 w 79"/>
                <a:gd name="T89" fmla="*/ 0 h 51"/>
                <a:gd name="T90" fmla="*/ 590233109 w 79"/>
                <a:gd name="T91" fmla="*/ 660811398 h 51"/>
                <a:gd name="T92" fmla="*/ 524653353 w 79"/>
                <a:gd name="T93" fmla="*/ 420515607 h 51"/>
                <a:gd name="T94" fmla="*/ 327906369 w 79"/>
                <a:gd name="T95" fmla="*/ 600735543 h 51"/>
                <a:gd name="T96" fmla="*/ 327906369 w 79"/>
                <a:gd name="T97" fmla="*/ 600735543 h 51"/>
                <a:gd name="T98" fmla="*/ 262326677 w 79"/>
                <a:gd name="T99" fmla="*/ 540667438 h 51"/>
                <a:gd name="T100" fmla="*/ 262326677 w 79"/>
                <a:gd name="T101" fmla="*/ 540667438 h 51"/>
                <a:gd name="T102" fmla="*/ 196747048 w 79"/>
                <a:gd name="T103" fmla="*/ 660811398 h 51"/>
                <a:gd name="T104" fmla="*/ 65579645 w 79"/>
                <a:gd name="T105" fmla="*/ 780955358 h 51"/>
                <a:gd name="T106" fmla="*/ 0 w 79"/>
                <a:gd name="T107" fmla="*/ 841031214 h 51"/>
                <a:gd name="T108" fmla="*/ 262326677 w 79"/>
                <a:gd name="T109" fmla="*/ 2147483647 h 51"/>
                <a:gd name="T110" fmla="*/ 393494096 w 79"/>
                <a:gd name="T111" fmla="*/ 2147483647 h 51"/>
                <a:gd name="T112" fmla="*/ 1246053944 w 79"/>
                <a:gd name="T113" fmla="*/ 2147483647 h 51"/>
                <a:gd name="T114" fmla="*/ 1246053944 w 79"/>
                <a:gd name="T115" fmla="*/ 2147483647 h 5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79"/>
                <a:gd name="T175" fmla="*/ 0 h 51"/>
                <a:gd name="T176" fmla="*/ 79 w 79"/>
                <a:gd name="T177" fmla="*/ 51 h 5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79" h="51">
                  <a:moveTo>
                    <a:pt x="19" y="49"/>
                  </a:moveTo>
                  <a:lnTo>
                    <a:pt x="55" y="42"/>
                  </a:lnTo>
                  <a:lnTo>
                    <a:pt x="66" y="40"/>
                  </a:lnTo>
                  <a:lnTo>
                    <a:pt x="67" y="40"/>
                  </a:lnTo>
                  <a:lnTo>
                    <a:pt x="67" y="39"/>
                  </a:lnTo>
                  <a:lnTo>
                    <a:pt x="67" y="38"/>
                  </a:lnTo>
                  <a:lnTo>
                    <a:pt x="68" y="37"/>
                  </a:lnTo>
                  <a:lnTo>
                    <a:pt x="70" y="37"/>
                  </a:lnTo>
                  <a:lnTo>
                    <a:pt x="71" y="37"/>
                  </a:lnTo>
                  <a:lnTo>
                    <a:pt x="74" y="35"/>
                  </a:lnTo>
                  <a:lnTo>
                    <a:pt x="74" y="33"/>
                  </a:lnTo>
                  <a:lnTo>
                    <a:pt x="77" y="31"/>
                  </a:lnTo>
                  <a:lnTo>
                    <a:pt x="79" y="30"/>
                  </a:lnTo>
                  <a:lnTo>
                    <a:pt x="79" y="29"/>
                  </a:lnTo>
                  <a:lnTo>
                    <a:pt x="77" y="28"/>
                  </a:lnTo>
                  <a:lnTo>
                    <a:pt x="76" y="27"/>
                  </a:lnTo>
                  <a:lnTo>
                    <a:pt x="75" y="27"/>
                  </a:lnTo>
                  <a:lnTo>
                    <a:pt x="75" y="26"/>
                  </a:lnTo>
                  <a:lnTo>
                    <a:pt x="73" y="26"/>
                  </a:lnTo>
                  <a:lnTo>
                    <a:pt x="73" y="24"/>
                  </a:lnTo>
                  <a:lnTo>
                    <a:pt x="71" y="24"/>
                  </a:lnTo>
                  <a:lnTo>
                    <a:pt x="71" y="23"/>
                  </a:lnTo>
                  <a:lnTo>
                    <a:pt x="71" y="20"/>
                  </a:lnTo>
                  <a:lnTo>
                    <a:pt x="72" y="20"/>
                  </a:lnTo>
                  <a:lnTo>
                    <a:pt x="71" y="18"/>
                  </a:lnTo>
                  <a:lnTo>
                    <a:pt x="70" y="17"/>
                  </a:lnTo>
                  <a:lnTo>
                    <a:pt x="71" y="16"/>
                  </a:lnTo>
                  <a:lnTo>
                    <a:pt x="72" y="15"/>
                  </a:lnTo>
                  <a:lnTo>
                    <a:pt x="73" y="12"/>
                  </a:lnTo>
                  <a:lnTo>
                    <a:pt x="73" y="11"/>
                  </a:lnTo>
                  <a:lnTo>
                    <a:pt x="74" y="10"/>
                  </a:lnTo>
                  <a:lnTo>
                    <a:pt x="74" y="9"/>
                  </a:lnTo>
                  <a:lnTo>
                    <a:pt x="73" y="9"/>
                  </a:lnTo>
                  <a:lnTo>
                    <a:pt x="70" y="8"/>
                  </a:lnTo>
                  <a:lnTo>
                    <a:pt x="69" y="7"/>
                  </a:lnTo>
                  <a:lnTo>
                    <a:pt x="69" y="6"/>
                  </a:lnTo>
                  <a:lnTo>
                    <a:pt x="67" y="3"/>
                  </a:lnTo>
                  <a:lnTo>
                    <a:pt x="66" y="3"/>
                  </a:lnTo>
                  <a:lnTo>
                    <a:pt x="66" y="2"/>
                  </a:lnTo>
                  <a:lnTo>
                    <a:pt x="65" y="2"/>
                  </a:lnTo>
                  <a:lnTo>
                    <a:pt x="65" y="1"/>
                  </a:lnTo>
                  <a:lnTo>
                    <a:pt x="64" y="0"/>
                  </a:lnTo>
                  <a:lnTo>
                    <a:pt x="9" y="11"/>
                  </a:lnTo>
                  <a:lnTo>
                    <a:pt x="8" y="7"/>
                  </a:lnTo>
                  <a:lnTo>
                    <a:pt x="5" y="10"/>
                  </a:lnTo>
                  <a:lnTo>
                    <a:pt x="4" y="9"/>
                  </a:lnTo>
                  <a:lnTo>
                    <a:pt x="3" y="11"/>
                  </a:lnTo>
                  <a:lnTo>
                    <a:pt x="1" y="13"/>
                  </a:lnTo>
                  <a:lnTo>
                    <a:pt x="0" y="14"/>
                  </a:lnTo>
                  <a:lnTo>
                    <a:pt x="4" y="36"/>
                  </a:lnTo>
                  <a:lnTo>
                    <a:pt x="6" y="51"/>
                  </a:lnTo>
                  <a:lnTo>
                    <a:pt x="19" y="49"/>
                  </a:lnTo>
                  <a:close/>
                </a:path>
              </a:pathLst>
            </a:custGeom>
            <a:solidFill>
              <a:srgbClr val="ED4213"/>
            </a:solidFill>
            <a:ln w="12700" cmpd="sng">
              <a:solidFill>
                <a:schemeClr val="tx1"/>
              </a:solidFill>
              <a:prstDash val="solid"/>
              <a:round/>
              <a:headEnd/>
              <a:tailEnd/>
            </a:ln>
          </p:spPr>
          <p:txBody>
            <a:bodyPr/>
            <a:lstStyle/>
            <a:p>
              <a:endParaRPr lang="en-US"/>
            </a:p>
          </p:txBody>
        </p:sp>
        <p:sp>
          <p:nvSpPr>
            <p:cNvPr id="111" name="Freeform 30"/>
            <p:cNvSpPr>
              <a:spLocks/>
            </p:cNvSpPr>
            <p:nvPr/>
          </p:nvSpPr>
          <p:spPr bwMode="auto">
            <a:xfrm>
              <a:off x="6664325" y="3127375"/>
              <a:ext cx="830263" cy="455613"/>
            </a:xfrm>
            <a:custGeom>
              <a:avLst/>
              <a:gdLst>
                <a:gd name="T0" fmla="*/ 2053964738 w 102"/>
                <a:gd name="T1" fmla="*/ 2147483647 h 59"/>
                <a:gd name="T2" fmla="*/ 1722681761 w 102"/>
                <a:gd name="T3" fmla="*/ 2147483647 h 59"/>
                <a:gd name="T4" fmla="*/ 1457648867 w 102"/>
                <a:gd name="T5" fmla="*/ 2147483647 h 59"/>
                <a:gd name="T6" fmla="*/ 331283105 w 102"/>
                <a:gd name="T7" fmla="*/ 2147483647 h 59"/>
                <a:gd name="T8" fmla="*/ 596316126 w 102"/>
                <a:gd name="T9" fmla="*/ 2147483647 h 59"/>
                <a:gd name="T10" fmla="*/ 662566210 w 102"/>
                <a:gd name="T11" fmla="*/ 2147483647 h 59"/>
                <a:gd name="T12" fmla="*/ 1258882336 w 102"/>
                <a:gd name="T13" fmla="*/ 2147483647 h 59"/>
                <a:gd name="T14" fmla="*/ 1391398783 w 102"/>
                <a:gd name="T15" fmla="*/ 2147483647 h 59"/>
                <a:gd name="T16" fmla="*/ 1788931844 w 102"/>
                <a:gd name="T17" fmla="*/ 2147483647 h 59"/>
                <a:gd name="T18" fmla="*/ 1921448291 w 102"/>
                <a:gd name="T19" fmla="*/ 2147483647 h 59"/>
                <a:gd name="T20" fmla="*/ 2147483647 w 102"/>
                <a:gd name="T21" fmla="*/ 2147483647 h 59"/>
                <a:gd name="T22" fmla="*/ 2147483647 w 102"/>
                <a:gd name="T23" fmla="*/ 2147483647 h 59"/>
                <a:gd name="T24" fmla="*/ 2147483647 w 102"/>
                <a:gd name="T25" fmla="*/ 2146794810 h 59"/>
                <a:gd name="T26" fmla="*/ 2147483647 w 102"/>
                <a:gd name="T27" fmla="*/ 1669729029 h 59"/>
                <a:gd name="T28" fmla="*/ 2147483647 w 102"/>
                <a:gd name="T29" fmla="*/ 1073401266 h 59"/>
                <a:gd name="T30" fmla="*/ 2147483647 w 102"/>
                <a:gd name="T31" fmla="*/ 1133032498 h 59"/>
                <a:gd name="T32" fmla="*/ 2147483647 w 102"/>
                <a:gd name="T33" fmla="*/ 715598190 h 59"/>
                <a:gd name="T34" fmla="*/ 2147483647 w 102"/>
                <a:gd name="T35" fmla="*/ 596335726 h 59"/>
                <a:gd name="T36" fmla="*/ 2147483647 w 102"/>
                <a:gd name="T37" fmla="*/ 298164002 h 59"/>
                <a:gd name="T38" fmla="*/ 2147483647 w 102"/>
                <a:gd name="T39" fmla="*/ 59631247 h 59"/>
                <a:gd name="T40" fmla="*/ 2147483647 w 102"/>
                <a:gd name="T41" fmla="*/ 238532710 h 59"/>
                <a:gd name="T42" fmla="*/ 2147483647 w 102"/>
                <a:gd name="T43" fmla="*/ 59631247 h 59"/>
                <a:gd name="T44" fmla="*/ 2147483647 w 102"/>
                <a:gd name="T45" fmla="*/ 119270216 h 59"/>
                <a:gd name="T46" fmla="*/ 2147483647 w 102"/>
                <a:gd name="T47" fmla="*/ 238532710 h 59"/>
                <a:gd name="T48" fmla="*/ 2147483647 w 102"/>
                <a:gd name="T49" fmla="*/ 477065420 h 59"/>
                <a:gd name="T50" fmla="*/ 2147483647 w 102"/>
                <a:gd name="T51" fmla="*/ 834868376 h 59"/>
                <a:gd name="T52" fmla="*/ 2147483647 w 102"/>
                <a:gd name="T53" fmla="*/ 894499607 h 59"/>
                <a:gd name="T54" fmla="*/ 2147483647 w 102"/>
                <a:gd name="T55" fmla="*/ 1013762312 h 59"/>
                <a:gd name="T56" fmla="*/ 2147483647 w 102"/>
                <a:gd name="T57" fmla="*/ 1073401266 h 59"/>
                <a:gd name="T58" fmla="*/ 2147483647 w 102"/>
                <a:gd name="T59" fmla="*/ 1192663730 h 59"/>
                <a:gd name="T60" fmla="*/ 2147483647 w 102"/>
                <a:gd name="T61" fmla="*/ 1371565148 h 59"/>
                <a:gd name="T62" fmla="*/ 2147483647 w 102"/>
                <a:gd name="T63" fmla="*/ 1550466565 h 59"/>
                <a:gd name="T64" fmla="*/ 2147483647 w 102"/>
                <a:gd name="T65" fmla="*/ 1729360261 h 59"/>
                <a:gd name="T66" fmla="*/ 2147483647 w 102"/>
                <a:gd name="T67" fmla="*/ 1788999215 h 59"/>
                <a:gd name="T68" fmla="*/ 2147483647 w 102"/>
                <a:gd name="T69" fmla="*/ 1848630446 h 59"/>
                <a:gd name="T70" fmla="*/ 2147483647 w 102"/>
                <a:gd name="T71" fmla="*/ 1908261678 h 59"/>
                <a:gd name="T72" fmla="*/ 2147483647 w 102"/>
                <a:gd name="T73" fmla="*/ 1967892910 h 59"/>
                <a:gd name="T74" fmla="*/ 2147483647 w 102"/>
                <a:gd name="T75" fmla="*/ 2146794810 h 59"/>
                <a:gd name="T76" fmla="*/ 2147483647 w 102"/>
                <a:gd name="T77" fmla="*/ 2146794810 h 59"/>
                <a:gd name="T78" fmla="*/ 2147483647 w 102"/>
                <a:gd name="T79" fmla="*/ 2147483647 h 59"/>
                <a:gd name="T80" fmla="*/ 2147483647 w 102"/>
                <a:gd name="T81" fmla="*/ 2146794810 h 59"/>
                <a:gd name="T82" fmla="*/ 2147483647 w 102"/>
                <a:gd name="T83" fmla="*/ 2147483647 h 59"/>
                <a:gd name="T84" fmla="*/ 2147483647 w 102"/>
                <a:gd name="T85" fmla="*/ 2147483647 h 5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02"/>
                <a:gd name="T130" fmla="*/ 0 h 59"/>
                <a:gd name="T131" fmla="*/ 102 w 102"/>
                <a:gd name="T132" fmla="*/ 59 h 5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02" h="59">
                  <a:moveTo>
                    <a:pt x="101" y="43"/>
                  </a:moveTo>
                  <a:lnTo>
                    <a:pt x="67" y="50"/>
                  </a:lnTo>
                  <a:lnTo>
                    <a:pt x="31" y="55"/>
                  </a:lnTo>
                  <a:lnTo>
                    <a:pt x="29" y="56"/>
                  </a:lnTo>
                  <a:lnTo>
                    <a:pt x="26" y="56"/>
                  </a:lnTo>
                  <a:lnTo>
                    <a:pt x="26" y="55"/>
                  </a:lnTo>
                  <a:lnTo>
                    <a:pt x="22" y="56"/>
                  </a:lnTo>
                  <a:lnTo>
                    <a:pt x="0" y="59"/>
                  </a:lnTo>
                  <a:lnTo>
                    <a:pt x="0" y="58"/>
                  </a:lnTo>
                  <a:lnTo>
                    <a:pt x="5" y="56"/>
                  </a:lnTo>
                  <a:lnTo>
                    <a:pt x="6" y="55"/>
                  </a:lnTo>
                  <a:lnTo>
                    <a:pt x="9" y="53"/>
                  </a:lnTo>
                  <a:lnTo>
                    <a:pt x="9" y="52"/>
                  </a:lnTo>
                  <a:lnTo>
                    <a:pt x="9" y="51"/>
                  </a:lnTo>
                  <a:lnTo>
                    <a:pt x="10" y="50"/>
                  </a:lnTo>
                  <a:lnTo>
                    <a:pt x="10" y="49"/>
                  </a:lnTo>
                  <a:lnTo>
                    <a:pt x="12" y="47"/>
                  </a:lnTo>
                  <a:lnTo>
                    <a:pt x="19" y="41"/>
                  </a:lnTo>
                  <a:lnTo>
                    <a:pt x="19" y="40"/>
                  </a:lnTo>
                  <a:lnTo>
                    <a:pt x="20" y="41"/>
                  </a:lnTo>
                  <a:lnTo>
                    <a:pt x="19" y="42"/>
                  </a:lnTo>
                  <a:lnTo>
                    <a:pt x="21" y="44"/>
                  </a:lnTo>
                  <a:lnTo>
                    <a:pt x="24" y="45"/>
                  </a:lnTo>
                  <a:lnTo>
                    <a:pt x="26" y="45"/>
                  </a:lnTo>
                  <a:lnTo>
                    <a:pt x="27" y="44"/>
                  </a:lnTo>
                  <a:lnTo>
                    <a:pt x="27" y="43"/>
                  </a:lnTo>
                  <a:lnTo>
                    <a:pt x="28" y="42"/>
                  </a:lnTo>
                  <a:lnTo>
                    <a:pt x="29" y="43"/>
                  </a:lnTo>
                  <a:lnTo>
                    <a:pt x="30" y="44"/>
                  </a:lnTo>
                  <a:lnTo>
                    <a:pt x="31" y="43"/>
                  </a:lnTo>
                  <a:lnTo>
                    <a:pt x="34" y="42"/>
                  </a:lnTo>
                  <a:lnTo>
                    <a:pt x="35" y="40"/>
                  </a:lnTo>
                  <a:lnTo>
                    <a:pt x="36" y="41"/>
                  </a:lnTo>
                  <a:lnTo>
                    <a:pt x="39" y="38"/>
                  </a:lnTo>
                  <a:lnTo>
                    <a:pt x="40" y="39"/>
                  </a:lnTo>
                  <a:lnTo>
                    <a:pt x="42" y="36"/>
                  </a:lnTo>
                  <a:lnTo>
                    <a:pt x="41" y="35"/>
                  </a:lnTo>
                  <a:lnTo>
                    <a:pt x="42" y="33"/>
                  </a:lnTo>
                  <a:lnTo>
                    <a:pt x="44" y="28"/>
                  </a:lnTo>
                  <a:lnTo>
                    <a:pt x="47" y="17"/>
                  </a:lnTo>
                  <a:lnTo>
                    <a:pt x="49" y="18"/>
                  </a:lnTo>
                  <a:lnTo>
                    <a:pt x="49" y="19"/>
                  </a:lnTo>
                  <a:lnTo>
                    <a:pt x="50" y="20"/>
                  </a:lnTo>
                  <a:lnTo>
                    <a:pt x="52" y="19"/>
                  </a:lnTo>
                  <a:lnTo>
                    <a:pt x="53" y="17"/>
                  </a:lnTo>
                  <a:lnTo>
                    <a:pt x="54" y="13"/>
                  </a:lnTo>
                  <a:lnTo>
                    <a:pt x="55" y="12"/>
                  </a:lnTo>
                  <a:lnTo>
                    <a:pt x="57" y="12"/>
                  </a:lnTo>
                  <a:lnTo>
                    <a:pt x="58" y="10"/>
                  </a:lnTo>
                  <a:lnTo>
                    <a:pt x="59" y="10"/>
                  </a:lnTo>
                  <a:lnTo>
                    <a:pt x="60" y="8"/>
                  </a:lnTo>
                  <a:lnTo>
                    <a:pt x="60" y="6"/>
                  </a:lnTo>
                  <a:lnTo>
                    <a:pt x="61" y="5"/>
                  </a:lnTo>
                  <a:lnTo>
                    <a:pt x="61" y="4"/>
                  </a:lnTo>
                  <a:lnTo>
                    <a:pt x="61" y="1"/>
                  </a:lnTo>
                  <a:lnTo>
                    <a:pt x="61" y="0"/>
                  </a:lnTo>
                  <a:lnTo>
                    <a:pt x="62" y="0"/>
                  </a:lnTo>
                  <a:lnTo>
                    <a:pt x="68" y="4"/>
                  </a:lnTo>
                  <a:lnTo>
                    <a:pt x="69" y="4"/>
                  </a:lnTo>
                  <a:lnTo>
                    <a:pt x="70" y="1"/>
                  </a:lnTo>
                  <a:lnTo>
                    <a:pt x="71" y="1"/>
                  </a:lnTo>
                  <a:lnTo>
                    <a:pt x="72" y="1"/>
                  </a:lnTo>
                  <a:lnTo>
                    <a:pt x="73" y="2"/>
                  </a:lnTo>
                  <a:lnTo>
                    <a:pt x="72" y="3"/>
                  </a:lnTo>
                  <a:lnTo>
                    <a:pt x="74" y="4"/>
                  </a:lnTo>
                  <a:lnTo>
                    <a:pt x="76" y="4"/>
                  </a:lnTo>
                  <a:lnTo>
                    <a:pt x="78" y="6"/>
                  </a:lnTo>
                  <a:lnTo>
                    <a:pt x="79" y="6"/>
                  </a:lnTo>
                  <a:lnTo>
                    <a:pt x="80" y="8"/>
                  </a:lnTo>
                  <a:lnTo>
                    <a:pt x="78" y="12"/>
                  </a:lnTo>
                  <a:lnTo>
                    <a:pt x="77" y="14"/>
                  </a:lnTo>
                  <a:lnTo>
                    <a:pt x="78" y="16"/>
                  </a:lnTo>
                  <a:lnTo>
                    <a:pt x="80" y="16"/>
                  </a:lnTo>
                  <a:lnTo>
                    <a:pt x="81" y="15"/>
                  </a:lnTo>
                  <a:lnTo>
                    <a:pt x="83" y="17"/>
                  </a:lnTo>
                  <a:lnTo>
                    <a:pt x="84" y="17"/>
                  </a:lnTo>
                  <a:lnTo>
                    <a:pt x="85" y="18"/>
                  </a:lnTo>
                  <a:lnTo>
                    <a:pt x="86" y="18"/>
                  </a:lnTo>
                  <a:lnTo>
                    <a:pt x="87" y="18"/>
                  </a:lnTo>
                  <a:lnTo>
                    <a:pt x="90" y="20"/>
                  </a:lnTo>
                  <a:lnTo>
                    <a:pt x="93" y="20"/>
                  </a:lnTo>
                  <a:lnTo>
                    <a:pt x="94" y="22"/>
                  </a:lnTo>
                  <a:lnTo>
                    <a:pt x="93" y="22"/>
                  </a:lnTo>
                  <a:lnTo>
                    <a:pt x="93" y="23"/>
                  </a:lnTo>
                  <a:lnTo>
                    <a:pt x="93" y="25"/>
                  </a:lnTo>
                  <a:lnTo>
                    <a:pt x="92" y="26"/>
                  </a:lnTo>
                  <a:lnTo>
                    <a:pt x="94" y="27"/>
                  </a:lnTo>
                  <a:lnTo>
                    <a:pt x="95" y="29"/>
                  </a:lnTo>
                  <a:lnTo>
                    <a:pt x="95" y="30"/>
                  </a:lnTo>
                  <a:lnTo>
                    <a:pt x="93" y="30"/>
                  </a:lnTo>
                  <a:lnTo>
                    <a:pt x="93" y="31"/>
                  </a:lnTo>
                  <a:lnTo>
                    <a:pt x="94" y="31"/>
                  </a:lnTo>
                  <a:lnTo>
                    <a:pt x="94" y="32"/>
                  </a:lnTo>
                  <a:lnTo>
                    <a:pt x="93" y="32"/>
                  </a:lnTo>
                  <a:lnTo>
                    <a:pt x="92" y="32"/>
                  </a:lnTo>
                  <a:lnTo>
                    <a:pt x="93" y="33"/>
                  </a:lnTo>
                  <a:lnTo>
                    <a:pt x="94" y="33"/>
                  </a:lnTo>
                  <a:lnTo>
                    <a:pt x="96" y="34"/>
                  </a:lnTo>
                  <a:lnTo>
                    <a:pt x="94" y="36"/>
                  </a:lnTo>
                  <a:lnTo>
                    <a:pt x="92" y="35"/>
                  </a:lnTo>
                  <a:lnTo>
                    <a:pt x="92" y="36"/>
                  </a:lnTo>
                  <a:lnTo>
                    <a:pt x="93" y="37"/>
                  </a:lnTo>
                  <a:lnTo>
                    <a:pt x="94" y="38"/>
                  </a:lnTo>
                  <a:lnTo>
                    <a:pt x="96" y="37"/>
                  </a:lnTo>
                  <a:lnTo>
                    <a:pt x="97" y="36"/>
                  </a:lnTo>
                  <a:lnTo>
                    <a:pt x="99" y="36"/>
                  </a:lnTo>
                  <a:lnTo>
                    <a:pt x="100" y="36"/>
                  </a:lnTo>
                  <a:lnTo>
                    <a:pt x="101" y="37"/>
                  </a:lnTo>
                  <a:lnTo>
                    <a:pt x="102" y="41"/>
                  </a:lnTo>
                  <a:lnTo>
                    <a:pt x="101" y="42"/>
                  </a:lnTo>
                  <a:lnTo>
                    <a:pt x="101" y="43"/>
                  </a:lnTo>
                  <a:close/>
                </a:path>
              </a:pathLst>
            </a:custGeom>
            <a:solidFill>
              <a:srgbClr val="ED4213"/>
            </a:solidFill>
            <a:ln w="12700" cmpd="sng">
              <a:solidFill>
                <a:schemeClr val="tx1"/>
              </a:solidFill>
              <a:prstDash val="solid"/>
              <a:round/>
              <a:headEnd/>
              <a:tailEnd/>
            </a:ln>
          </p:spPr>
          <p:txBody>
            <a:bodyPr/>
            <a:lstStyle/>
            <a:p>
              <a:endParaRPr lang="en-US"/>
            </a:p>
          </p:txBody>
        </p:sp>
        <p:sp>
          <p:nvSpPr>
            <p:cNvPr id="112" name="Freeform 31"/>
            <p:cNvSpPr>
              <a:spLocks/>
            </p:cNvSpPr>
            <p:nvPr/>
          </p:nvSpPr>
          <p:spPr bwMode="auto">
            <a:xfrm>
              <a:off x="4457700" y="2794000"/>
              <a:ext cx="906463" cy="425450"/>
            </a:xfrm>
            <a:custGeom>
              <a:avLst/>
              <a:gdLst>
                <a:gd name="T0" fmla="*/ 0 w 111"/>
                <a:gd name="T1" fmla="*/ 2034463625 h 55"/>
                <a:gd name="T2" fmla="*/ 200067009 w 111"/>
                <a:gd name="T3" fmla="*/ 0 h 55"/>
                <a:gd name="T4" fmla="*/ 2147483647 w 111"/>
                <a:gd name="T5" fmla="*/ 179508969 h 55"/>
                <a:gd name="T6" fmla="*/ 2147483647 w 111"/>
                <a:gd name="T7" fmla="*/ 359025673 h 55"/>
                <a:gd name="T8" fmla="*/ 2147483647 w 111"/>
                <a:gd name="T9" fmla="*/ 359025673 h 55"/>
                <a:gd name="T10" fmla="*/ 2147483647 w 111"/>
                <a:gd name="T11" fmla="*/ 299184213 h 55"/>
                <a:gd name="T12" fmla="*/ 2147483647 w 111"/>
                <a:gd name="T13" fmla="*/ 359025673 h 55"/>
                <a:gd name="T14" fmla="*/ 2147483647 w 111"/>
                <a:gd name="T15" fmla="*/ 538534702 h 55"/>
                <a:gd name="T16" fmla="*/ 2147483647 w 111"/>
                <a:gd name="T17" fmla="*/ 538534702 h 55"/>
                <a:gd name="T18" fmla="*/ 2147483647 w 111"/>
                <a:gd name="T19" fmla="*/ 538534702 h 55"/>
                <a:gd name="T20" fmla="*/ 2147483647 w 111"/>
                <a:gd name="T21" fmla="*/ 418859397 h 55"/>
                <a:gd name="T22" fmla="*/ 2147483647 w 111"/>
                <a:gd name="T23" fmla="*/ 418859397 h 55"/>
                <a:gd name="T24" fmla="*/ 2147483647 w 111"/>
                <a:gd name="T25" fmla="*/ 478700857 h 55"/>
                <a:gd name="T26" fmla="*/ 2147483647 w 111"/>
                <a:gd name="T27" fmla="*/ 658209886 h 55"/>
                <a:gd name="T28" fmla="*/ 2147483647 w 111"/>
                <a:gd name="T29" fmla="*/ 777885070 h 55"/>
                <a:gd name="T30" fmla="*/ 2147483647 w 111"/>
                <a:gd name="T31" fmla="*/ 897560255 h 55"/>
                <a:gd name="T32" fmla="*/ 2147483647 w 111"/>
                <a:gd name="T33" fmla="*/ 957393979 h 55"/>
                <a:gd name="T34" fmla="*/ 2147483647 w 111"/>
                <a:gd name="T35" fmla="*/ 1017235680 h 55"/>
                <a:gd name="T36" fmla="*/ 2147483647 w 111"/>
                <a:gd name="T37" fmla="*/ 1136910864 h 55"/>
                <a:gd name="T38" fmla="*/ 2147483647 w 111"/>
                <a:gd name="T39" fmla="*/ 1256586048 h 55"/>
                <a:gd name="T40" fmla="*/ 2147483647 w 111"/>
                <a:gd name="T41" fmla="*/ 1436094957 h 55"/>
                <a:gd name="T42" fmla="*/ 2147483647 w 111"/>
                <a:gd name="T43" fmla="*/ 1495928681 h 55"/>
                <a:gd name="T44" fmla="*/ 2147483647 w 111"/>
                <a:gd name="T45" fmla="*/ 1555770141 h 55"/>
                <a:gd name="T46" fmla="*/ 2147483647 w 111"/>
                <a:gd name="T47" fmla="*/ 1675445325 h 55"/>
                <a:gd name="T48" fmla="*/ 2147483647 w 111"/>
                <a:gd name="T49" fmla="*/ 1735279049 h 55"/>
                <a:gd name="T50" fmla="*/ 2147483647 w 111"/>
                <a:gd name="T51" fmla="*/ 1795120509 h 55"/>
                <a:gd name="T52" fmla="*/ 2147483647 w 111"/>
                <a:gd name="T53" fmla="*/ 1914795693 h 55"/>
                <a:gd name="T54" fmla="*/ 2147483647 w 111"/>
                <a:gd name="T55" fmla="*/ 2034463625 h 55"/>
                <a:gd name="T56" fmla="*/ 2147483647 w 111"/>
                <a:gd name="T57" fmla="*/ 2094305085 h 55"/>
                <a:gd name="T58" fmla="*/ 2147483647 w 111"/>
                <a:gd name="T59" fmla="*/ 2147483647 h 55"/>
                <a:gd name="T60" fmla="*/ 2147483647 w 111"/>
                <a:gd name="T61" fmla="*/ 2147483647 h 55"/>
                <a:gd name="T62" fmla="*/ 2147483647 w 111"/>
                <a:gd name="T63" fmla="*/ 2147483647 h 55"/>
                <a:gd name="T64" fmla="*/ 2147483647 w 111"/>
                <a:gd name="T65" fmla="*/ 2147483647 h 55"/>
                <a:gd name="T66" fmla="*/ 2147483647 w 111"/>
                <a:gd name="T67" fmla="*/ 2147483647 h 55"/>
                <a:gd name="T68" fmla="*/ 2147483647 w 111"/>
                <a:gd name="T69" fmla="*/ 2147483647 h 55"/>
                <a:gd name="T70" fmla="*/ 2147483647 w 111"/>
                <a:gd name="T71" fmla="*/ 2147483647 h 55"/>
                <a:gd name="T72" fmla="*/ 2147483647 w 111"/>
                <a:gd name="T73" fmla="*/ 2147483647 h 55"/>
                <a:gd name="T74" fmla="*/ 2147483647 w 111"/>
                <a:gd name="T75" fmla="*/ 2147483647 h 55"/>
                <a:gd name="T76" fmla="*/ 2147483647 w 111"/>
                <a:gd name="T77" fmla="*/ 2147483647 h 55"/>
                <a:gd name="T78" fmla="*/ 2147483647 w 111"/>
                <a:gd name="T79" fmla="*/ 2147483647 h 55"/>
                <a:gd name="T80" fmla="*/ 2147483647 w 111"/>
                <a:gd name="T81" fmla="*/ 2147483647 h 55"/>
                <a:gd name="T82" fmla="*/ 2147483647 w 111"/>
                <a:gd name="T83" fmla="*/ 2147483647 h 55"/>
                <a:gd name="T84" fmla="*/ 2147483647 w 111"/>
                <a:gd name="T85" fmla="*/ 2147483647 h 55"/>
                <a:gd name="T86" fmla="*/ 1667222333 w 111"/>
                <a:gd name="T87" fmla="*/ 2147483647 h 55"/>
                <a:gd name="T88" fmla="*/ 1733916759 w 111"/>
                <a:gd name="T89" fmla="*/ 2147483647 h 55"/>
                <a:gd name="T90" fmla="*/ 0 w 111"/>
                <a:gd name="T91" fmla="*/ 2034463625 h 55"/>
                <a:gd name="T92" fmla="*/ 0 w 111"/>
                <a:gd name="T93" fmla="*/ 2034463625 h 5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11"/>
                <a:gd name="T142" fmla="*/ 0 h 55"/>
                <a:gd name="T143" fmla="*/ 111 w 111"/>
                <a:gd name="T144" fmla="*/ 55 h 5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11" h="55">
                  <a:moveTo>
                    <a:pt x="0" y="34"/>
                  </a:moveTo>
                  <a:lnTo>
                    <a:pt x="3" y="0"/>
                  </a:lnTo>
                  <a:lnTo>
                    <a:pt x="72" y="3"/>
                  </a:lnTo>
                  <a:lnTo>
                    <a:pt x="74" y="6"/>
                  </a:lnTo>
                  <a:lnTo>
                    <a:pt x="76" y="6"/>
                  </a:lnTo>
                  <a:lnTo>
                    <a:pt x="78" y="5"/>
                  </a:lnTo>
                  <a:lnTo>
                    <a:pt x="79" y="6"/>
                  </a:lnTo>
                  <a:lnTo>
                    <a:pt x="80" y="9"/>
                  </a:lnTo>
                  <a:lnTo>
                    <a:pt x="82" y="9"/>
                  </a:lnTo>
                  <a:lnTo>
                    <a:pt x="83" y="9"/>
                  </a:lnTo>
                  <a:lnTo>
                    <a:pt x="85" y="7"/>
                  </a:lnTo>
                  <a:lnTo>
                    <a:pt x="87" y="7"/>
                  </a:lnTo>
                  <a:lnTo>
                    <a:pt x="89" y="8"/>
                  </a:lnTo>
                  <a:lnTo>
                    <a:pt x="94" y="11"/>
                  </a:lnTo>
                  <a:lnTo>
                    <a:pt x="97" y="13"/>
                  </a:lnTo>
                  <a:lnTo>
                    <a:pt x="97" y="15"/>
                  </a:lnTo>
                  <a:lnTo>
                    <a:pt x="99" y="16"/>
                  </a:lnTo>
                  <a:lnTo>
                    <a:pt x="99" y="17"/>
                  </a:lnTo>
                  <a:lnTo>
                    <a:pt x="98" y="19"/>
                  </a:lnTo>
                  <a:lnTo>
                    <a:pt x="99" y="21"/>
                  </a:lnTo>
                  <a:lnTo>
                    <a:pt x="100" y="24"/>
                  </a:lnTo>
                  <a:lnTo>
                    <a:pt x="101" y="25"/>
                  </a:lnTo>
                  <a:lnTo>
                    <a:pt x="101" y="26"/>
                  </a:lnTo>
                  <a:lnTo>
                    <a:pt x="101" y="28"/>
                  </a:lnTo>
                  <a:lnTo>
                    <a:pt x="103" y="29"/>
                  </a:lnTo>
                  <a:lnTo>
                    <a:pt x="104" y="30"/>
                  </a:lnTo>
                  <a:lnTo>
                    <a:pt x="103" y="32"/>
                  </a:lnTo>
                  <a:lnTo>
                    <a:pt x="103" y="34"/>
                  </a:lnTo>
                  <a:lnTo>
                    <a:pt x="105" y="35"/>
                  </a:lnTo>
                  <a:lnTo>
                    <a:pt x="105" y="37"/>
                  </a:lnTo>
                  <a:lnTo>
                    <a:pt x="104" y="38"/>
                  </a:lnTo>
                  <a:lnTo>
                    <a:pt x="105" y="39"/>
                  </a:lnTo>
                  <a:lnTo>
                    <a:pt x="106" y="41"/>
                  </a:lnTo>
                  <a:lnTo>
                    <a:pt x="105" y="42"/>
                  </a:lnTo>
                  <a:lnTo>
                    <a:pt x="106" y="44"/>
                  </a:lnTo>
                  <a:lnTo>
                    <a:pt x="106" y="45"/>
                  </a:lnTo>
                  <a:lnTo>
                    <a:pt x="107" y="46"/>
                  </a:lnTo>
                  <a:lnTo>
                    <a:pt x="108" y="48"/>
                  </a:lnTo>
                  <a:lnTo>
                    <a:pt x="109" y="50"/>
                  </a:lnTo>
                  <a:lnTo>
                    <a:pt x="111" y="52"/>
                  </a:lnTo>
                  <a:lnTo>
                    <a:pt x="111" y="53"/>
                  </a:lnTo>
                  <a:lnTo>
                    <a:pt x="111" y="54"/>
                  </a:lnTo>
                  <a:lnTo>
                    <a:pt x="111" y="55"/>
                  </a:lnTo>
                  <a:lnTo>
                    <a:pt x="25" y="53"/>
                  </a:lnTo>
                  <a:lnTo>
                    <a:pt x="26" y="36"/>
                  </a:lnTo>
                  <a:lnTo>
                    <a:pt x="0" y="34"/>
                  </a:lnTo>
                  <a:close/>
                </a:path>
              </a:pathLst>
            </a:custGeom>
            <a:solidFill>
              <a:srgbClr val="ED4213"/>
            </a:solidFill>
            <a:ln w="12700" cmpd="sng">
              <a:solidFill>
                <a:schemeClr val="tx1"/>
              </a:solidFill>
              <a:prstDash val="solid"/>
              <a:round/>
              <a:headEnd/>
              <a:tailEnd/>
            </a:ln>
          </p:spPr>
          <p:txBody>
            <a:bodyPr/>
            <a:lstStyle/>
            <a:p>
              <a:endParaRPr lang="en-US"/>
            </a:p>
          </p:txBody>
        </p:sp>
        <p:sp>
          <p:nvSpPr>
            <p:cNvPr id="113" name="Freeform 32"/>
            <p:cNvSpPr>
              <a:spLocks/>
            </p:cNvSpPr>
            <p:nvPr/>
          </p:nvSpPr>
          <p:spPr bwMode="auto">
            <a:xfrm>
              <a:off x="4522788" y="3590925"/>
              <a:ext cx="944562" cy="465138"/>
            </a:xfrm>
            <a:custGeom>
              <a:avLst/>
              <a:gdLst>
                <a:gd name="T0" fmla="*/ 928268316 w 116"/>
                <a:gd name="T1" fmla="*/ 60095829 h 60"/>
                <a:gd name="T2" fmla="*/ 0 w 116"/>
                <a:gd name="T3" fmla="*/ 540885828 h 60"/>
                <a:gd name="T4" fmla="*/ 2147483647 w 116"/>
                <a:gd name="T5" fmla="*/ 2147483647 h 60"/>
                <a:gd name="T6" fmla="*/ 2147483647 w 116"/>
                <a:gd name="T7" fmla="*/ 2147483647 h 60"/>
                <a:gd name="T8" fmla="*/ 2147483647 w 116"/>
                <a:gd name="T9" fmla="*/ 2147483647 h 60"/>
                <a:gd name="T10" fmla="*/ 2147483647 w 116"/>
                <a:gd name="T11" fmla="*/ 2147483647 h 60"/>
                <a:gd name="T12" fmla="*/ 2147483647 w 116"/>
                <a:gd name="T13" fmla="*/ 2147483647 h 60"/>
                <a:gd name="T14" fmla="*/ 2147483647 w 116"/>
                <a:gd name="T15" fmla="*/ 2147483647 h 60"/>
                <a:gd name="T16" fmla="*/ 2147483647 w 116"/>
                <a:gd name="T17" fmla="*/ 2147483647 h 60"/>
                <a:gd name="T18" fmla="*/ 2147483647 w 116"/>
                <a:gd name="T19" fmla="*/ 2147483647 h 60"/>
                <a:gd name="T20" fmla="*/ 2147483647 w 116"/>
                <a:gd name="T21" fmla="*/ 2147483647 h 60"/>
                <a:gd name="T22" fmla="*/ 2147483647 w 116"/>
                <a:gd name="T23" fmla="*/ 2147483647 h 60"/>
                <a:gd name="T24" fmla="*/ 2147483647 w 116"/>
                <a:gd name="T25" fmla="*/ 2147483647 h 60"/>
                <a:gd name="T26" fmla="*/ 2147483647 w 116"/>
                <a:gd name="T27" fmla="*/ 2147483647 h 60"/>
                <a:gd name="T28" fmla="*/ 2147483647 w 116"/>
                <a:gd name="T29" fmla="*/ 2147483647 h 60"/>
                <a:gd name="T30" fmla="*/ 2147483647 w 116"/>
                <a:gd name="T31" fmla="*/ 2147483647 h 60"/>
                <a:gd name="T32" fmla="*/ 2147483647 w 116"/>
                <a:gd name="T33" fmla="*/ 2147483647 h 60"/>
                <a:gd name="T34" fmla="*/ 2147483647 w 116"/>
                <a:gd name="T35" fmla="*/ 2147483647 h 60"/>
                <a:gd name="T36" fmla="*/ 2147483647 w 116"/>
                <a:gd name="T37" fmla="*/ 2147483647 h 60"/>
                <a:gd name="T38" fmla="*/ 2147483647 w 116"/>
                <a:gd name="T39" fmla="*/ 2147483647 h 60"/>
                <a:gd name="T40" fmla="*/ 2147483647 w 116"/>
                <a:gd name="T41" fmla="*/ 2147483647 h 60"/>
                <a:gd name="T42" fmla="*/ 2147483647 w 116"/>
                <a:gd name="T43" fmla="*/ 2147483647 h 60"/>
                <a:gd name="T44" fmla="*/ 2147483647 w 116"/>
                <a:gd name="T45" fmla="*/ 2147483647 h 60"/>
                <a:gd name="T46" fmla="*/ 2147483647 w 116"/>
                <a:gd name="T47" fmla="*/ 2147483647 h 60"/>
                <a:gd name="T48" fmla="*/ 2147483647 w 116"/>
                <a:gd name="T49" fmla="*/ 2147483647 h 60"/>
                <a:gd name="T50" fmla="*/ 2147483647 w 116"/>
                <a:gd name="T51" fmla="*/ 2147483647 h 60"/>
                <a:gd name="T52" fmla="*/ 2147483647 w 116"/>
                <a:gd name="T53" fmla="*/ 2147483647 h 60"/>
                <a:gd name="T54" fmla="*/ 2147483647 w 116"/>
                <a:gd name="T55" fmla="*/ 2147483647 h 60"/>
                <a:gd name="T56" fmla="*/ 2147483647 w 116"/>
                <a:gd name="T57" fmla="*/ 2147483647 h 60"/>
                <a:gd name="T58" fmla="*/ 2147483647 w 116"/>
                <a:gd name="T59" fmla="*/ 2147483647 h 60"/>
                <a:gd name="T60" fmla="*/ 2147483647 w 116"/>
                <a:gd name="T61" fmla="*/ 2147483647 h 60"/>
                <a:gd name="T62" fmla="*/ 2147483647 w 116"/>
                <a:gd name="T63" fmla="*/ 2147483647 h 60"/>
                <a:gd name="T64" fmla="*/ 2147483647 w 116"/>
                <a:gd name="T65" fmla="*/ 2147483647 h 60"/>
                <a:gd name="T66" fmla="*/ 2147483647 w 116"/>
                <a:gd name="T67" fmla="*/ 1863040499 h 60"/>
                <a:gd name="T68" fmla="*/ 2147483647 w 116"/>
                <a:gd name="T69" fmla="*/ 180295256 h 6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6"/>
                <a:gd name="T106" fmla="*/ 0 h 60"/>
                <a:gd name="T107" fmla="*/ 116 w 116"/>
                <a:gd name="T108" fmla="*/ 60 h 6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6" h="60">
                  <a:moveTo>
                    <a:pt x="114" y="3"/>
                  </a:moveTo>
                  <a:lnTo>
                    <a:pt x="14" y="1"/>
                  </a:lnTo>
                  <a:lnTo>
                    <a:pt x="1" y="0"/>
                  </a:lnTo>
                  <a:lnTo>
                    <a:pt x="0" y="9"/>
                  </a:lnTo>
                  <a:lnTo>
                    <a:pt x="41" y="11"/>
                  </a:lnTo>
                  <a:lnTo>
                    <a:pt x="40" y="44"/>
                  </a:lnTo>
                  <a:lnTo>
                    <a:pt x="41" y="44"/>
                  </a:lnTo>
                  <a:lnTo>
                    <a:pt x="42" y="45"/>
                  </a:lnTo>
                  <a:lnTo>
                    <a:pt x="44" y="47"/>
                  </a:lnTo>
                  <a:lnTo>
                    <a:pt x="45" y="48"/>
                  </a:lnTo>
                  <a:lnTo>
                    <a:pt x="47" y="48"/>
                  </a:lnTo>
                  <a:lnTo>
                    <a:pt x="48" y="47"/>
                  </a:lnTo>
                  <a:lnTo>
                    <a:pt x="50" y="48"/>
                  </a:lnTo>
                  <a:lnTo>
                    <a:pt x="50" y="49"/>
                  </a:lnTo>
                  <a:lnTo>
                    <a:pt x="51" y="50"/>
                  </a:lnTo>
                  <a:lnTo>
                    <a:pt x="51" y="51"/>
                  </a:lnTo>
                  <a:lnTo>
                    <a:pt x="55" y="51"/>
                  </a:lnTo>
                  <a:lnTo>
                    <a:pt x="57" y="52"/>
                  </a:lnTo>
                  <a:lnTo>
                    <a:pt x="58" y="52"/>
                  </a:lnTo>
                  <a:lnTo>
                    <a:pt x="59" y="51"/>
                  </a:lnTo>
                  <a:lnTo>
                    <a:pt x="59" y="53"/>
                  </a:lnTo>
                  <a:lnTo>
                    <a:pt x="61" y="53"/>
                  </a:lnTo>
                  <a:lnTo>
                    <a:pt x="62" y="52"/>
                  </a:lnTo>
                  <a:lnTo>
                    <a:pt x="65" y="53"/>
                  </a:lnTo>
                  <a:lnTo>
                    <a:pt x="66" y="53"/>
                  </a:lnTo>
                  <a:lnTo>
                    <a:pt x="67" y="55"/>
                  </a:lnTo>
                  <a:lnTo>
                    <a:pt x="68" y="55"/>
                  </a:lnTo>
                  <a:lnTo>
                    <a:pt x="68" y="57"/>
                  </a:lnTo>
                  <a:lnTo>
                    <a:pt x="70" y="57"/>
                  </a:lnTo>
                  <a:lnTo>
                    <a:pt x="71" y="56"/>
                  </a:lnTo>
                  <a:lnTo>
                    <a:pt x="72" y="55"/>
                  </a:lnTo>
                  <a:lnTo>
                    <a:pt x="75" y="58"/>
                  </a:lnTo>
                  <a:lnTo>
                    <a:pt x="76" y="58"/>
                  </a:lnTo>
                  <a:lnTo>
                    <a:pt x="77" y="57"/>
                  </a:lnTo>
                  <a:lnTo>
                    <a:pt x="78" y="57"/>
                  </a:lnTo>
                  <a:lnTo>
                    <a:pt x="79" y="57"/>
                  </a:lnTo>
                  <a:lnTo>
                    <a:pt x="78" y="59"/>
                  </a:lnTo>
                  <a:lnTo>
                    <a:pt x="79" y="60"/>
                  </a:lnTo>
                  <a:lnTo>
                    <a:pt x="80" y="59"/>
                  </a:lnTo>
                  <a:lnTo>
                    <a:pt x="80" y="58"/>
                  </a:lnTo>
                  <a:lnTo>
                    <a:pt x="81" y="57"/>
                  </a:lnTo>
                  <a:lnTo>
                    <a:pt x="82" y="56"/>
                  </a:lnTo>
                  <a:lnTo>
                    <a:pt x="83" y="57"/>
                  </a:lnTo>
                  <a:lnTo>
                    <a:pt x="84" y="58"/>
                  </a:lnTo>
                  <a:lnTo>
                    <a:pt x="85" y="58"/>
                  </a:lnTo>
                  <a:lnTo>
                    <a:pt x="85" y="57"/>
                  </a:lnTo>
                  <a:lnTo>
                    <a:pt x="87" y="57"/>
                  </a:lnTo>
                  <a:lnTo>
                    <a:pt x="87" y="58"/>
                  </a:lnTo>
                  <a:lnTo>
                    <a:pt x="88" y="58"/>
                  </a:lnTo>
                  <a:lnTo>
                    <a:pt x="90" y="60"/>
                  </a:lnTo>
                  <a:lnTo>
                    <a:pt x="92" y="58"/>
                  </a:lnTo>
                  <a:lnTo>
                    <a:pt x="93" y="58"/>
                  </a:lnTo>
                  <a:lnTo>
                    <a:pt x="96" y="57"/>
                  </a:lnTo>
                  <a:lnTo>
                    <a:pt x="99" y="56"/>
                  </a:lnTo>
                  <a:lnTo>
                    <a:pt x="100" y="56"/>
                  </a:lnTo>
                  <a:lnTo>
                    <a:pt x="101" y="56"/>
                  </a:lnTo>
                  <a:lnTo>
                    <a:pt x="104" y="57"/>
                  </a:lnTo>
                  <a:lnTo>
                    <a:pt x="106" y="56"/>
                  </a:lnTo>
                  <a:lnTo>
                    <a:pt x="107" y="56"/>
                  </a:lnTo>
                  <a:lnTo>
                    <a:pt x="113" y="59"/>
                  </a:lnTo>
                  <a:lnTo>
                    <a:pt x="114" y="60"/>
                  </a:lnTo>
                  <a:lnTo>
                    <a:pt x="115" y="60"/>
                  </a:lnTo>
                  <a:lnTo>
                    <a:pt x="116" y="60"/>
                  </a:lnTo>
                  <a:lnTo>
                    <a:pt x="116" y="31"/>
                  </a:lnTo>
                  <a:lnTo>
                    <a:pt x="114" y="12"/>
                  </a:lnTo>
                  <a:lnTo>
                    <a:pt x="114" y="3"/>
                  </a:lnTo>
                  <a:close/>
                </a:path>
              </a:pathLst>
            </a:custGeom>
            <a:pattFill prst="pct75">
              <a:fgClr>
                <a:srgbClr val="AA1202"/>
              </a:fgClr>
              <a:bgClr>
                <a:schemeClr val="tx1"/>
              </a:bgClr>
            </a:pattFill>
            <a:ln w="12700" cmpd="sng">
              <a:solidFill>
                <a:schemeClr val="tx1"/>
              </a:solidFill>
              <a:prstDash val="solid"/>
              <a:round/>
              <a:headEnd/>
              <a:tailEnd/>
            </a:ln>
          </p:spPr>
          <p:txBody>
            <a:bodyPr/>
            <a:lstStyle/>
            <a:p>
              <a:endParaRPr lang="en-US"/>
            </a:p>
          </p:txBody>
        </p:sp>
        <p:sp>
          <p:nvSpPr>
            <p:cNvPr id="114" name="Freeform 33" descr="20%"/>
            <p:cNvSpPr>
              <a:spLocks/>
            </p:cNvSpPr>
            <p:nvPr/>
          </p:nvSpPr>
          <p:spPr bwMode="auto">
            <a:xfrm>
              <a:off x="5322888" y="3127375"/>
              <a:ext cx="730250" cy="603250"/>
            </a:xfrm>
            <a:custGeom>
              <a:avLst/>
              <a:gdLst>
                <a:gd name="T0" fmla="*/ 2147483647 w 90"/>
                <a:gd name="T1" fmla="*/ 2147483647 h 78"/>
                <a:gd name="T2" fmla="*/ 2147483647 w 90"/>
                <a:gd name="T3" fmla="*/ 2147483647 h 78"/>
                <a:gd name="T4" fmla="*/ 2147483647 w 90"/>
                <a:gd name="T5" fmla="*/ 2147483647 h 78"/>
                <a:gd name="T6" fmla="*/ 2147483647 w 90"/>
                <a:gd name="T7" fmla="*/ 2147483647 h 78"/>
                <a:gd name="T8" fmla="*/ 2147483647 w 90"/>
                <a:gd name="T9" fmla="*/ 2147483647 h 78"/>
                <a:gd name="T10" fmla="*/ 2147483647 w 90"/>
                <a:gd name="T11" fmla="*/ 2147483647 h 78"/>
                <a:gd name="T12" fmla="*/ 2147483647 w 90"/>
                <a:gd name="T13" fmla="*/ 2147483647 h 78"/>
                <a:gd name="T14" fmla="*/ 2147483647 w 90"/>
                <a:gd name="T15" fmla="*/ 2147483647 h 78"/>
                <a:gd name="T16" fmla="*/ 2147483647 w 90"/>
                <a:gd name="T17" fmla="*/ 2147483647 h 78"/>
                <a:gd name="T18" fmla="*/ 2147483647 w 90"/>
                <a:gd name="T19" fmla="*/ 2147483647 h 78"/>
                <a:gd name="T20" fmla="*/ 2147483647 w 90"/>
                <a:gd name="T21" fmla="*/ 2147483647 h 78"/>
                <a:gd name="T22" fmla="*/ 2147483647 w 90"/>
                <a:gd name="T23" fmla="*/ 2147483647 h 78"/>
                <a:gd name="T24" fmla="*/ 2147483647 w 90"/>
                <a:gd name="T25" fmla="*/ 2147483647 h 78"/>
                <a:gd name="T26" fmla="*/ 2147483647 w 90"/>
                <a:gd name="T27" fmla="*/ 2147483647 h 78"/>
                <a:gd name="T28" fmla="*/ 2147483647 w 90"/>
                <a:gd name="T29" fmla="*/ 2147483647 h 78"/>
                <a:gd name="T30" fmla="*/ 2147483647 w 90"/>
                <a:gd name="T31" fmla="*/ 2147483647 h 78"/>
                <a:gd name="T32" fmla="*/ 2147483647 w 90"/>
                <a:gd name="T33" fmla="*/ 2147483647 h 78"/>
                <a:gd name="T34" fmla="*/ 2147483647 w 90"/>
                <a:gd name="T35" fmla="*/ 2147483647 h 78"/>
                <a:gd name="T36" fmla="*/ 2147483647 w 90"/>
                <a:gd name="T37" fmla="*/ 2147483647 h 78"/>
                <a:gd name="T38" fmla="*/ 2147483647 w 90"/>
                <a:gd name="T39" fmla="*/ 2033687399 h 78"/>
                <a:gd name="T40" fmla="*/ 2147483647 w 90"/>
                <a:gd name="T41" fmla="*/ 1794428778 h 78"/>
                <a:gd name="T42" fmla="*/ 2147483647 w 90"/>
                <a:gd name="T43" fmla="*/ 1614985175 h 78"/>
                <a:gd name="T44" fmla="*/ 2147483647 w 90"/>
                <a:gd name="T45" fmla="*/ 1734614244 h 78"/>
                <a:gd name="T46" fmla="*/ 2147483647 w 90"/>
                <a:gd name="T47" fmla="*/ 1315912504 h 78"/>
                <a:gd name="T48" fmla="*/ 2147483647 w 90"/>
                <a:gd name="T49" fmla="*/ 1076662101 h 78"/>
                <a:gd name="T50" fmla="*/ 2147483647 w 90"/>
                <a:gd name="T51" fmla="*/ 777589187 h 78"/>
                <a:gd name="T52" fmla="*/ 2147483647 w 90"/>
                <a:gd name="T53" fmla="*/ 358887327 h 78"/>
                <a:gd name="T54" fmla="*/ 2147483647 w 90"/>
                <a:gd name="T55" fmla="*/ 239258198 h 78"/>
                <a:gd name="T56" fmla="*/ 0 w 90"/>
                <a:gd name="T57" fmla="*/ 119629099 h 78"/>
                <a:gd name="T58" fmla="*/ 131672176 w 90"/>
                <a:gd name="T59" fmla="*/ 299072792 h 78"/>
                <a:gd name="T60" fmla="*/ 329172373 w 90"/>
                <a:gd name="T61" fmla="*/ 538331050 h 78"/>
                <a:gd name="T62" fmla="*/ 329172373 w 90"/>
                <a:gd name="T63" fmla="*/ 657960119 h 78"/>
                <a:gd name="T64" fmla="*/ 724188933 w 90"/>
                <a:gd name="T65" fmla="*/ 957032790 h 78"/>
                <a:gd name="T66" fmla="*/ 592516789 w 90"/>
                <a:gd name="T67" fmla="*/ 1196283435 h 78"/>
                <a:gd name="T68" fmla="*/ 724188933 w 90"/>
                <a:gd name="T69" fmla="*/ 1315912504 h 78"/>
                <a:gd name="T70" fmla="*/ 855861077 w 90"/>
                <a:gd name="T71" fmla="*/ 1555170641 h 78"/>
                <a:gd name="T72" fmla="*/ 987525108 w 90"/>
                <a:gd name="T73" fmla="*/ 1614985175 h 78"/>
                <a:gd name="T74" fmla="*/ 1053361180 w 90"/>
                <a:gd name="T75" fmla="*/ 2147483647 h 7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0"/>
                <a:gd name="T115" fmla="*/ 0 h 78"/>
                <a:gd name="T116" fmla="*/ 90 w 90"/>
                <a:gd name="T117" fmla="*/ 78 h 7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0" h="78">
                  <a:moveTo>
                    <a:pt x="16" y="72"/>
                  </a:moveTo>
                  <a:lnTo>
                    <a:pt x="76" y="69"/>
                  </a:lnTo>
                  <a:lnTo>
                    <a:pt x="76" y="70"/>
                  </a:lnTo>
                  <a:lnTo>
                    <a:pt x="77" y="71"/>
                  </a:lnTo>
                  <a:lnTo>
                    <a:pt x="78" y="72"/>
                  </a:lnTo>
                  <a:lnTo>
                    <a:pt x="77" y="74"/>
                  </a:lnTo>
                  <a:lnTo>
                    <a:pt x="76" y="75"/>
                  </a:lnTo>
                  <a:lnTo>
                    <a:pt x="74" y="77"/>
                  </a:lnTo>
                  <a:lnTo>
                    <a:pt x="74" y="78"/>
                  </a:lnTo>
                  <a:lnTo>
                    <a:pt x="83" y="78"/>
                  </a:lnTo>
                  <a:lnTo>
                    <a:pt x="84" y="75"/>
                  </a:lnTo>
                  <a:lnTo>
                    <a:pt x="83" y="74"/>
                  </a:lnTo>
                  <a:lnTo>
                    <a:pt x="84" y="71"/>
                  </a:lnTo>
                  <a:lnTo>
                    <a:pt x="85" y="69"/>
                  </a:lnTo>
                  <a:lnTo>
                    <a:pt x="86" y="67"/>
                  </a:lnTo>
                  <a:lnTo>
                    <a:pt x="88" y="67"/>
                  </a:lnTo>
                  <a:lnTo>
                    <a:pt x="89" y="67"/>
                  </a:lnTo>
                  <a:lnTo>
                    <a:pt x="90" y="62"/>
                  </a:lnTo>
                  <a:lnTo>
                    <a:pt x="90" y="61"/>
                  </a:lnTo>
                  <a:lnTo>
                    <a:pt x="89" y="60"/>
                  </a:lnTo>
                  <a:lnTo>
                    <a:pt x="88" y="59"/>
                  </a:lnTo>
                  <a:lnTo>
                    <a:pt x="87" y="59"/>
                  </a:lnTo>
                  <a:lnTo>
                    <a:pt x="87" y="60"/>
                  </a:lnTo>
                  <a:lnTo>
                    <a:pt x="84" y="56"/>
                  </a:lnTo>
                  <a:lnTo>
                    <a:pt x="84" y="55"/>
                  </a:lnTo>
                  <a:lnTo>
                    <a:pt x="85" y="54"/>
                  </a:lnTo>
                  <a:lnTo>
                    <a:pt x="85" y="53"/>
                  </a:lnTo>
                  <a:lnTo>
                    <a:pt x="84" y="52"/>
                  </a:lnTo>
                  <a:lnTo>
                    <a:pt x="83" y="49"/>
                  </a:lnTo>
                  <a:lnTo>
                    <a:pt x="79" y="46"/>
                  </a:lnTo>
                  <a:lnTo>
                    <a:pt x="78" y="45"/>
                  </a:lnTo>
                  <a:lnTo>
                    <a:pt x="74" y="43"/>
                  </a:lnTo>
                  <a:lnTo>
                    <a:pt x="72" y="40"/>
                  </a:lnTo>
                  <a:lnTo>
                    <a:pt x="71" y="38"/>
                  </a:lnTo>
                  <a:lnTo>
                    <a:pt x="71" y="37"/>
                  </a:lnTo>
                  <a:lnTo>
                    <a:pt x="74" y="34"/>
                  </a:lnTo>
                  <a:lnTo>
                    <a:pt x="73" y="32"/>
                  </a:lnTo>
                  <a:lnTo>
                    <a:pt x="74" y="30"/>
                  </a:lnTo>
                  <a:lnTo>
                    <a:pt x="73" y="29"/>
                  </a:lnTo>
                  <a:lnTo>
                    <a:pt x="70" y="27"/>
                  </a:lnTo>
                  <a:lnTo>
                    <a:pt x="69" y="28"/>
                  </a:lnTo>
                  <a:lnTo>
                    <a:pt x="68" y="29"/>
                  </a:lnTo>
                  <a:lnTo>
                    <a:pt x="67" y="29"/>
                  </a:lnTo>
                  <a:lnTo>
                    <a:pt x="65" y="22"/>
                  </a:lnTo>
                  <a:lnTo>
                    <a:pt x="64" y="21"/>
                  </a:lnTo>
                  <a:lnTo>
                    <a:pt x="60" y="18"/>
                  </a:lnTo>
                  <a:lnTo>
                    <a:pt x="56" y="14"/>
                  </a:lnTo>
                  <a:lnTo>
                    <a:pt x="56" y="13"/>
                  </a:lnTo>
                  <a:lnTo>
                    <a:pt x="55" y="10"/>
                  </a:lnTo>
                  <a:lnTo>
                    <a:pt x="55" y="6"/>
                  </a:lnTo>
                  <a:lnTo>
                    <a:pt x="55" y="5"/>
                  </a:lnTo>
                  <a:lnTo>
                    <a:pt x="55" y="4"/>
                  </a:lnTo>
                  <a:lnTo>
                    <a:pt x="52" y="0"/>
                  </a:lnTo>
                  <a:lnTo>
                    <a:pt x="0" y="2"/>
                  </a:lnTo>
                  <a:lnTo>
                    <a:pt x="1" y="3"/>
                  </a:lnTo>
                  <a:lnTo>
                    <a:pt x="2" y="5"/>
                  </a:lnTo>
                  <a:lnTo>
                    <a:pt x="3" y="7"/>
                  </a:lnTo>
                  <a:lnTo>
                    <a:pt x="5" y="9"/>
                  </a:lnTo>
                  <a:lnTo>
                    <a:pt x="5" y="10"/>
                  </a:lnTo>
                  <a:lnTo>
                    <a:pt x="5" y="11"/>
                  </a:lnTo>
                  <a:lnTo>
                    <a:pt x="5" y="12"/>
                  </a:lnTo>
                  <a:lnTo>
                    <a:pt x="11" y="16"/>
                  </a:lnTo>
                  <a:lnTo>
                    <a:pt x="9" y="18"/>
                  </a:lnTo>
                  <a:lnTo>
                    <a:pt x="9" y="20"/>
                  </a:lnTo>
                  <a:lnTo>
                    <a:pt x="10" y="22"/>
                  </a:lnTo>
                  <a:lnTo>
                    <a:pt x="11" y="22"/>
                  </a:lnTo>
                  <a:lnTo>
                    <a:pt x="12" y="25"/>
                  </a:lnTo>
                  <a:lnTo>
                    <a:pt x="13" y="26"/>
                  </a:lnTo>
                  <a:lnTo>
                    <a:pt x="15" y="26"/>
                  </a:lnTo>
                  <a:lnTo>
                    <a:pt x="15" y="27"/>
                  </a:lnTo>
                  <a:lnTo>
                    <a:pt x="16" y="63"/>
                  </a:lnTo>
                  <a:lnTo>
                    <a:pt x="16" y="72"/>
                  </a:lnTo>
                  <a:close/>
                </a:path>
              </a:pathLst>
            </a:custGeom>
            <a:pattFill prst="pct20">
              <a:fgClr>
                <a:schemeClr val="tx1"/>
              </a:fgClr>
              <a:bgClr>
                <a:srgbClr val="AA1202"/>
              </a:bgClr>
            </a:pattFill>
            <a:ln w="12700" cmpd="sng">
              <a:solidFill>
                <a:schemeClr val="tx1"/>
              </a:solidFill>
              <a:prstDash val="solid"/>
              <a:round/>
              <a:headEnd/>
              <a:tailEnd/>
            </a:ln>
          </p:spPr>
          <p:txBody>
            <a:bodyPr/>
            <a:lstStyle/>
            <a:p>
              <a:endParaRPr lang="en-US"/>
            </a:p>
          </p:txBody>
        </p:sp>
        <p:sp>
          <p:nvSpPr>
            <p:cNvPr id="115" name="Freeform 34" descr="20%"/>
            <p:cNvSpPr>
              <a:spLocks/>
            </p:cNvSpPr>
            <p:nvPr/>
          </p:nvSpPr>
          <p:spPr bwMode="auto">
            <a:xfrm>
              <a:off x="6011863" y="3265488"/>
              <a:ext cx="809625" cy="395287"/>
            </a:xfrm>
            <a:custGeom>
              <a:avLst/>
              <a:gdLst>
                <a:gd name="T0" fmla="*/ 1337606913 w 99"/>
                <a:gd name="T1" fmla="*/ 2147483647 h 51"/>
                <a:gd name="T2" fmla="*/ 1270727002 w 99"/>
                <a:gd name="T3" fmla="*/ 2147483647 h 51"/>
                <a:gd name="T4" fmla="*/ 1471366736 w 99"/>
                <a:gd name="T5" fmla="*/ 2147483647 h 51"/>
                <a:gd name="T6" fmla="*/ 2147483647 w 99"/>
                <a:gd name="T7" fmla="*/ 2147483647 h 51"/>
                <a:gd name="T8" fmla="*/ 2147483647 w 99"/>
                <a:gd name="T9" fmla="*/ 2147483647 h 51"/>
                <a:gd name="T10" fmla="*/ 2147483647 w 99"/>
                <a:gd name="T11" fmla="*/ 2102578397 h 51"/>
                <a:gd name="T12" fmla="*/ 2147483647 w 99"/>
                <a:gd name="T13" fmla="*/ 1982433953 h 51"/>
                <a:gd name="T14" fmla="*/ 2147483647 w 99"/>
                <a:gd name="T15" fmla="*/ 1862282242 h 51"/>
                <a:gd name="T16" fmla="*/ 2147483647 w 99"/>
                <a:gd name="T17" fmla="*/ 1381698652 h 51"/>
                <a:gd name="T18" fmla="*/ 2147483647 w 99"/>
                <a:gd name="T19" fmla="*/ 1321622797 h 51"/>
                <a:gd name="T20" fmla="*/ 2147483647 w 99"/>
                <a:gd name="T21" fmla="*/ 1261546941 h 51"/>
                <a:gd name="T22" fmla="*/ 2147483647 w 99"/>
                <a:gd name="T23" fmla="*/ 1201478837 h 51"/>
                <a:gd name="T24" fmla="*/ 2147483647 w 99"/>
                <a:gd name="T25" fmla="*/ 1201478837 h 51"/>
                <a:gd name="T26" fmla="*/ 2147483647 w 99"/>
                <a:gd name="T27" fmla="*/ 841031214 h 51"/>
                <a:gd name="T28" fmla="*/ 2147483647 w 99"/>
                <a:gd name="T29" fmla="*/ 720887254 h 51"/>
                <a:gd name="T30" fmla="*/ 2147483647 w 99"/>
                <a:gd name="T31" fmla="*/ 480591462 h 51"/>
                <a:gd name="T32" fmla="*/ 2147483647 w 99"/>
                <a:gd name="T33" fmla="*/ 420515607 h 51"/>
                <a:gd name="T34" fmla="*/ 2147483647 w 99"/>
                <a:gd name="T35" fmla="*/ 240295731 h 51"/>
                <a:gd name="T36" fmla="*/ 2147483647 w 99"/>
                <a:gd name="T37" fmla="*/ 240295731 h 51"/>
                <a:gd name="T38" fmla="*/ 2147483647 w 99"/>
                <a:gd name="T39" fmla="*/ 360439751 h 51"/>
                <a:gd name="T40" fmla="*/ 2147483647 w 99"/>
                <a:gd name="T41" fmla="*/ 360439751 h 51"/>
                <a:gd name="T42" fmla="*/ 2147483647 w 99"/>
                <a:gd name="T43" fmla="*/ 360439751 h 51"/>
                <a:gd name="T44" fmla="*/ 2147483647 w 99"/>
                <a:gd name="T45" fmla="*/ 300371647 h 51"/>
                <a:gd name="T46" fmla="*/ 2147483647 w 99"/>
                <a:gd name="T47" fmla="*/ 240295731 h 51"/>
                <a:gd name="T48" fmla="*/ 2147483647 w 99"/>
                <a:gd name="T49" fmla="*/ 0 h 51"/>
                <a:gd name="T50" fmla="*/ 2147483647 w 99"/>
                <a:gd name="T51" fmla="*/ 60075870 h 51"/>
                <a:gd name="T52" fmla="*/ 2147483647 w 99"/>
                <a:gd name="T53" fmla="*/ 0 h 51"/>
                <a:gd name="T54" fmla="*/ 2147483647 w 99"/>
                <a:gd name="T55" fmla="*/ 120143990 h 51"/>
                <a:gd name="T56" fmla="*/ 2147483647 w 99"/>
                <a:gd name="T57" fmla="*/ 360439751 h 51"/>
                <a:gd name="T58" fmla="*/ 2147483647 w 99"/>
                <a:gd name="T59" fmla="*/ 480591462 h 51"/>
                <a:gd name="T60" fmla="*/ 2147483647 w 99"/>
                <a:gd name="T61" fmla="*/ 480591462 h 51"/>
                <a:gd name="T62" fmla="*/ 2147483647 w 99"/>
                <a:gd name="T63" fmla="*/ 1081327126 h 51"/>
                <a:gd name="T64" fmla="*/ 2147483647 w 99"/>
                <a:gd name="T65" fmla="*/ 1261546941 h 51"/>
                <a:gd name="T66" fmla="*/ 2147483647 w 99"/>
                <a:gd name="T67" fmla="*/ 1141402982 h 51"/>
                <a:gd name="T68" fmla="*/ 2147483647 w 99"/>
                <a:gd name="T69" fmla="*/ 1441766757 h 51"/>
                <a:gd name="T70" fmla="*/ 2147483647 w 99"/>
                <a:gd name="T71" fmla="*/ 1441766757 h 51"/>
                <a:gd name="T72" fmla="*/ 2140165848 w 99"/>
                <a:gd name="T73" fmla="*/ 1381698652 h 51"/>
                <a:gd name="T74" fmla="*/ 2006406025 w 99"/>
                <a:gd name="T75" fmla="*/ 1561918467 h 51"/>
                <a:gd name="T76" fmla="*/ 1738886380 w 99"/>
                <a:gd name="T77" fmla="*/ 1441766757 h 51"/>
                <a:gd name="T78" fmla="*/ 1337606913 w 99"/>
                <a:gd name="T79" fmla="*/ 1501842612 h 51"/>
                <a:gd name="T80" fmla="*/ 1337606913 w 99"/>
                <a:gd name="T81" fmla="*/ 1621994322 h 51"/>
                <a:gd name="T82" fmla="*/ 1203847091 w 99"/>
                <a:gd name="T83" fmla="*/ 1621994322 h 51"/>
                <a:gd name="T84" fmla="*/ 1203847091 w 99"/>
                <a:gd name="T85" fmla="*/ 1621994322 h 51"/>
                <a:gd name="T86" fmla="*/ 1136967180 w 99"/>
                <a:gd name="T87" fmla="*/ 1802214138 h 51"/>
                <a:gd name="T88" fmla="*/ 1136967180 w 99"/>
                <a:gd name="T89" fmla="*/ 1802214138 h 51"/>
                <a:gd name="T90" fmla="*/ 1203847091 w 99"/>
                <a:gd name="T91" fmla="*/ 1982433953 h 51"/>
                <a:gd name="T92" fmla="*/ 802559190 w 99"/>
                <a:gd name="T93" fmla="*/ 2042510293 h 51"/>
                <a:gd name="T94" fmla="*/ 869439101 w 99"/>
                <a:gd name="T95" fmla="*/ 2147483647 h 51"/>
                <a:gd name="T96" fmla="*/ 668799368 w 99"/>
                <a:gd name="T97" fmla="*/ 2147483647 h 51"/>
                <a:gd name="T98" fmla="*/ 401279595 w 99"/>
                <a:gd name="T99" fmla="*/ 2147483647 h 51"/>
                <a:gd name="T100" fmla="*/ 267519709 w 99"/>
                <a:gd name="T101" fmla="*/ 2147483647 h 51"/>
                <a:gd name="T102" fmla="*/ 267519709 w 99"/>
                <a:gd name="T103" fmla="*/ 2147483647 h 51"/>
                <a:gd name="T104" fmla="*/ 334399684 w 99"/>
                <a:gd name="T105" fmla="*/ 2147483647 h 51"/>
                <a:gd name="T106" fmla="*/ 200639797 w 99"/>
                <a:gd name="T107" fmla="*/ 2147483647 h 51"/>
                <a:gd name="T108" fmla="*/ 66879927 w 99"/>
                <a:gd name="T109" fmla="*/ 2147483647 h 51"/>
                <a:gd name="T110" fmla="*/ 0 w 99"/>
                <a:gd name="T111" fmla="*/ 2147483647 h 51"/>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99"/>
                <a:gd name="T169" fmla="*/ 0 h 51"/>
                <a:gd name="T170" fmla="*/ 99 w 99"/>
                <a:gd name="T171" fmla="*/ 51 h 51"/>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99" h="51">
                  <a:moveTo>
                    <a:pt x="0" y="51"/>
                  </a:moveTo>
                  <a:lnTo>
                    <a:pt x="20" y="49"/>
                  </a:lnTo>
                  <a:lnTo>
                    <a:pt x="20" y="48"/>
                  </a:lnTo>
                  <a:lnTo>
                    <a:pt x="19" y="47"/>
                  </a:lnTo>
                  <a:lnTo>
                    <a:pt x="22" y="46"/>
                  </a:lnTo>
                  <a:lnTo>
                    <a:pt x="22" y="47"/>
                  </a:lnTo>
                  <a:lnTo>
                    <a:pt x="78" y="42"/>
                  </a:lnTo>
                  <a:lnTo>
                    <a:pt x="80" y="41"/>
                  </a:lnTo>
                  <a:lnTo>
                    <a:pt x="80" y="40"/>
                  </a:lnTo>
                  <a:lnTo>
                    <a:pt x="85" y="38"/>
                  </a:lnTo>
                  <a:lnTo>
                    <a:pt x="86" y="37"/>
                  </a:lnTo>
                  <a:lnTo>
                    <a:pt x="89" y="35"/>
                  </a:lnTo>
                  <a:lnTo>
                    <a:pt x="89" y="34"/>
                  </a:lnTo>
                  <a:lnTo>
                    <a:pt x="89" y="33"/>
                  </a:lnTo>
                  <a:lnTo>
                    <a:pt x="90" y="32"/>
                  </a:lnTo>
                  <a:lnTo>
                    <a:pt x="90" y="31"/>
                  </a:lnTo>
                  <a:lnTo>
                    <a:pt x="92" y="29"/>
                  </a:lnTo>
                  <a:lnTo>
                    <a:pt x="99" y="23"/>
                  </a:lnTo>
                  <a:lnTo>
                    <a:pt x="99" y="22"/>
                  </a:lnTo>
                  <a:lnTo>
                    <a:pt x="98" y="22"/>
                  </a:lnTo>
                  <a:lnTo>
                    <a:pt x="97" y="22"/>
                  </a:lnTo>
                  <a:lnTo>
                    <a:pt x="97" y="21"/>
                  </a:lnTo>
                  <a:lnTo>
                    <a:pt x="95" y="20"/>
                  </a:lnTo>
                  <a:lnTo>
                    <a:pt x="95" y="21"/>
                  </a:lnTo>
                  <a:lnTo>
                    <a:pt x="94" y="20"/>
                  </a:lnTo>
                  <a:lnTo>
                    <a:pt x="92" y="18"/>
                  </a:lnTo>
                  <a:lnTo>
                    <a:pt x="90" y="14"/>
                  </a:lnTo>
                  <a:lnTo>
                    <a:pt x="89" y="13"/>
                  </a:lnTo>
                  <a:lnTo>
                    <a:pt x="89" y="12"/>
                  </a:lnTo>
                  <a:lnTo>
                    <a:pt x="89" y="10"/>
                  </a:lnTo>
                  <a:lnTo>
                    <a:pt x="89" y="8"/>
                  </a:lnTo>
                  <a:lnTo>
                    <a:pt x="87" y="7"/>
                  </a:lnTo>
                  <a:lnTo>
                    <a:pt x="86" y="6"/>
                  </a:lnTo>
                  <a:lnTo>
                    <a:pt x="84" y="4"/>
                  </a:lnTo>
                  <a:lnTo>
                    <a:pt x="84" y="3"/>
                  </a:lnTo>
                  <a:lnTo>
                    <a:pt x="82" y="4"/>
                  </a:lnTo>
                  <a:lnTo>
                    <a:pt x="82" y="5"/>
                  </a:lnTo>
                  <a:lnTo>
                    <a:pt x="81" y="6"/>
                  </a:lnTo>
                  <a:lnTo>
                    <a:pt x="80" y="6"/>
                  </a:lnTo>
                  <a:lnTo>
                    <a:pt x="78" y="6"/>
                  </a:lnTo>
                  <a:lnTo>
                    <a:pt x="76" y="5"/>
                  </a:lnTo>
                  <a:lnTo>
                    <a:pt x="75" y="6"/>
                  </a:lnTo>
                  <a:lnTo>
                    <a:pt x="74" y="7"/>
                  </a:lnTo>
                  <a:lnTo>
                    <a:pt x="71" y="5"/>
                  </a:lnTo>
                  <a:lnTo>
                    <a:pt x="68" y="5"/>
                  </a:lnTo>
                  <a:lnTo>
                    <a:pt x="66" y="4"/>
                  </a:lnTo>
                  <a:lnTo>
                    <a:pt x="65" y="2"/>
                  </a:lnTo>
                  <a:lnTo>
                    <a:pt x="63" y="0"/>
                  </a:lnTo>
                  <a:lnTo>
                    <a:pt x="61" y="1"/>
                  </a:lnTo>
                  <a:lnTo>
                    <a:pt x="59" y="0"/>
                  </a:lnTo>
                  <a:lnTo>
                    <a:pt x="58" y="0"/>
                  </a:lnTo>
                  <a:lnTo>
                    <a:pt x="58" y="2"/>
                  </a:lnTo>
                  <a:lnTo>
                    <a:pt x="58" y="5"/>
                  </a:lnTo>
                  <a:lnTo>
                    <a:pt x="58" y="6"/>
                  </a:lnTo>
                  <a:lnTo>
                    <a:pt x="56" y="7"/>
                  </a:lnTo>
                  <a:lnTo>
                    <a:pt x="55" y="8"/>
                  </a:lnTo>
                  <a:lnTo>
                    <a:pt x="52" y="8"/>
                  </a:lnTo>
                  <a:lnTo>
                    <a:pt x="51" y="8"/>
                  </a:lnTo>
                  <a:lnTo>
                    <a:pt x="51" y="11"/>
                  </a:lnTo>
                  <a:lnTo>
                    <a:pt x="46" y="18"/>
                  </a:lnTo>
                  <a:lnTo>
                    <a:pt x="45" y="21"/>
                  </a:lnTo>
                  <a:lnTo>
                    <a:pt x="42" y="21"/>
                  </a:lnTo>
                  <a:lnTo>
                    <a:pt x="40" y="19"/>
                  </a:lnTo>
                  <a:lnTo>
                    <a:pt x="39" y="19"/>
                  </a:lnTo>
                  <a:lnTo>
                    <a:pt x="38" y="20"/>
                  </a:lnTo>
                  <a:lnTo>
                    <a:pt x="37" y="24"/>
                  </a:lnTo>
                  <a:lnTo>
                    <a:pt x="36" y="25"/>
                  </a:lnTo>
                  <a:lnTo>
                    <a:pt x="35" y="24"/>
                  </a:lnTo>
                  <a:lnTo>
                    <a:pt x="34" y="23"/>
                  </a:lnTo>
                  <a:lnTo>
                    <a:pt x="32" y="23"/>
                  </a:lnTo>
                  <a:lnTo>
                    <a:pt x="31" y="26"/>
                  </a:lnTo>
                  <a:lnTo>
                    <a:pt x="30" y="26"/>
                  </a:lnTo>
                  <a:lnTo>
                    <a:pt x="26" y="24"/>
                  </a:lnTo>
                  <a:lnTo>
                    <a:pt x="23" y="25"/>
                  </a:lnTo>
                  <a:lnTo>
                    <a:pt x="20" y="25"/>
                  </a:lnTo>
                  <a:lnTo>
                    <a:pt x="20" y="26"/>
                  </a:lnTo>
                  <a:lnTo>
                    <a:pt x="20" y="27"/>
                  </a:lnTo>
                  <a:lnTo>
                    <a:pt x="19" y="27"/>
                  </a:lnTo>
                  <a:lnTo>
                    <a:pt x="18" y="27"/>
                  </a:lnTo>
                  <a:lnTo>
                    <a:pt x="17" y="28"/>
                  </a:lnTo>
                  <a:lnTo>
                    <a:pt x="17" y="30"/>
                  </a:lnTo>
                  <a:lnTo>
                    <a:pt x="18" y="32"/>
                  </a:lnTo>
                  <a:lnTo>
                    <a:pt x="18" y="33"/>
                  </a:lnTo>
                  <a:lnTo>
                    <a:pt x="14" y="34"/>
                  </a:lnTo>
                  <a:lnTo>
                    <a:pt x="12" y="34"/>
                  </a:lnTo>
                  <a:lnTo>
                    <a:pt x="13" y="36"/>
                  </a:lnTo>
                  <a:lnTo>
                    <a:pt x="13" y="40"/>
                  </a:lnTo>
                  <a:lnTo>
                    <a:pt x="12" y="40"/>
                  </a:lnTo>
                  <a:lnTo>
                    <a:pt x="10" y="39"/>
                  </a:lnTo>
                  <a:lnTo>
                    <a:pt x="8" y="38"/>
                  </a:lnTo>
                  <a:lnTo>
                    <a:pt x="6" y="38"/>
                  </a:lnTo>
                  <a:lnTo>
                    <a:pt x="4" y="39"/>
                  </a:lnTo>
                  <a:lnTo>
                    <a:pt x="4" y="42"/>
                  </a:lnTo>
                  <a:lnTo>
                    <a:pt x="5" y="43"/>
                  </a:lnTo>
                  <a:lnTo>
                    <a:pt x="5" y="44"/>
                  </a:lnTo>
                  <a:lnTo>
                    <a:pt x="4" y="49"/>
                  </a:lnTo>
                  <a:lnTo>
                    <a:pt x="3" y="49"/>
                  </a:lnTo>
                  <a:lnTo>
                    <a:pt x="1" y="49"/>
                  </a:lnTo>
                  <a:lnTo>
                    <a:pt x="0" y="51"/>
                  </a:lnTo>
                  <a:close/>
                </a:path>
              </a:pathLst>
            </a:custGeom>
            <a:pattFill prst="pct20">
              <a:fgClr>
                <a:schemeClr val="tx1"/>
              </a:fgClr>
              <a:bgClr>
                <a:srgbClr val="AA1202"/>
              </a:bgClr>
            </a:pattFill>
            <a:ln w="12700" cmpd="sng">
              <a:solidFill>
                <a:schemeClr val="tx1"/>
              </a:solidFill>
              <a:prstDash val="solid"/>
              <a:round/>
              <a:headEnd/>
              <a:tailEnd/>
            </a:ln>
          </p:spPr>
          <p:txBody>
            <a:bodyPr/>
            <a:lstStyle/>
            <a:p>
              <a:endParaRPr lang="en-US"/>
            </a:p>
          </p:txBody>
        </p:sp>
        <p:sp>
          <p:nvSpPr>
            <p:cNvPr id="116" name="Freeform 35" descr="20%"/>
            <p:cNvSpPr>
              <a:spLocks/>
            </p:cNvSpPr>
            <p:nvPr/>
          </p:nvSpPr>
          <p:spPr bwMode="auto">
            <a:xfrm>
              <a:off x="5940425" y="3560763"/>
              <a:ext cx="901700" cy="301625"/>
            </a:xfrm>
            <a:custGeom>
              <a:avLst/>
              <a:gdLst>
                <a:gd name="T0" fmla="*/ 2147483647 w 111"/>
                <a:gd name="T1" fmla="*/ 0 h 39"/>
                <a:gd name="T2" fmla="*/ 2147483647 w 111"/>
                <a:gd name="T3" fmla="*/ 179443663 h 39"/>
                <a:gd name="T4" fmla="*/ 2147483647 w 111"/>
                <a:gd name="T5" fmla="*/ 239258198 h 39"/>
                <a:gd name="T6" fmla="*/ 2045689172 w 111"/>
                <a:gd name="T7" fmla="*/ 538331050 h 39"/>
                <a:gd name="T8" fmla="*/ 2045689172 w 111"/>
                <a:gd name="T9" fmla="*/ 478516395 h 39"/>
                <a:gd name="T10" fmla="*/ 1847721398 w 111"/>
                <a:gd name="T11" fmla="*/ 538331050 h 39"/>
                <a:gd name="T12" fmla="*/ 1913707948 w 111"/>
                <a:gd name="T13" fmla="*/ 598145585 h 39"/>
                <a:gd name="T14" fmla="*/ 1913707948 w 111"/>
                <a:gd name="T15" fmla="*/ 657960119 h 39"/>
                <a:gd name="T16" fmla="*/ 593911700 w 111"/>
                <a:gd name="T17" fmla="*/ 777589187 h 39"/>
                <a:gd name="T18" fmla="*/ 527916900 w 111"/>
                <a:gd name="T19" fmla="*/ 897218256 h 39"/>
                <a:gd name="T20" fmla="*/ 461930349 w 111"/>
                <a:gd name="T21" fmla="*/ 1076662101 h 39"/>
                <a:gd name="T22" fmla="*/ 527916900 w 111"/>
                <a:gd name="T23" fmla="*/ 1136476635 h 39"/>
                <a:gd name="T24" fmla="*/ 461930349 w 111"/>
                <a:gd name="T25" fmla="*/ 1315912504 h 39"/>
                <a:gd name="T26" fmla="*/ 461930349 w 111"/>
                <a:gd name="T27" fmla="*/ 1315912504 h 39"/>
                <a:gd name="T28" fmla="*/ 461930349 w 111"/>
                <a:gd name="T29" fmla="*/ 1375727038 h 39"/>
                <a:gd name="T30" fmla="*/ 395943799 w 111"/>
                <a:gd name="T31" fmla="*/ 1495356107 h 39"/>
                <a:gd name="T32" fmla="*/ 329949125 w 111"/>
                <a:gd name="T33" fmla="*/ 1555170641 h 39"/>
                <a:gd name="T34" fmla="*/ 263962512 w 111"/>
                <a:gd name="T35" fmla="*/ 1794428778 h 39"/>
                <a:gd name="T36" fmla="*/ 131981256 w 111"/>
                <a:gd name="T37" fmla="*/ 1914057847 h 39"/>
                <a:gd name="T38" fmla="*/ 131981256 w 111"/>
                <a:gd name="T39" fmla="*/ 2093501933 h 39"/>
                <a:gd name="T40" fmla="*/ 131981256 w 111"/>
                <a:gd name="T41" fmla="*/ 2147483647 h 39"/>
                <a:gd name="T42" fmla="*/ 131981256 w 111"/>
                <a:gd name="T43" fmla="*/ 2147483647 h 39"/>
                <a:gd name="T44" fmla="*/ 0 w 111"/>
                <a:gd name="T45" fmla="*/ 2147483647 h 39"/>
                <a:gd name="T46" fmla="*/ 1913707948 w 111"/>
                <a:gd name="T47" fmla="*/ 2147483647 h 39"/>
                <a:gd name="T48" fmla="*/ 2147483647 w 111"/>
                <a:gd name="T49" fmla="*/ 2033687399 h 39"/>
                <a:gd name="T50" fmla="*/ 2147483647 w 111"/>
                <a:gd name="T51" fmla="*/ 1914057847 h 39"/>
                <a:gd name="T52" fmla="*/ 2147483647 w 111"/>
                <a:gd name="T53" fmla="*/ 1674799710 h 39"/>
                <a:gd name="T54" fmla="*/ 2147483647 w 111"/>
                <a:gd name="T55" fmla="*/ 1674799710 h 39"/>
                <a:gd name="T56" fmla="*/ 2147483647 w 111"/>
                <a:gd name="T57" fmla="*/ 1674799710 h 39"/>
                <a:gd name="T58" fmla="*/ 2147483647 w 111"/>
                <a:gd name="T59" fmla="*/ 1614985175 h 39"/>
                <a:gd name="T60" fmla="*/ 2147483647 w 111"/>
                <a:gd name="T61" fmla="*/ 1555170641 h 39"/>
                <a:gd name="T62" fmla="*/ 2147483647 w 111"/>
                <a:gd name="T63" fmla="*/ 1495356107 h 39"/>
                <a:gd name="T64" fmla="*/ 2147483647 w 111"/>
                <a:gd name="T65" fmla="*/ 1435541572 h 39"/>
                <a:gd name="T66" fmla="*/ 2147483647 w 111"/>
                <a:gd name="T67" fmla="*/ 1375727038 h 39"/>
                <a:gd name="T68" fmla="*/ 2147483647 w 111"/>
                <a:gd name="T69" fmla="*/ 1315912504 h 39"/>
                <a:gd name="T70" fmla="*/ 2147483647 w 111"/>
                <a:gd name="T71" fmla="*/ 1256097969 h 39"/>
                <a:gd name="T72" fmla="*/ 2147483647 w 111"/>
                <a:gd name="T73" fmla="*/ 1076662101 h 39"/>
                <a:gd name="T74" fmla="*/ 2147483647 w 111"/>
                <a:gd name="T75" fmla="*/ 1076662101 h 39"/>
                <a:gd name="T76" fmla="*/ 2147483647 w 111"/>
                <a:gd name="T77" fmla="*/ 957032790 h 39"/>
                <a:gd name="T78" fmla="*/ 2147483647 w 111"/>
                <a:gd name="T79" fmla="*/ 837403722 h 39"/>
                <a:gd name="T80" fmla="*/ 2147483647 w 111"/>
                <a:gd name="T81" fmla="*/ 837403722 h 39"/>
                <a:gd name="T82" fmla="*/ 2147483647 w 111"/>
                <a:gd name="T83" fmla="*/ 837403722 h 39"/>
                <a:gd name="T84" fmla="*/ 2147483647 w 111"/>
                <a:gd name="T85" fmla="*/ 837403722 h 39"/>
                <a:gd name="T86" fmla="*/ 2147483647 w 111"/>
                <a:gd name="T87" fmla="*/ 777589187 h 39"/>
                <a:gd name="T88" fmla="*/ 2147483647 w 111"/>
                <a:gd name="T89" fmla="*/ 717774653 h 39"/>
                <a:gd name="T90" fmla="*/ 2147483647 w 111"/>
                <a:gd name="T91" fmla="*/ 717774653 h 39"/>
                <a:gd name="T92" fmla="*/ 2147483647 w 111"/>
                <a:gd name="T93" fmla="*/ 777589187 h 39"/>
                <a:gd name="T94" fmla="*/ 2147483647 w 111"/>
                <a:gd name="T95" fmla="*/ 717774653 h 39"/>
                <a:gd name="T96" fmla="*/ 2147483647 w 111"/>
                <a:gd name="T97" fmla="*/ 717774653 h 39"/>
                <a:gd name="T98" fmla="*/ 2147483647 w 111"/>
                <a:gd name="T99" fmla="*/ 598145585 h 39"/>
                <a:gd name="T100" fmla="*/ 2147483647 w 111"/>
                <a:gd name="T101" fmla="*/ 598145585 h 39"/>
                <a:gd name="T102" fmla="*/ 2147483647 w 111"/>
                <a:gd name="T103" fmla="*/ 598145585 h 39"/>
                <a:gd name="T104" fmla="*/ 2147483647 w 111"/>
                <a:gd name="T105" fmla="*/ 358887327 h 39"/>
                <a:gd name="T106" fmla="*/ 2147483647 w 111"/>
                <a:gd name="T107" fmla="*/ 299072792 h 39"/>
                <a:gd name="T108" fmla="*/ 2147483647 w 111"/>
                <a:gd name="T109" fmla="*/ 239258198 h 39"/>
                <a:gd name="T110" fmla="*/ 2147483647 w 111"/>
                <a:gd name="T111" fmla="*/ 179443663 h 39"/>
                <a:gd name="T112" fmla="*/ 2147483647 w 111"/>
                <a:gd name="T113" fmla="*/ 59814549 h 39"/>
                <a:gd name="T114" fmla="*/ 2147483647 w 111"/>
                <a:gd name="T115" fmla="*/ 0 h 39"/>
                <a:gd name="T116" fmla="*/ 2147483647 w 111"/>
                <a:gd name="T117" fmla="*/ 0 h 3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11"/>
                <a:gd name="T178" fmla="*/ 0 h 39"/>
                <a:gd name="T179" fmla="*/ 111 w 111"/>
                <a:gd name="T180" fmla="*/ 39 h 3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11" h="39">
                  <a:moveTo>
                    <a:pt x="111" y="0"/>
                  </a:moveTo>
                  <a:lnTo>
                    <a:pt x="89" y="3"/>
                  </a:lnTo>
                  <a:lnTo>
                    <a:pt x="87" y="4"/>
                  </a:lnTo>
                  <a:lnTo>
                    <a:pt x="31" y="9"/>
                  </a:lnTo>
                  <a:lnTo>
                    <a:pt x="31" y="8"/>
                  </a:lnTo>
                  <a:lnTo>
                    <a:pt x="28" y="9"/>
                  </a:lnTo>
                  <a:lnTo>
                    <a:pt x="29" y="10"/>
                  </a:lnTo>
                  <a:lnTo>
                    <a:pt x="29" y="11"/>
                  </a:lnTo>
                  <a:lnTo>
                    <a:pt x="9" y="13"/>
                  </a:lnTo>
                  <a:lnTo>
                    <a:pt x="8" y="15"/>
                  </a:lnTo>
                  <a:lnTo>
                    <a:pt x="7" y="18"/>
                  </a:lnTo>
                  <a:lnTo>
                    <a:pt x="8" y="19"/>
                  </a:lnTo>
                  <a:lnTo>
                    <a:pt x="7" y="22"/>
                  </a:lnTo>
                  <a:lnTo>
                    <a:pt x="7" y="23"/>
                  </a:lnTo>
                  <a:lnTo>
                    <a:pt x="6" y="25"/>
                  </a:lnTo>
                  <a:lnTo>
                    <a:pt x="5" y="26"/>
                  </a:lnTo>
                  <a:lnTo>
                    <a:pt x="4" y="30"/>
                  </a:lnTo>
                  <a:lnTo>
                    <a:pt x="2" y="32"/>
                  </a:lnTo>
                  <a:lnTo>
                    <a:pt x="2" y="35"/>
                  </a:lnTo>
                  <a:lnTo>
                    <a:pt x="2" y="38"/>
                  </a:lnTo>
                  <a:lnTo>
                    <a:pt x="0" y="39"/>
                  </a:lnTo>
                  <a:lnTo>
                    <a:pt x="29" y="37"/>
                  </a:lnTo>
                  <a:lnTo>
                    <a:pt x="65" y="34"/>
                  </a:lnTo>
                  <a:lnTo>
                    <a:pt x="78" y="32"/>
                  </a:lnTo>
                  <a:lnTo>
                    <a:pt x="79" y="28"/>
                  </a:lnTo>
                  <a:lnTo>
                    <a:pt x="80" y="28"/>
                  </a:lnTo>
                  <a:lnTo>
                    <a:pt x="81" y="27"/>
                  </a:lnTo>
                  <a:lnTo>
                    <a:pt x="82" y="26"/>
                  </a:lnTo>
                  <a:lnTo>
                    <a:pt x="81" y="25"/>
                  </a:lnTo>
                  <a:lnTo>
                    <a:pt x="82" y="24"/>
                  </a:lnTo>
                  <a:lnTo>
                    <a:pt x="83" y="23"/>
                  </a:lnTo>
                  <a:lnTo>
                    <a:pt x="86" y="22"/>
                  </a:lnTo>
                  <a:lnTo>
                    <a:pt x="89" y="21"/>
                  </a:lnTo>
                  <a:lnTo>
                    <a:pt x="92" y="18"/>
                  </a:lnTo>
                  <a:lnTo>
                    <a:pt x="93" y="18"/>
                  </a:lnTo>
                  <a:lnTo>
                    <a:pt x="95" y="16"/>
                  </a:lnTo>
                  <a:lnTo>
                    <a:pt x="96" y="14"/>
                  </a:lnTo>
                  <a:lnTo>
                    <a:pt x="97" y="14"/>
                  </a:lnTo>
                  <a:lnTo>
                    <a:pt x="98" y="14"/>
                  </a:lnTo>
                  <a:lnTo>
                    <a:pt x="98" y="13"/>
                  </a:lnTo>
                  <a:lnTo>
                    <a:pt x="99" y="12"/>
                  </a:lnTo>
                  <a:lnTo>
                    <a:pt x="100" y="13"/>
                  </a:lnTo>
                  <a:lnTo>
                    <a:pt x="101" y="12"/>
                  </a:lnTo>
                  <a:lnTo>
                    <a:pt x="103" y="10"/>
                  </a:lnTo>
                  <a:lnTo>
                    <a:pt x="104" y="10"/>
                  </a:lnTo>
                  <a:lnTo>
                    <a:pt x="106" y="10"/>
                  </a:lnTo>
                  <a:lnTo>
                    <a:pt x="109" y="6"/>
                  </a:lnTo>
                  <a:lnTo>
                    <a:pt x="110" y="5"/>
                  </a:lnTo>
                  <a:lnTo>
                    <a:pt x="111" y="4"/>
                  </a:lnTo>
                  <a:lnTo>
                    <a:pt x="111" y="3"/>
                  </a:lnTo>
                  <a:lnTo>
                    <a:pt x="111" y="1"/>
                  </a:lnTo>
                  <a:lnTo>
                    <a:pt x="111" y="0"/>
                  </a:lnTo>
                  <a:close/>
                </a:path>
              </a:pathLst>
            </a:custGeom>
            <a:pattFill prst="pct20">
              <a:fgClr>
                <a:schemeClr val="tx1"/>
              </a:fgClr>
              <a:bgClr>
                <a:srgbClr val="AA1202"/>
              </a:bgClr>
            </a:pattFill>
            <a:ln w="12700" cmpd="sng">
              <a:solidFill>
                <a:schemeClr val="tx1"/>
              </a:solidFill>
              <a:prstDash val="solid"/>
              <a:round/>
              <a:headEnd/>
              <a:tailEnd/>
            </a:ln>
          </p:spPr>
          <p:txBody>
            <a:bodyPr/>
            <a:lstStyle/>
            <a:p>
              <a:endParaRPr lang="en-US"/>
            </a:p>
          </p:txBody>
        </p:sp>
        <p:sp>
          <p:nvSpPr>
            <p:cNvPr id="117" name="Freeform 36" descr="20%"/>
            <p:cNvSpPr>
              <a:spLocks/>
            </p:cNvSpPr>
            <p:nvPr/>
          </p:nvSpPr>
          <p:spPr bwMode="auto">
            <a:xfrm>
              <a:off x="6175375" y="3824288"/>
              <a:ext cx="423863" cy="641350"/>
            </a:xfrm>
            <a:custGeom>
              <a:avLst/>
              <a:gdLst>
                <a:gd name="T0" fmla="*/ 0 w 52"/>
                <a:gd name="T1" fmla="*/ 179122095 h 83"/>
                <a:gd name="T2" fmla="*/ 66440522 w 52"/>
                <a:gd name="T3" fmla="*/ 298544572 h 83"/>
                <a:gd name="T4" fmla="*/ 0 w 52"/>
                <a:gd name="T5" fmla="*/ 2147483647 h 83"/>
                <a:gd name="T6" fmla="*/ 0 w 52"/>
                <a:gd name="T7" fmla="*/ 2147483647 h 83"/>
                <a:gd name="T8" fmla="*/ 199329732 w 52"/>
                <a:gd name="T9" fmla="*/ 2147483647 h 83"/>
                <a:gd name="T10" fmla="*/ 265770238 w 52"/>
                <a:gd name="T11" fmla="*/ 2147483647 h 83"/>
                <a:gd name="T12" fmla="*/ 332210807 w 52"/>
                <a:gd name="T13" fmla="*/ 2147483647 h 83"/>
                <a:gd name="T14" fmla="*/ 465091819 w 52"/>
                <a:gd name="T15" fmla="*/ 2147483647 h 83"/>
                <a:gd name="T16" fmla="*/ 531540476 w 52"/>
                <a:gd name="T17" fmla="*/ 2147483647 h 83"/>
                <a:gd name="T18" fmla="*/ 531540476 w 52"/>
                <a:gd name="T19" fmla="*/ 2147483647 h 83"/>
                <a:gd name="T20" fmla="*/ 597981109 w 52"/>
                <a:gd name="T21" fmla="*/ 2147483647 h 83"/>
                <a:gd name="T22" fmla="*/ 664421615 w 52"/>
                <a:gd name="T23" fmla="*/ 2147483647 h 83"/>
                <a:gd name="T24" fmla="*/ 664421615 w 52"/>
                <a:gd name="T25" fmla="*/ 2147483647 h 83"/>
                <a:gd name="T26" fmla="*/ 730862120 w 52"/>
                <a:gd name="T27" fmla="*/ 2147483647 h 83"/>
                <a:gd name="T28" fmla="*/ 863751283 w 52"/>
                <a:gd name="T29" fmla="*/ 2147483647 h 83"/>
                <a:gd name="T30" fmla="*/ 930191789 w 52"/>
                <a:gd name="T31" fmla="*/ 2147483647 h 83"/>
                <a:gd name="T32" fmla="*/ 996632295 w 52"/>
                <a:gd name="T33" fmla="*/ 2147483647 h 83"/>
                <a:gd name="T34" fmla="*/ 1129521712 w 52"/>
                <a:gd name="T35" fmla="*/ 2147483647 h 83"/>
                <a:gd name="T36" fmla="*/ 1129521712 w 52"/>
                <a:gd name="T37" fmla="*/ 2147483647 h 83"/>
                <a:gd name="T38" fmla="*/ 1195962218 w 52"/>
                <a:gd name="T39" fmla="*/ 2147483647 h 83"/>
                <a:gd name="T40" fmla="*/ 1195962218 w 52"/>
                <a:gd name="T41" fmla="*/ 2147483647 h 83"/>
                <a:gd name="T42" fmla="*/ 1195962218 w 52"/>
                <a:gd name="T43" fmla="*/ 2147483647 h 83"/>
                <a:gd name="T44" fmla="*/ 1129521712 w 52"/>
                <a:gd name="T45" fmla="*/ 2147483647 h 83"/>
                <a:gd name="T46" fmla="*/ 1129521712 w 52"/>
                <a:gd name="T47" fmla="*/ 2147483647 h 83"/>
                <a:gd name="T48" fmla="*/ 1195962218 w 52"/>
                <a:gd name="T49" fmla="*/ 2147483647 h 83"/>
                <a:gd name="T50" fmla="*/ 1195962218 w 52"/>
                <a:gd name="T51" fmla="*/ 2147483647 h 83"/>
                <a:gd name="T52" fmla="*/ 1063072800 w 52"/>
                <a:gd name="T53" fmla="*/ 2147483647 h 83"/>
                <a:gd name="T54" fmla="*/ 1063072800 w 52"/>
                <a:gd name="T55" fmla="*/ 2147483647 h 83"/>
                <a:gd name="T56" fmla="*/ 996632295 w 52"/>
                <a:gd name="T57" fmla="*/ 2147483647 h 83"/>
                <a:gd name="T58" fmla="*/ 930191789 w 52"/>
                <a:gd name="T59" fmla="*/ 2147483647 h 83"/>
                <a:gd name="T60" fmla="*/ 930191789 w 52"/>
                <a:gd name="T61" fmla="*/ 2147483647 h 83"/>
                <a:gd name="T62" fmla="*/ 930191789 w 52"/>
                <a:gd name="T63" fmla="*/ 2147483647 h 83"/>
                <a:gd name="T64" fmla="*/ 930191789 w 52"/>
                <a:gd name="T65" fmla="*/ 2147483647 h 83"/>
                <a:gd name="T66" fmla="*/ 930191789 w 52"/>
                <a:gd name="T67" fmla="*/ 2147483647 h 83"/>
                <a:gd name="T68" fmla="*/ 2147483647 w 52"/>
                <a:gd name="T69" fmla="*/ 2147483647 h 83"/>
                <a:gd name="T70" fmla="*/ 2147483647 w 52"/>
                <a:gd name="T71" fmla="*/ 2147483647 h 83"/>
                <a:gd name="T72" fmla="*/ 2147483647 w 52"/>
                <a:gd name="T73" fmla="*/ 2147483647 h 83"/>
                <a:gd name="T74" fmla="*/ 2147483647 w 52"/>
                <a:gd name="T75" fmla="*/ 2147483647 h 83"/>
                <a:gd name="T76" fmla="*/ 2147483647 w 52"/>
                <a:gd name="T77" fmla="*/ 2147483647 h 83"/>
                <a:gd name="T78" fmla="*/ 2147483647 w 52"/>
                <a:gd name="T79" fmla="*/ 2147483647 h 83"/>
                <a:gd name="T80" fmla="*/ 2147483647 w 52"/>
                <a:gd name="T81" fmla="*/ 2147483647 h 83"/>
                <a:gd name="T82" fmla="*/ 2147483647 w 52"/>
                <a:gd name="T83" fmla="*/ 2147483647 h 83"/>
                <a:gd name="T84" fmla="*/ 2147483647 w 52"/>
                <a:gd name="T85" fmla="*/ 2147483647 h 83"/>
                <a:gd name="T86" fmla="*/ 2147483647 w 52"/>
                <a:gd name="T87" fmla="*/ 2147483647 h 83"/>
                <a:gd name="T88" fmla="*/ 2147483647 w 52"/>
                <a:gd name="T89" fmla="*/ 2147483647 h 83"/>
                <a:gd name="T90" fmla="*/ 2147483647 w 52"/>
                <a:gd name="T91" fmla="*/ 2147483647 h 83"/>
                <a:gd name="T92" fmla="*/ 2147483647 w 52"/>
                <a:gd name="T93" fmla="*/ 2147483647 h 83"/>
                <a:gd name="T94" fmla="*/ 2147483647 w 52"/>
                <a:gd name="T95" fmla="*/ 2147483647 h 83"/>
                <a:gd name="T96" fmla="*/ 2147483647 w 52"/>
                <a:gd name="T97" fmla="*/ 2147483647 h 83"/>
                <a:gd name="T98" fmla="*/ 2147483647 w 52"/>
                <a:gd name="T99" fmla="*/ 2147483647 h 83"/>
                <a:gd name="T100" fmla="*/ 2147483647 w 52"/>
                <a:gd name="T101" fmla="*/ 2147483647 h 83"/>
                <a:gd name="T102" fmla="*/ 2147483647 w 52"/>
                <a:gd name="T103" fmla="*/ 0 h 83"/>
                <a:gd name="T104" fmla="*/ 0 w 52"/>
                <a:gd name="T105" fmla="*/ 179122095 h 83"/>
                <a:gd name="T106" fmla="*/ 0 w 52"/>
                <a:gd name="T107" fmla="*/ 179122095 h 8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52"/>
                <a:gd name="T163" fmla="*/ 0 h 83"/>
                <a:gd name="T164" fmla="*/ 52 w 52"/>
                <a:gd name="T165" fmla="*/ 83 h 83"/>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52" h="83">
                  <a:moveTo>
                    <a:pt x="0" y="3"/>
                  </a:moveTo>
                  <a:lnTo>
                    <a:pt x="1" y="5"/>
                  </a:lnTo>
                  <a:lnTo>
                    <a:pt x="0" y="55"/>
                  </a:lnTo>
                  <a:lnTo>
                    <a:pt x="0" y="57"/>
                  </a:lnTo>
                  <a:lnTo>
                    <a:pt x="3" y="82"/>
                  </a:lnTo>
                  <a:lnTo>
                    <a:pt x="4" y="82"/>
                  </a:lnTo>
                  <a:lnTo>
                    <a:pt x="5" y="81"/>
                  </a:lnTo>
                  <a:lnTo>
                    <a:pt x="7" y="82"/>
                  </a:lnTo>
                  <a:lnTo>
                    <a:pt x="8" y="81"/>
                  </a:lnTo>
                  <a:lnTo>
                    <a:pt x="8" y="77"/>
                  </a:lnTo>
                  <a:lnTo>
                    <a:pt x="9" y="75"/>
                  </a:lnTo>
                  <a:lnTo>
                    <a:pt x="10" y="77"/>
                  </a:lnTo>
                  <a:lnTo>
                    <a:pt x="10" y="78"/>
                  </a:lnTo>
                  <a:lnTo>
                    <a:pt x="11" y="80"/>
                  </a:lnTo>
                  <a:lnTo>
                    <a:pt x="13" y="83"/>
                  </a:lnTo>
                  <a:lnTo>
                    <a:pt x="14" y="83"/>
                  </a:lnTo>
                  <a:lnTo>
                    <a:pt x="15" y="83"/>
                  </a:lnTo>
                  <a:lnTo>
                    <a:pt x="17" y="81"/>
                  </a:lnTo>
                  <a:lnTo>
                    <a:pt x="18" y="80"/>
                  </a:lnTo>
                  <a:lnTo>
                    <a:pt x="18" y="79"/>
                  </a:lnTo>
                  <a:lnTo>
                    <a:pt x="17" y="79"/>
                  </a:lnTo>
                  <a:lnTo>
                    <a:pt x="17" y="78"/>
                  </a:lnTo>
                  <a:lnTo>
                    <a:pt x="18" y="77"/>
                  </a:lnTo>
                  <a:lnTo>
                    <a:pt x="18" y="76"/>
                  </a:lnTo>
                  <a:lnTo>
                    <a:pt x="16" y="75"/>
                  </a:lnTo>
                  <a:lnTo>
                    <a:pt x="15" y="75"/>
                  </a:lnTo>
                  <a:lnTo>
                    <a:pt x="14" y="73"/>
                  </a:lnTo>
                  <a:lnTo>
                    <a:pt x="14" y="72"/>
                  </a:lnTo>
                  <a:lnTo>
                    <a:pt x="14" y="71"/>
                  </a:lnTo>
                  <a:lnTo>
                    <a:pt x="14" y="70"/>
                  </a:lnTo>
                  <a:lnTo>
                    <a:pt x="52" y="66"/>
                  </a:lnTo>
                  <a:lnTo>
                    <a:pt x="52" y="65"/>
                  </a:lnTo>
                  <a:lnTo>
                    <a:pt x="50" y="63"/>
                  </a:lnTo>
                  <a:lnTo>
                    <a:pt x="50" y="58"/>
                  </a:lnTo>
                  <a:lnTo>
                    <a:pt x="48" y="55"/>
                  </a:lnTo>
                  <a:lnTo>
                    <a:pt x="48" y="52"/>
                  </a:lnTo>
                  <a:lnTo>
                    <a:pt x="49" y="50"/>
                  </a:lnTo>
                  <a:lnTo>
                    <a:pt x="49" y="47"/>
                  </a:lnTo>
                  <a:lnTo>
                    <a:pt x="50" y="45"/>
                  </a:lnTo>
                  <a:lnTo>
                    <a:pt x="51" y="45"/>
                  </a:lnTo>
                  <a:lnTo>
                    <a:pt x="49" y="44"/>
                  </a:lnTo>
                  <a:lnTo>
                    <a:pt x="50" y="42"/>
                  </a:lnTo>
                  <a:lnTo>
                    <a:pt x="49" y="41"/>
                  </a:lnTo>
                  <a:lnTo>
                    <a:pt x="48" y="40"/>
                  </a:lnTo>
                  <a:lnTo>
                    <a:pt x="47" y="39"/>
                  </a:lnTo>
                  <a:lnTo>
                    <a:pt x="46" y="37"/>
                  </a:lnTo>
                  <a:lnTo>
                    <a:pt x="45" y="36"/>
                  </a:lnTo>
                  <a:lnTo>
                    <a:pt x="36" y="0"/>
                  </a:lnTo>
                  <a:lnTo>
                    <a:pt x="0" y="3"/>
                  </a:lnTo>
                  <a:close/>
                </a:path>
              </a:pathLst>
            </a:custGeom>
            <a:pattFill prst="pct20">
              <a:fgClr>
                <a:schemeClr val="tx1"/>
              </a:fgClr>
              <a:bgClr>
                <a:srgbClr val="AA1202"/>
              </a:bgClr>
            </a:pattFill>
            <a:ln w="12700" cmpd="sng">
              <a:solidFill>
                <a:schemeClr val="tx1"/>
              </a:solidFill>
              <a:prstDash val="solid"/>
              <a:round/>
              <a:headEnd/>
              <a:tailEnd/>
            </a:ln>
          </p:spPr>
          <p:txBody>
            <a:bodyPr/>
            <a:lstStyle/>
            <a:p>
              <a:endParaRPr lang="en-US"/>
            </a:p>
          </p:txBody>
        </p:sp>
        <p:sp>
          <p:nvSpPr>
            <p:cNvPr id="118" name="Freeform 37"/>
            <p:cNvSpPr>
              <a:spLocks/>
            </p:cNvSpPr>
            <p:nvPr/>
          </p:nvSpPr>
          <p:spPr bwMode="auto">
            <a:xfrm>
              <a:off x="6575425" y="3459163"/>
              <a:ext cx="968375" cy="395287"/>
            </a:xfrm>
            <a:custGeom>
              <a:avLst/>
              <a:gdLst>
                <a:gd name="T0" fmla="*/ 132439520 w 119"/>
                <a:gd name="T1" fmla="*/ 2147483647 h 51"/>
                <a:gd name="T2" fmla="*/ 264879040 w 119"/>
                <a:gd name="T3" fmla="*/ 2147483647 h 51"/>
                <a:gd name="T4" fmla="*/ 331102916 w 119"/>
                <a:gd name="T5" fmla="*/ 2147483647 h 51"/>
                <a:gd name="T6" fmla="*/ 927084809 w 119"/>
                <a:gd name="T7" fmla="*/ 1862282242 h 51"/>
                <a:gd name="T8" fmla="*/ 1191972177 w 119"/>
                <a:gd name="T9" fmla="*/ 1621994322 h 51"/>
                <a:gd name="T10" fmla="*/ 1324411665 w 119"/>
                <a:gd name="T11" fmla="*/ 1621994322 h 51"/>
                <a:gd name="T12" fmla="*/ 1390635478 w 119"/>
                <a:gd name="T13" fmla="*/ 1501842612 h 51"/>
                <a:gd name="T14" fmla="*/ 1523074966 w 119"/>
                <a:gd name="T15" fmla="*/ 1501842612 h 51"/>
                <a:gd name="T16" fmla="*/ 1854177755 w 119"/>
                <a:gd name="T17" fmla="*/ 1381698652 h 51"/>
                <a:gd name="T18" fmla="*/ 2147483647 w 119"/>
                <a:gd name="T19" fmla="*/ 1021251271 h 51"/>
                <a:gd name="T20" fmla="*/ 2147483647 w 119"/>
                <a:gd name="T21" fmla="*/ 780955358 h 51"/>
                <a:gd name="T22" fmla="*/ 2147483647 w 119"/>
                <a:gd name="T23" fmla="*/ 780955358 h 51"/>
                <a:gd name="T24" fmla="*/ 2147483647 w 119"/>
                <a:gd name="T25" fmla="*/ 720887254 h 51"/>
                <a:gd name="T26" fmla="*/ 2147483647 w 119"/>
                <a:gd name="T27" fmla="*/ 60075870 h 51"/>
                <a:gd name="T28" fmla="*/ 2147483647 w 119"/>
                <a:gd name="T29" fmla="*/ 120143990 h 51"/>
                <a:gd name="T30" fmla="*/ 2147483647 w 119"/>
                <a:gd name="T31" fmla="*/ 300371647 h 51"/>
                <a:gd name="T32" fmla="*/ 2147483647 w 119"/>
                <a:gd name="T33" fmla="*/ 360439751 h 51"/>
                <a:gd name="T34" fmla="*/ 2147483647 w 119"/>
                <a:gd name="T35" fmla="*/ 300371647 h 51"/>
                <a:gd name="T36" fmla="*/ 2147483647 w 119"/>
                <a:gd name="T37" fmla="*/ 360439751 h 51"/>
                <a:gd name="T38" fmla="*/ 2147483647 w 119"/>
                <a:gd name="T39" fmla="*/ 480591462 h 51"/>
                <a:gd name="T40" fmla="*/ 2147483647 w 119"/>
                <a:gd name="T41" fmla="*/ 660811398 h 51"/>
                <a:gd name="T42" fmla="*/ 2147483647 w 119"/>
                <a:gd name="T43" fmla="*/ 720887254 h 51"/>
                <a:gd name="T44" fmla="*/ 2147483647 w 119"/>
                <a:gd name="T45" fmla="*/ 540667438 h 51"/>
                <a:gd name="T46" fmla="*/ 2147483647 w 119"/>
                <a:gd name="T47" fmla="*/ 660811398 h 51"/>
                <a:gd name="T48" fmla="*/ 2147483647 w 119"/>
                <a:gd name="T49" fmla="*/ 660811398 h 51"/>
                <a:gd name="T50" fmla="*/ 2147483647 w 119"/>
                <a:gd name="T51" fmla="*/ 540667438 h 51"/>
                <a:gd name="T52" fmla="*/ 2147483647 w 119"/>
                <a:gd name="T53" fmla="*/ 841031214 h 51"/>
                <a:gd name="T54" fmla="*/ 2147483647 w 119"/>
                <a:gd name="T55" fmla="*/ 1021251271 h 51"/>
                <a:gd name="T56" fmla="*/ 2147483647 w 119"/>
                <a:gd name="T57" fmla="*/ 1141402982 h 51"/>
                <a:gd name="T58" fmla="*/ 2147483647 w 119"/>
                <a:gd name="T59" fmla="*/ 1201478837 h 51"/>
                <a:gd name="T60" fmla="*/ 2147483647 w 119"/>
                <a:gd name="T61" fmla="*/ 1141402982 h 51"/>
                <a:gd name="T62" fmla="*/ 2147483647 w 119"/>
                <a:gd name="T63" fmla="*/ 1081327126 h 51"/>
                <a:gd name="T64" fmla="*/ 2147483647 w 119"/>
                <a:gd name="T65" fmla="*/ 1261546941 h 51"/>
                <a:gd name="T66" fmla="*/ 2147483647 w 119"/>
                <a:gd name="T67" fmla="*/ 1321622797 h 51"/>
                <a:gd name="T68" fmla="*/ 2147483647 w 119"/>
                <a:gd name="T69" fmla="*/ 1441766757 h 51"/>
                <a:gd name="T70" fmla="*/ 2147483647 w 119"/>
                <a:gd name="T71" fmla="*/ 1621994322 h 51"/>
                <a:gd name="T72" fmla="*/ 2147483647 w 119"/>
                <a:gd name="T73" fmla="*/ 1742138282 h 51"/>
                <a:gd name="T74" fmla="*/ 2147483647 w 119"/>
                <a:gd name="T75" fmla="*/ 1621994322 h 51"/>
                <a:gd name="T76" fmla="*/ 2147483647 w 119"/>
                <a:gd name="T77" fmla="*/ 1621994322 h 51"/>
                <a:gd name="T78" fmla="*/ 2147483647 w 119"/>
                <a:gd name="T79" fmla="*/ 1922358098 h 51"/>
                <a:gd name="T80" fmla="*/ 2147483647 w 119"/>
                <a:gd name="T81" fmla="*/ 2147483647 h 51"/>
                <a:gd name="T82" fmla="*/ 2147483647 w 119"/>
                <a:gd name="T83" fmla="*/ 2147483647 h 51"/>
                <a:gd name="T84" fmla="*/ 2147483647 w 119"/>
                <a:gd name="T85" fmla="*/ 2147483647 h 51"/>
                <a:gd name="T86" fmla="*/ 2147483647 w 119"/>
                <a:gd name="T87" fmla="*/ 2147483647 h 51"/>
                <a:gd name="T88" fmla="*/ 2147483647 w 119"/>
                <a:gd name="T89" fmla="*/ 2147483647 h 51"/>
                <a:gd name="T90" fmla="*/ 2147483647 w 119"/>
                <a:gd name="T91" fmla="*/ 2147483647 h 51"/>
                <a:gd name="T92" fmla="*/ 2147483647 w 119"/>
                <a:gd name="T93" fmla="*/ 2147483647 h 51"/>
                <a:gd name="T94" fmla="*/ 1986617243 w 119"/>
                <a:gd name="T95" fmla="*/ 2147483647 h 51"/>
                <a:gd name="T96" fmla="*/ 1721738267 w 119"/>
                <a:gd name="T97" fmla="*/ 2147483647 h 51"/>
                <a:gd name="T98" fmla="*/ 0 w 119"/>
                <a:gd name="T99" fmla="*/ 2147483647 h 5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9"/>
                <a:gd name="T151" fmla="*/ 0 h 51"/>
                <a:gd name="T152" fmla="*/ 119 w 119"/>
                <a:gd name="T153" fmla="*/ 51 h 51"/>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9" h="51">
                  <a:moveTo>
                    <a:pt x="0" y="45"/>
                  </a:moveTo>
                  <a:lnTo>
                    <a:pt x="1" y="41"/>
                  </a:lnTo>
                  <a:lnTo>
                    <a:pt x="2" y="41"/>
                  </a:lnTo>
                  <a:lnTo>
                    <a:pt x="3" y="40"/>
                  </a:lnTo>
                  <a:lnTo>
                    <a:pt x="4" y="39"/>
                  </a:lnTo>
                  <a:lnTo>
                    <a:pt x="3" y="38"/>
                  </a:lnTo>
                  <a:lnTo>
                    <a:pt x="4" y="37"/>
                  </a:lnTo>
                  <a:lnTo>
                    <a:pt x="5" y="36"/>
                  </a:lnTo>
                  <a:lnTo>
                    <a:pt x="8" y="35"/>
                  </a:lnTo>
                  <a:lnTo>
                    <a:pt x="11" y="34"/>
                  </a:lnTo>
                  <a:lnTo>
                    <a:pt x="14" y="31"/>
                  </a:lnTo>
                  <a:lnTo>
                    <a:pt x="15" y="31"/>
                  </a:lnTo>
                  <a:lnTo>
                    <a:pt x="17" y="29"/>
                  </a:lnTo>
                  <a:lnTo>
                    <a:pt x="18" y="27"/>
                  </a:lnTo>
                  <a:lnTo>
                    <a:pt x="19" y="27"/>
                  </a:lnTo>
                  <a:lnTo>
                    <a:pt x="20" y="27"/>
                  </a:lnTo>
                  <a:lnTo>
                    <a:pt x="20" y="26"/>
                  </a:lnTo>
                  <a:lnTo>
                    <a:pt x="21" y="25"/>
                  </a:lnTo>
                  <a:lnTo>
                    <a:pt x="22" y="26"/>
                  </a:lnTo>
                  <a:lnTo>
                    <a:pt x="23" y="25"/>
                  </a:lnTo>
                  <a:lnTo>
                    <a:pt x="25" y="23"/>
                  </a:lnTo>
                  <a:lnTo>
                    <a:pt x="26" y="23"/>
                  </a:lnTo>
                  <a:lnTo>
                    <a:pt x="28" y="23"/>
                  </a:lnTo>
                  <a:lnTo>
                    <a:pt x="31" y="19"/>
                  </a:lnTo>
                  <a:lnTo>
                    <a:pt x="32" y="18"/>
                  </a:lnTo>
                  <a:lnTo>
                    <a:pt x="33" y="17"/>
                  </a:lnTo>
                  <a:lnTo>
                    <a:pt x="33" y="16"/>
                  </a:lnTo>
                  <a:lnTo>
                    <a:pt x="33" y="14"/>
                  </a:lnTo>
                  <a:lnTo>
                    <a:pt x="33" y="13"/>
                  </a:lnTo>
                  <a:lnTo>
                    <a:pt x="37" y="12"/>
                  </a:lnTo>
                  <a:lnTo>
                    <a:pt x="37" y="13"/>
                  </a:lnTo>
                  <a:lnTo>
                    <a:pt x="40" y="13"/>
                  </a:lnTo>
                  <a:lnTo>
                    <a:pt x="42" y="12"/>
                  </a:lnTo>
                  <a:lnTo>
                    <a:pt x="78" y="7"/>
                  </a:lnTo>
                  <a:lnTo>
                    <a:pt x="112" y="0"/>
                  </a:lnTo>
                  <a:lnTo>
                    <a:pt x="113" y="1"/>
                  </a:lnTo>
                  <a:lnTo>
                    <a:pt x="114" y="2"/>
                  </a:lnTo>
                  <a:lnTo>
                    <a:pt x="115" y="3"/>
                  </a:lnTo>
                  <a:lnTo>
                    <a:pt x="116" y="5"/>
                  </a:lnTo>
                  <a:lnTo>
                    <a:pt x="116" y="6"/>
                  </a:lnTo>
                  <a:lnTo>
                    <a:pt x="115" y="5"/>
                  </a:lnTo>
                  <a:lnTo>
                    <a:pt x="114" y="5"/>
                  </a:lnTo>
                  <a:lnTo>
                    <a:pt x="113" y="5"/>
                  </a:lnTo>
                  <a:lnTo>
                    <a:pt x="112" y="5"/>
                  </a:lnTo>
                  <a:lnTo>
                    <a:pt x="113" y="6"/>
                  </a:lnTo>
                  <a:lnTo>
                    <a:pt x="110" y="8"/>
                  </a:lnTo>
                  <a:lnTo>
                    <a:pt x="109" y="8"/>
                  </a:lnTo>
                  <a:lnTo>
                    <a:pt x="108" y="10"/>
                  </a:lnTo>
                  <a:lnTo>
                    <a:pt x="106" y="10"/>
                  </a:lnTo>
                  <a:lnTo>
                    <a:pt x="105" y="11"/>
                  </a:lnTo>
                  <a:lnTo>
                    <a:pt x="105" y="12"/>
                  </a:lnTo>
                  <a:lnTo>
                    <a:pt x="106" y="12"/>
                  </a:lnTo>
                  <a:lnTo>
                    <a:pt x="108" y="11"/>
                  </a:lnTo>
                  <a:lnTo>
                    <a:pt x="111" y="10"/>
                  </a:lnTo>
                  <a:lnTo>
                    <a:pt x="112" y="9"/>
                  </a:lnTo>
                  <a:lnTo>
                    <a:pt x="114" y="9"/>
                  </a:lnTo>
                  <a:lnTo>
                    <a:pt x="114" y="10"/>
                  </a:lnTo>
                  <a:lnTo>
                    <a:pt x="114" y="11"/>
                  </a:lnTo>
                  <a:lnTo>
                    <a:pt x="115" y="12"/>
                  </a:lnTo>
                  <a:lnTo>
                    <a:pt x="115" y="11"/>
                  </a:lnTo>
                  <a:lnTo>
                    <a:pt x="116" y="11"/>
                  </a:lnTo>
                  <a:lnTo>
                    <a:pt x="117" y="9"/>
                  </a:lnTo>
                  <a:lnTo>
                    <a:pt x="118" y="9"/>
                  </a:lnTo>
                  <a:lnTo>
                    <a:pt x="119" y="11"/>
                  </a:lnTo>
                  <a:lnTo>
                    <a:pt x="119" y="14"/>
                  </a:lnTo>
                  <a:lnTo>
                    <a:pt x="119" y="15"/>
                  </a:lnTo>
                  <a:lnTo>
                    <a:pt x="117" y="16"/>
                  </a:lnTo>
                  <a:lnTo>
                    <a:pt x="117" y="17"/>
                  </a:lnTo>
                  <a:lnTo>
                    <a:pt x="117" y="18"/>
                  </a:lnTo>
                  <a:lnTo>
                    <a:pt x="115" y="19"/>
                  </a:lnTo>
                  <a:lnTo>
                    <a:pt x="114" y="19"/>
                  </a:lnTo>
                  <a:lnTo>
                    <a:pt x="113" y="20"/>
                  </a:lnTo>
                  <a:lnTo>
                    <a:pt x="111" y="20"/>
                  </a:lnTo>
                  <a:lnTo>
                    <a:pt x="110" y="20"/>
                  </a:lnTo>
                  <a:lnTo>
                    <a:pt x="109" y="19"/>
                  </a:lnTo>
                  <a:lnTo>
                    <a:pt x="109" y="18"/>
                  </a:lnTo>
                  <a:lnTo>
                    <a:pt x="108" y="18"/>
                  </a:lnTo>
                  <a:lnTo>
                    <a:pt x="108" y="20"/>
                  </a:lnTo>
                  <a:lnTo>
                    <a:pt x="108" y="21"/>
                  </a:lnTo>
                  <a:lnTo>
                    <a:pt x="108" y="22"/>
                  </a:lnTo>
                  <a:lnTo>
                    <a:pt x="109" y="22"/>
                  </a:lnTo>
                  <a:lnTo>
                    <a:pt x="110" y="23"/>
                  </a:lnTo>
                  <a:lnTo>
                    <a:pt x="110" y="24"/>
                  </a:lnTo>
                  <a:lnTo>
                    <a:pt x="107" y="28"/>
                  </a:lnTo>
                  <a:lnTo>
                    <a:pt x="105" y="27"/>
                  </a:lnTo>
                  <a:lnTo>
                    <a:pt x="104" y="27"/>
                  </a:lnTo>
                  <a:lnTo>
                    <a:pt x="104" y="28"/>
                  </a:lnTo>
                  <a:lnTo>
                    <a:pt x="105" y="29"/>
                  </a:lnTo>
                  <a:lnTo>
                    <a:pt x="108" y="28"/>
                  </a:lnTo>
                  <a:lnTo>
                    <a:pt x="110" y="28"/>
                  </a:lnTo>
                  <a:lnTo>
                    <a:pt x="112" y="27"/>
                  </a:lnTo>
                  <a:lnTo>
                    <a:pt x="112" y="26"/>
                  </a:lnTo>
                  <a:lnTo>
                    <a:pt x="113" y="26"/>
                  </a:lnTo>
                  <a:lnTo>
                    <a:pt x="114" y="27"/>
                  </a:lnTo>
                  <a:lnTo>
                    <a:pt x="113" y="29"/>
                  </a:lnTo>
                  <a:lnTo>
                    <a:pt x="111" y="31"/>
                  </a:lnTo>
                  <a:lnTo>
                    <a:pt x="109" y="32"/>
                  </a:lnTo>
                  <a:lnTo>
                    <a:pt x="108" y="32"/>
                  </a:lnTo>
                  <a:lnTo>
                    <a:pt x="105" y="32"/>
                  </a:lnTo>
                  <a:lnTo>
                    <a:pt x="103" y="36"/>
                  </a:lnTo>
                  <a:lnTo>
                    <a:pt x="102" y="37"/>
                  </a:lnTo>
                  <a:lnTo>
                    <a:pt x="99" y="39"/>
                  </a:lnTo>
                  <a:lnTo>
                    <a:pt x="97" y="41"/>
                  </a:lnTo>
                  <a:lnTo>
                    <a:pt x="96" y="44"/>
                  </a:lnTo>
                  <a:lnTo>
                    <a:pt x="95" y="48"/>
                  </a:lnTo>
                  <a:lnTo>
                    <a:pt x="95" y="49"/>
                  </a:lnTo>
                  <a:lnTo>
                    <a:pt x="93" y="50"/>
                  </a:lnTo>
                  <a:lnTo>
                    <a:pt x="88" y="51"/>
                  </a:lnTo>
                  <a:lnTo>
                    <a:pt x="87" y="51"/>
                  </a:lnTo>
                  <a:lnTo>
                    <a:pt x="69" y="39"/>
                  </a:lnTo>
                  <a:lnTo>
                    <a:pt x="54" y="41"/>
                  </a:lnTo>
                  <a:lnTo>
                    <a:pt x="53" y="39"/>
                  </a:lnTo>
                  <a:lnTo>
                    <a:pt x="50" y="36"/>
                  </a:lnTo>
                  <a:lnTo>
                    <a:pt x="49" y="37"/>
                  </a:lnTo>
                  <a:lnTo>
                    <a:pt x="49" y="36"/>
                  </a:lnTo>
                  <a:lnTo>
                    <a:pt x="49" y="35"/>
                  </a:lnTo>
                  <a:lnTo>
                    <a:pt x="31" y="37"/>
                  </a:lnTo>
                  <a:lnTo>
                    <a:pt x="30" y="37"/>
                  </a:lnTo>
                  <a:lnTo>
                    <a:pt x="30" y="38"/>
                  </a:lnTo>
                  <a:lnTo>
                    <a:pt x="26" y="40"/>
                  </a:lnTo>
                  <a:lnTo>
                    <a:pt x="25" y="40"/>
                  </a:lnTo>
                  <a:lnTo>
                    <a:pt x="21" y="42"/>
                  </a:lnTo>
                  <a:lnTo>
                    <a:pt x="0" y="45"/>
                  </a:lnTo>
                  <a:close/>
                </a:path>
              </a:pathLst>
            </a:custGeom>
            <a:solidFill>
              <a:srgbClr val="ED4213"/>
            </a:solidFill>
            <a:ln w="12700" cmpd="sng">
              <a:solidFill>
                <a:schemeClr val="tx1"/>
              </a:solidFill>
              <a:prstDash val="solid"/>
              <a:round/>
              <a:headEnd/>
              <a:tailEnd/>
            </a:ln>
          </p:spPr>
          <p:txBody>
            <a:bodyPr/>
            <a:lstStyle/>
            <a:p>
              <a:endParaRPr lang="en-US"/>
            </a:p>
          </p:txBody>
        </p:sp>
        <p:sp>
          <p:nvSpPr>
            <p:cNvPr id="119" name="Freeform 38" descr="20%"/>
            <p:cNvSpPr>
              <a:spLocks/>
            </p:cNvSpPr>
            <p:nvPr/>
          </p:nvSpPr>
          <p:spPr bwMode="auto">
            <a:xfrm>
              <a:off x="5449888" y="3660775"/>
              <a:ext cx="547687" cy="479425"/>
            </a:xfrm>
            <a:custGeom>
              <a:avLst/>
              <a:gdLst>
                <a:gd name="T0" fmla="*/ 0 w 67"/>
                <a:gd name="T1" fmla="*/ 179382293 h 62"/>
                <a:gd name="T2" fmla="*/ 2147483647 w 67"/>
                <a:gd name="T3" fmla="*/ 0 h 62"/>
                <a:gd name="T4" fmla="*/ 2147483647 w 67"/>
                <a:gd name="T5" fmla="*/ 59796670 h 62"/>
                <a:gd name="T6" fmla="*/ 2147483647 w 67"/>
                <a:gd name="T7" fmla="*/ 119585608 h 62"/>
                <a:gd name="T8" fmla="*/ 2147483647 w 67"/>
                <a:gd name="T9" fmla="*/ 179382293 h 62"/>
                <a:gd name="T10" fmla="*/ 2147483647 w 67"/>
                <a:gd name="T11" fmla="*/ 298967931 h 62"/>
                <a:gd name="T12" fmla="*/ 2147483647 w 67"/>
                <a:gd name="T13" fmla="*/ 358764586 h 62"/>
                <a:gd name="T14" fmla="*/ 2147483647 w 67"/>
                <a:gd name="T15" fmla="*/ 478350163 h 62"/>
                <a:gd name="T16" fmla="*/ 2147483647 w 67"/>
                <a:gd name="T17" fmla="*/ 538146939 h 62"/>
                <a:gd name="T18" fmla="*/ 2147483647 w 67"/>
                <a:gd name="T19" fmla="*/ 538146939 h 62"/>
                <a:gd name="T20" fmla="*/ 2147483647 w 67"/>
                <a:gd name="T21" fmla="*/ 538146939 h 62"/>
                <a:gd name="T22" fmla="*/ 2147483647 w 67"/>
                <a:gd name="T23" fmla="*/ 597943594 h 62"/>
                <a:gd name="T24" fmla="*/ 2147483647 w 67"/>
                <a:gd name="T25" fmla="*/ 717529172 h 62"/>
                <a:gd name="T26" fmla="*/ 2147483647 w 67"/>
                <a:gd name="T27" fmla="*/ 777325827 h 62"/>
                <a:gd name="T28" fmla="*/ 2147483647 w 67"/>
                <a:gd name="T29" fmla="*/ 1016497223 h 62"/>
                <a:gd name="T30" fmla="*/ 2147483647 w 67"/>
                <a:gd name="T31" fmla="*/ 1136090533 h 62"/>
                <a:gd name="T32" fmla="*/ 2147483647 w 67"/>
                <a:gd name="T33" fmla="*/ 1315472766 h 62"/>
                <a:gd name="T34" fmla="*/ 2147483647 w 67"/>
                <a:gd name="T35" fmla="*/ 1494854998 h 62"/>
                <a:gd name="T36" fmla="*/ 2147483647 w 67"/>
                <a:gd name="T37" fmla="*/ 1494854998 h 62"/>
                <a:gd name="T38" fmla="*/ 2147483647 w 67"/>
                <a:gd name="T39" fmla="*/ 1554643920 h 62"/>
                <a:gd name="T40" fmla="*/ 2147483647 w 67"/>
                <a:gd name="T41" fmla="*/ 1614440575 h 62"/>
                <a:gd name="T42" fmla="*/ 2147483647 w 67"/>
                <a:gd name="T43" fmla="*/ 1734026153 h 62"/>
                <a:gd name="T44" fmla="*/ 2147483647 w 67"/>
                <a:gd name="T45" fmla="*/ 1913408385 h 62"/>
                <a:gd name="T46" fmla="*/ 2147483647 w 67"/>
                <a:gd name="T47" fmla="*/ 2092791101 h 62"/>
                <a:gd name="T48" fmla="*/ 2147483647 w 67"/>
                <a:gd name="T49" fmla="*/ 2147483647 h 62"/>
                <a:gd name="T50" fmla="*/ 2147483647 w 67"/>
                <a:gd name="T51" fmla="*/ 2147483647 h 62"/>
                <a:gd name="T52" fmla="*/ 2147483647 w 67"/>
                <a:gd name="T53" fmla="*/ 2147483647 h 62"/>
                <a:gd name="T54" fmla="*/ 2147483647 w 67"/>
                <a:gd name="T55" fmla="*/ 2147483647 h 62"/>
                <a:gd name="T56" fmla="*/ 2147483647 w 67"/>
                <a:gd name="T57" fmla="*/ 2147483647 h 62"/>
                <a:gd name="T58" fmla="*/ 2147483647 w 67"/>
                <a:gd name="T59" fmla="*/ 2147483647 h 62"/>
                <a:gd name="T60" fmla="*/ 2147483647 w 67"/>
                <a:gd name="T61" fmla="*/ 2147483647 h 62"/>
                <a:gd name="T62" fmla="*/ 2147483647 w 67"/>
                <a:gd name="T63" fmla="*/ 2147483647 h 62"/>
                <a:gd name="T64" fmla="*/ 2147483647 w 67"/>
                <a:gd name="T65" fmla="*/ 2147483647 h 62"/>
                <a:gd name="T66" fmla="*/ 2147483647 w 67"/>
                <a:gd name="T67" fmla="*/ 2147483647 h 62"/>
                <a:gd name="T68" fmla="*/ 2147483647 w 67"/>
                <a:gd name="T69" fmla="*/ 2147483647 h 62"/>
                <a:gd name="T70" fmla="*/ 2147483647 w 67"/>
                <a:gd name="T71" fmla="*/ 2147483647 h 62"/>
                <a:gd name="T72" fmla="*/ 2147483647 w 67"/>
                <a:gd name="T73" fmla="*/ 2147483647 h 62"/>
                <a:gd name="T74" fmla="*/ 2147483647 w 67"/>
                <a:gd name="T75" fmla="*/ 2147483647 h 62"/>
                <a:gd name="T76" fmla="*/ 2147483647 w 67"/>
                <a:gd name="T77" fmla="*/ 2147483647 h 62"/>
                <a:gd name="T78" fmla="*/ 2147483647 w 67"/>
                <a:gd name="T79" fmla="*/ 2147483647 h 62"/>
                <a:gd name="T80" fmla="*/ 2147483647 w 67"/>
                <a:gd name="T81" fmla="*/ 2147483647 h 62"/>
                <a:gd name="T82" fmla="*/ 534566920 w 67"/>
                <a:gd name="T83" fmla="*/ 2147483647 h 62"/>
                <a:gd name="T84" fmla="*/ 534566920 w 67"/>
                <a:gd name="T85" fmla="*/ 2147483647 h 62"/>
                <a:gd name="T86" fmla="*/ 400931352 w 67"/>
                <a:gd name="T87" fmla="*/ 2147483647 h 62"/>
                <a:gd name="T88" fmla="*/ 267287547 w 67"/>
                <a:gd name="T89" fmla="*/ 2147483647 h 62"/>
                <a:gd name="T90" fmla="*/ 267287547 w 67"/>
                <a:gd name="T91" fmla="*/ 2147483647 h 62"/>
                <a:gd name="T92" fmla="*/ 133643773 w 67"/>
                <a:gd name="T93" fmla="*/ 2147483647 h 62"/>
                <a:gd name="T94" fmla="*/ 133643773 w 67"/>
                <a:gd name="T95" fmla="*/ 1315472766 h 62"/>
                <a:gd name="T96" fmla="*/ 0 w 67"/>
                <a:gd name="T97" fmla="*/ 179382293 h 62"/>
                <a:gd name="T98" fmla="*/ 0 w 67"/>
                <a:gd name="T99" fmla="*/ 179382293 h 6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7"/>
                <a:gd name="T151" fmla="*/ 0 h 62"/>
                <a:gd name="T152" fmla="*/ 67 w 67"/>
                <a:gd name="T153" fmla="*/ 62 h 62"/>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7" h="62">
                  <a:moveTo>
                    <a:pt x="0" y="3"/>
                  </a:moveTo>
                  <a:lnTo>
                    <a:pt x="60" y="0"/>
                  </a:lnTo>
                  <a:lnTo>
                    <a:pt x="60" y="1"/>
                  </a:lnTo>
                  <a:lnTo>
                    <a:pt x="61" y="2"/>
                  </a:lnTo>
                  <a:lnTo>
                    <a:pt x="62" y="3"/>
                  </a:lnTo>
                  <a:lnTo>
                    <a:pt x="61" y="5"/>
                  </a:lnTo>
                  <a:lnTo>
                    <a:pt x="60" y="6"/>
                  </a:lnTo>
                  <a:lnTo>
                    <a:pt x="58" y="8"/>
                  </a:lnTo>
                  <a:lnTo>
                    <a:pt x="58" y="9"/>
                  </a:lnTo>
                  <a:lnTo>
                    <a:pt x="67" y="9"/>
                  </a:lnTo>
                  <a:lnTo>
                    <a:pt x="67" y="10"/>
                  </a:lnTo>
                  <a:lnTo>
                    <a:pt x="66" y="12"/>
                  </a:lnTo>
                  <a:lnTo>
                    <a:pt x="65" y="13"/>
                  </a:lnTo>
                  <a:lnTo>
                    <a:pt x="64" y="17"/>
                  </a:lnTo>
                  <a:lnTo>
                    <a:pt x="62" y="19"/>
                  </a:lnTo>
                  <a:lnTo>
                    <a:pt x="62" y="22"/>
                  </a:lnTo>
                  <a:lnTo>
                    <a:pt x="62" y="25"/>
                  </a:lnTo>
                  <a:lnTo>
                    <a:pt x="60" y="26"/>
                  </a:lnTo>
                  <a:lnTo>
                    <a:pt x="60" y="27"/>
                  </a:lnTo>
                  <a:lnTo>
                    <a:pt x="57" y="29"/>
                  </a:lnTo>
                  <a:lnTo>
                    <a:pt x="57" y="32"/>
                  </a:lnTo>
                  <a:lnTo>
                    <a:pt x="57" y="35"/>
                  </a:lnTo>
                  <a:lnTo>
                    <a:pt x="56" y="36"/>
                  </a:lnTo>
                  <a:lnTo>
                    <a:pt x="54" y="38"/>
                  </a:lnTo>
                  <a:lnTo>
                    <a:pt x="52" y="40"/>
                  </a:lnTo>
                  <a:lnTo>
                    <a:pt x="51" y="41"/>
                  </a:lnTo>
                  <a:lnTo>
                    <a:pt x="51" y="43"/>
                  </a:lnTo>
                  <a:lnTo>
                    <a:pt x="50" y="45"/>
                  </a:lnTo>
                  <a:lnTo>
                    <a:pt x="50" y="46"/>
                  </a:lnTo>
                  <a:lnTo>
                    <a:pt x="49" y="49"/>
                  </a:lnTo>
                  <a:lnTo>
                    <a:pt x="48" y="51"/>
                  </a:lnTo>
                  <a:lnTo>
                    <a:pt x="49" y="54"/>
                  </a:lnTo>
                  <a:lnTo>
                    <a:pt x="50" y="55"/>
                  </a:lnTo>
                  <a:lnTo>
                    <a:pt x="50" y="57"/>
                  </a:lnTo>
                  <a:lnTo>
                    <a:pt x="50" y="58"/>
                  </a:lnTo>
                  <a:lnTo>
                    <a:pt x="49" y="60"/>
                  </a:lnTo>
                  <a:lnTo>
                    <a:pt x="50" y="61"/>
                  </a:lnTo>
                  <a:lnTo>
                    <a:pt x="8" y="62"/>
                  </a:lnTo>
                  <a:lnTo>
                    <a:pt x="8" y="53"/>
                  </a:lnTo>
                  <a:lnTo>
                    <a:pt x="6" y="52"/>
                  </a:lnTo>
                  <a:lnTo>
                    <a:pt x="4" y="53"/>
                  </a:lnTo>
                  <a:lnTo>
                    <a:pt x="2" y="51"/>
                  </a:lnTo>
                  <a:lnTo>
                    <a:pt x="2" y="22"/>
                  </a:lnTo>
                  <a:lnTo>
                    <a:pt x="0" y="3"/>
                  </a:lnTo>
                  <a:close/>
                </a:path>
              </a:pathLst>
            </a:custGeom>
            <a:pattFill prst="pct20">
              <a:fgClr>
                <a:schemeClr val="tx1"/>
              </a:fgClr>
              <a:bgClr>
                <a:srgbClr val="AA1202"/>
              </a:bgClr>
            </a:pattFill>
            <a:ln w="12700" cmpd="sng">
              <a:solidFill>
                <a:schemeClr val="tx1"/>
              </a:solidFill>
              <a:prstDash val="solid"/>
              <a:round/>
              <a:headEnd/>
              <a:tailEnd/>
            </a:ln>
          </p:spPr>
          <p:txBody>
            <a:bodyPr/>
            <a:lstStyle/>
            <a:p>
              <a:endParaRPr lang="en-US"/>
            </a:p>
          </p:txBody>
        </p:sp>
        <p:grpSp>
          <p:nvGrpSpPr>
            <p:cNvPr id="120" name="Group 39"/>
            <p:cNvGrpSpPr>
              <a:grpSpLocks/>
            </p:cNvGrpSpPr>
            <p:nvPr/>
          </p:nvGrpSpPr>
          <p:grpSpPr bwMode="auto">
            <a:xfrm>
              <a:off x="1155700" y="3886200"/>
              <a:ext cx="2009775" cy="1390650"/>
              <a:chOff x="768" y="2832"/>
              <a:chExt cx="1203" cy="876"/>
            </a:xfrm>
          </p:grpSpPr>
          <p:sp>
            <p:nvSpPr>
              <p:cNvPr id="143" name="Freeform 40"/>
              <p:cNvSpPr>
                <a:spLocks/>
              </p:cNvSpPr>
              <p:nvPr/>
            </p:nvSpPr>
            <p:spPr bwMode="auto">
              <a:xfrm>
                <a:off x="1056" y="2832"/>
                <a:ext cx="915" cy="780"/>
              </a:xfrm>
              <a:custGeom>
                <a:avLst/>
                <a:gdLst>
                  <a:gd name="T0" fmla="*/ 331 w 188"/>
                  <a:gd name="T1" fmla="*/ 736 h 160"/>
                  <a:gd name="T2" fmla="*/ 618 w 188"/>
                  <a:gd name="T3" fmla="*/ 951 h 160"/>
                  <a:gd name="T4" fmla="*/ 428 w 188"/>
                  <a:gd name="T5" fmla="*/ 1189 h 160"/>
                  <a:gd name="T6" fmla="*/ 380 w 188"/>
                  <a:gd name="T7" fmla="*/ 1024 h 160"/>
                  <a:gd name="T8" fmla="*/ 117 w 188"/>
                  <a:gd name="T9" fmla="*/ 1307 h 160"/>
                  <a:gd name="T10" fmla="*/ 263 w 188"/>
                  <a:gd name="T11" fmla="*/ 1521 h 160"/>
                  <a:gd name="T12" fmla="*/ 638 w 188"/>
                  <a:gd name="T13" fmla="*/ 1448 h 160"/>
                  <a:gd name="T14" fmla="*/ 521 w 188"/>
                  <a:gd name="T15" fmla="*/ 1760 h 160"/>
                  <a:gd name="T16" fmla="*/ 428 w 188"/>
                  <a:gd name="T17" fmla="*/ 1877 h 160"/>
                  <a:gd name="T18" fmla="*/ 238 w 188"/>
                  <a:gd name="T19" fmla="*/ 1950 h 160"/>
                  <a:gd name="T20" fmla="*/ 141 w 188"/>
                  <a:gd name="T21" fmla="*/ 2330 h 160"/>
                  <a:gd name="T22" fmla="*/ 263 w 188"/>
                  <a:gd name="T23" fmla="*/ 2545 h 160"/>
                  <a:gd name="T24" fmla="*/ 521 w 188"/>
                  <a:gd name="T25" fmla="*/ 2662 h 160"/>
                  <a:gd name="T26" fmla="*/ 521 w 188"/>
                  <a:gd name="T27" fmla="*/ 2852 h 160"/>
                  <a:gd name="T28" fmla="*/ 827 w 188"/>
                  <a:gd name="T29" fmla="*/ 2925 h 160"/>
                  <a:gd name="T30" fmla="*/ 993 w 188"/>
                  <a:gd name="T31" fmla="*/ 2969 h 160"/>
                  <a:gd name="T32" fmla="*/ 686 w 188"/>
                  <a:gd name="T33" fmla="*/ 3349 h 160"/>
                  <a:gd name="T34" fmla="*/ 448 w 188"/>
                  <a:gd name="T35" fmla="*/ 3495 h 160"/>
                  <a:gd name="T36" fmla="*/ 73 w 188"/>
                  <a:gd name="T37" fmla="*/ 3685 h 160"/>
                  <a:gd name="T38" fmla="*/ 73 w 188"/>
                  <a:gd name="T39" fmla="*/ 3802 h 160"/>
                  <a:gd name="T40" fmla="*/ 686 w 188"/>
                  <a:gd name="T41" fmla="*/ 3539 h 160"/>
                  <a:gd name="T42" fmla="*/ 1470 w 188"/>
                  <a:gd name="T43" fmla="*/ 2852 h 160"/>
                  <a:gd name="T44" fmla="*/ 1397 w 188"/>
                  <a:gd name="T45" fmla="*/ 2779 h 160"/>
                  <a:gd name="T46" fmla="*/ 1825 w 188"/>
                  <a:gd name="T47" fmla="*/ 2257 h 160"/>
                  <a:gd name="T48" fmla="*/ 1703 w 188"/>
                  <a:gd name="T49" fmla="*/ 2398 h 160"/>
                  <a:gd name="T50" fmla="*/ 1728 w 188"/>
                  <a:gd name="T51" fmla="*/ 2589 h 160"/>
                  <a:gd name="T52" fmla="*/ 1703 w 188"/>
                  <a:gd name="T53" fmla="*/ 2711 h 160"/>
                  <a:gd name="T54" fmla="*/ 2039 w 188"/>
                  <a:gd name="T55" fmla="*/ 2520 h 160"/>
                  <a:gd name="T56" fmla="*/ 2039 w 188"/>
                  <a:gd name="T57" fmla="*/ 2330 h 160"/>
                  <a:gd name="T58" fmla="*/ 2536 w 188"/>
                  <a:gd name="T59" fmla="*/ 2447 h 160"/>
                  <a:gd name="T60" fmla="*/ 2867 w 188"/>
                  <a:gd name="T61" fmla="*/ 2398 h 160"/>
                  <a:gd name="T62" fmla="*/ 3436 w 188"/>
                  <a:gd name="T63" fmla="*/ 2589 h 160"/>
                  <a:gd name="T64" fmla="*/ 3626 w 188"/>
                  <a:gd name="T65" fmla="*/ 2828 h 160"/>
                  <a:gd name="T66" fmla="*/ 3933 w 188"/>
                  <a:gd name="T67" fmla="*/ 3042 h 160"/>
                  <a:gd name="T68" fmla="*/ 4453 w 188"/>
                  <a:gd name="T69" fmla="*/ 3091 h 160"/>
                  <a:gd name="T70" fmla="*/ 4380 w 188"/>
                  <a:gd name="T71" fmla="*/ 2779 h 160"/>
                  <a:gd name="T72" fmla="*/ 4171 w 188"/>
                  <a:gd name="T73" fmla="*/ 2735 h 160"/>
                  <a:gd name="T74" fmla="*/ 3860 w 188"/>
                  <a:gd name="T75" fmla="*/ 2520 h 160"/>
                  <a:gd name="T76" fmla="*/ 3480 w 188"/>
                  <a:gd name="T77" fmla="*/ 2257 h 160"/>
                  <a:gd name="T78" fmla="*/ 3339 w 188"/>
                  <a:gd name="T79" fmla="*/ 2447 h 160"/>
                  <a:gd name="T80" fmla="*/ 3056 w 188"/>
                  <a:gd name="T81" fmla="*/ 2208 h 160"/>
                  <a:gd name="T82" fmla="*/ 2769 w 188"/>
                  <a:gd name="T83" fmla="*/ 1901 h 160"/>
                  <a:gd name="T84" fmla="*/ 2414 w 188"/>
                  <a:gd name="T85" fmla="*/ 497 h 160"/>
                  <a:gd name="T86" fmla="*/ 2132 w 188"/>
                  <a:gd name="T87" fmla="*/ 117 h 160"/>
                  <a:gd name="T88" fmla="*/ 1635 w 188"/>
                  <a:gd name="T89" fmla="*/ 117 h 160"/>
                  <a:gd name="T90" fmla="*/ 1397 w 188"/>
                  <a:gd name="T91" fmla="*/ 117 h 160"/>
                  <a:gd name="T92" fmla="*/ 1066 w 188"/>
                  <a:gd name="T93" fmla="*/ 0 h 160"/>
                  <a:gd name="T94" fmla="*/ 827 w 188"/>
                  <a:gd name="T95" fmla="*/ 98 h 160"/>
                  <a:gd name="T96" fmla="*/ 569 w 188"/>
                  <a:gd name="T97" fmla="*/ 307 h 160"/>
                  <a:gd name="T98" fmla="*/ 448 w 188"/>
                  <a:gd name="T99" fmla="*/ 497 h 160"/>
                  <a:gd name="T100" fmla="*/ 238 w 188"/>
                  <a:gd name="T101" fmla="*/ 619 h 16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88"/>
                  <a:gd name="T154" fmla="*/ 0 h 160"/>
                  <a:gd name="T155" fmla="*/ 188 w 188"/>
                  <a:gd name="T156" fmla="*/ 160 h 16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88" h="160">
                    <a:moveTo>
                      <a:pt x="10" y="26"/>
                    </a:moveTo>
                    <a:lnTo>
                      <a:pt x="14" y="31"/>
                    </a:lnTo>
                    <a:lnTo>
                      <a:pt x="19" y="39"/>
                    </a:lnTo>
                    <a:lnTo>
                      <a:pt x="26" y="40"/>
                    </a:lnTo>
                    <a:lnTo>
                      <a:pt x="26" y="50"/>
                    </a:lnTo>
                    <a:lnTo>
                      <a:pt x="18" y="50"/>
                    </a:lnTo>
                    <a:lnTo>
                      <a:pt x="18" y="43"/>
                    </a:lnTo>
                    <a:lnTo>
                      <a:pt x="16" y="43"/>
                    </a:lnTo>
                    <a:lnTo>
                      <a:pt x="0" y="50"/>
                    </a:lnTo>
                    <a:lnTo>
                      <a:pt x="5" y="55"/>
                    </a:lnTo>
                    <a:lnTo>
                      <a:pt x="5" y="61"/>
                    </a:lnTo>
                    <a:lnTo>
                      <a:pt x="11" y="64"/>
                    </a:lnTo>
                    <a:lnTo>
                      <a:pt x="21" y="66"/>
                    </a:lnTo>
                    <a:lnTo>
                      <a:pt x="27" y="61"/>
                    </a:lnTo>
                    <a:lnTo>
                      <a:pt x="29" y="72"/>
                    </a:lnTo>
                    <a:lnTo>
                      <a:pt x="22" y="74"/>
                    </a:lnTo>
                    <a:lnTo>
                      <a:pt x="21" y="77"/>
                    </a:lnTo>
                    <a:lnTo>
                      <a:pt x="18" y="79"/>
                    </a:lnTo>
                    <a:lnTo>
                      <a:pt x="13" y="75"/>
                    </a:lnTo>
                    <a:lnTo>
                      <a:pt x="10" y="82"/>
                    </a:lnTo>
                    <a:lnTo>
                      <a:pt x="2" y="90"/>
                    </a:lnTo>
                    <a:lnTo>
                      <a:pt x="6" y="98"/>
                    </a:lnTo>
                    <a:lnTo>
                      <a:pt x="5" y="101"/>
                    </a:lnTo>
                    <a:lnTo>
                      <a:pt x="11" y="107"/>
                    </a:lnTo>
                    <a:lnTo>
                      <a:pt x="19" y="107"/>
                    </a:lnTo>
                    <a:lnTo>
                      <a:pt x="22" y="112"/>
                    </a:lnTo>
                    <a:lnTo>
                      <a:pt x="21" y="115"/>
                    </a:lnTo>
                    <a:lnTo>
                      <a:pt x="22" y="120"/>
                    </a:lnTo>
                    <a:lnTo>
                      <a:pt x="29" y="117"/>
                    </a:lnTo>
                    <a:lnTo>
                      <a:pt x="35" y="123"/>
                    </a:lnTo>
                    <a:lnTo>
                      <a:pt x="45" y="119"/>
                    </a:lnTo>
                    <a:lnTo>
                      <a:pt x="42" y="125"/>
                    </a:lnTo>
                    <a:lnTo>
                      <a:pt x="42" y="131"/>
                    </a:lnTo>
                    <a:lnTo>
                      <a:pt x="29" y="141"/>
                    </a:lnTo>
                    <a:lnTo>
                      <a:pt x="24" y="147"/>
                    </a:lnTo>
                    <a:lnTo>
                      <a:pt x="19" y="147"/>
                    </a:lnTo>
                    <a:lnTo>
                      <a:pt x="11" y="154"/>
                    </a:lnTo>
                    <a:lnTo>
                      <a:pt x="3" y="155"/>
                    </a:lnTo>
                    <a:lnTo>
                      <a:pt x="0" y="159"/>
                    </a:lnTo>
                    <a:lnTo>
                      <a:pt x="3" y="160"/>
                    </a:lnTo>
                    <a:lnTo>
                      <a:pt x="19" y="154"/>
                    </a:lnTo>
                    <a:lnTo>
                      <a:pt x="29" y="149"/>
                    </a:lnTo>
                    <a:lnTo>
                      <a:pt x="48" y="136"/>
                    </a:lnTo>
                    <a:lnTo>
                      <a:pt x="62" y="120"/>
                    </a:lnTo>
                    <a:lnTo>
                      <a:pt x="64" y="117"/>
                    </a:lnTo>
                    <a:lnTo>
                      <a:pt x="59" y="117"/>
                    </a:lnTo>
                    <a:lnTo>
                      <a:pt x="73" y="96"/>
                    </a:lnTo>
                    <a:lnTo>
                      <a:pt x="77" y="95"/>
                    </a:lnTo>
                    <a:lnTo>
                      <a:pt x="77" y="98"/>
                    </a:lnTo>
                    <a:lnTo>
                      <a:pt x="72" y="101"/>
                    </a:lnTo>
                    <a:lnTo>
                      <a:pt x="70" y="111"/>
                    </a:lnTo>
                    <a:lnTo>
                      <a:pt x="73" y="109"/>
                    </a:lnTo>
                    <a:lnTo>
                      <a:pt x="70" y="112"/>
                    </a:lnTo>
                    <a:lnTo>
                      <a:pt x="72" y="114"/>
                    </a:lnTo>
                    <a:lnTo>
                      <a:pt x="82" y="107"/>
                    </a:lnTo>
                    <a:lnTo>
                      <a:pt x="86" y="106"/>
                    </a:lnTo>
                    <a:lnTo>
                      <a:pt x="88" y="101"/>
                    </a:lnTo>
                    <a:lnTo>
                      <a:pt x="86" y="98"/>
                    </a:lnTo>
                    <a:lnTo>
                      <a:pt x="96" y="96"/>
                    </a:lnTo>
                    <a:lnTo>
                      <a:pt x="107" y="103"/>
                    </a:lnTo>
                    <a:lnTo>
                      <a:pt x="117" y="99"/>
                    </a:lnTo>
                    <a:lnTo>
                      <a:pt x="121" y="101"/>
                    </a:lnTo>
                    <a:lnTo>
                      <a:pt x="128" y="101"/>
                    </a:lnTo>
                    <a:lnTo>
                      <a:pt x="145" y="109"/>
                    </a:lnTo>
                    <a:lnTo>
                      <a:pt x="149" y="112"/>
                    </a:lnTo>
                    <a:lnTo>
                      <a:pt x="153" y="119"/>
                    </a:lnTo>
                    <a:lnTo>
                      <a:pt x="163" y="125"/>
                    </a:lnTo>
                    <a:lnTo>
                      <a:pt x="166" y="128"/>
                    </a:lnTo>
                    <a:lnTo>
                      <a:pt x="177" y="135"/>
                    </a:lnTo>
                    <a:lnTo>
                      <a:pt x="188" y="130"/>
                    </a:lnTo>
                    <a:lnTo>
                      <a:pt x="188" y="123"/>
                    </a:lnTo>
                    <a:lnTo>
                      <a:pt x="185" y="117"/>
                    </a:lnTo>
                    <a:lnTo>
                      <a:pt x="180" y="115"/>
                    </a:lnTo>
                    <a:lnTo>
                      <a:pt x="176" y="115"/>
                    </a:lnTo>
                    <a:lnTo>
                      <a:pt x="169" y="111"/>
                    </a:lnTo>
                    <a:lnTo>
                      <a:pt x="163" y="106"/>
                    </a:lnTo>
                    <a:lnTo>
                      <a:pt x="150" y="93"/>
                    </a:lnTo>
                    <a:lnTo>
                      <a:pt x="147" y="95"/>
                    </a:lnTo>
                    <a:lnTo>
                      <a:pt x="144" y="99"/>
                    </a:lnTo>
                    <a:lnTo>
                      <a:pt x="141" y="103"/>
                    </a:lnTo>
                    <a:lnTo>
                      <a:pt x="129" y="96"/>
                    </a:lnTo>
                    <a:lnTo>
                      <a:pt x="129" y="93"/>
                    </a:lnTo>
                    <a:lnTo>
                      <a:pt x="120" y="96"/>
                    </a:lnTo>
                    <a:lnTo>
                      <a:pt x="117" y="80"/>
                    </a:lnTo>
                    <a:lnTo>
                      <a:pt x="109" y="45"/>
                    </a:lnTo>
                    <a:lnTo>
                      <a:pt x="102" y="21"/>
                    </a:lnTo>
                    <a:lnTo>
                      <a:pt x="99" y="10"/>
                    </a:lnTo>
                    <a:lnTo>
                      <a:pt x="90" y="5"/>
                    </a:lnTo>
                    <a:lnTo>
                      <a:pt x="85" y="8"/>
                    </a:lnTo>
                    <a:lnTo>
                      <a:pt x="69" y="5"/>
                    </a:lnTo>
                    <a:lnTo>
                      <a:pt x="64" y="7"/>
                    </a:lnTo>
                    <a:lnTo>
                      <a:pt x="59" y="5"/>
                    </a:lnTo>
                    <a:lnTo>
                      <a:pt x="59" y="4"/>
                    </a:lnTo>
                    <a:lnTo>
                      <a:pt x="45" y="0"/>
                    </a:lnTo>
                    <a:lnTo>
                      <a:pt x="43" y="4"/>
                    </a:lnTo>
                    <a:lnTo>
                      <a:pt x="35" y="4"/>
                    </a:lnTo>
                    <a:lnTo>
                      <a:pt x="29" y="8"/>
                    </a:lnTo>
                    <a:lnTo>
                      <a:pt x="24" y="13"/>
                    </a:lnTo>
                    <a:lnTo>
                      <a:pt x="22" y="18"/>
                    </a:lnTo>
                    <a:lnTo>
                      <a:pt x="19" y="21"/>
                    </a:lnTo>
                    <a:lnTo>
                      <a:pt x="13" y="21"/>
                    </a:lnTo>
                    <a:lnTo>
                      <a:pt x="10" y="26"/>
                    </a:lnTo>
                    <a:close/>
                  </a:path>
                </a:pathLst>
              </a:custGeom>
              <a:solidFill>
                <a:srgbClr val="FFC66D"/>
              </a:solidFill>
              <a:ln w="12700" cmpd="sng">
                <a:solidFill>
                  <a:schemeClr val="tx1"/>
                </a:solidFill>
                <a:prstDash val="solid"/>
                <a:round/>
                <a:headEnd/>
                <a:tailEnd/>
              </a:ln>
            </p:spPr>
            <p:txBody>
              <a:bodyPr/>
              <a:lstStyle/>
              <a:p>
                <a:endParaRPr lang="en-US"/>
              </a:p>
            </p:txBody>
          </p:sp>
          <p:sp>
            <p:nvSpPr>
              <p:cNvPr id="144" name="Freeform 41"/>
              <p:cNvSpPr>
                <a:spLocks/>
              </p:cNvSpPr>
              <p:nvPr/>
            </p:nvSpPr>
            <p:spPr bwMode="auto">
              <a:xfrm>
                <a:off x="1021" y="3608"/>
                <a:ext cx="20" cy="14"/>
              </a:xfrm>
              <a:custGeom>
                <a:avLst/>
                <a:gdLst>
                  <a:gd name="T0" fmla="*/ 50 w 4"/>
                  <a:gd name="T1" fmla="*/ 42 h 3"/>
                  <a:gd name="T2" fmla="*/ 50 w 4"/>
                  <a:gd name="T3" fmla="*/ 23 h 3"/>
                  <a:gd name="T4" fmla="*/ 50 w 4"/>
                  <a:gd name="T5" fmla="*/ 23 h 3"/>
                  <a:gd name="T6" fmla="*/ 50 w 4"/>
                  <a:gd name="T7" fmla="*/ 23 h 3"/>
                  <a:gd name="T8" fmla="*/ 50 w 4"/>
                  <a:gd name="T9" fmla="*/ 23 h 3"/>
                  <a:gd name="T10" fmla="*/ 50 w 4"/>
                  <a:gd name="T11" fmla="*/ 23 h 3"/>
                  <a:gd name="T12" fmla="*/ 50 w 4"/>
                  <a:gd name="T13" fmla="*/ 23 h 3"/>
                  <a:gd name="T14" fmla="*/ 25 w 4"/>
                  <a:gd name="T15" fmla="*/ 0 h 3"/>
                  <a:gd name="T16" fmla="*/ 25 w 4"/>
                  <a:gd name="T17" fmla="*/ 0 h 3"/>
                  <a:gd name="T18" fmla="*/ 0 w 4"/>
                  <a:gd name="T19" fmla="*/ 23 h 3"/>
                  <a:gd name="T20" fmla="*/ 0 w 4"/>
                  <a:gd name="T21" fmla="*/ 23 h 3"/>
                  <a:gd name="T22" fmla="*/ 0 w 4"/>
                  <a:gd name="T23" fmla="*/ 23 h 3"/>
                  <a:gd name="T24" fmla="*/ 0 w 4"/>
                  <a:gd name="T25" fmla="*/ 23 h 3"/>
                  <a:gd name="T26" fmla="*/ 0 w 4"/>
                  <a:gd name="T27" fmla="*/ 23 h 3"/>
                  <a:gd name="T28" fmla="*/ 0 w 4"/>
                  <a:gd name="T29" fmla="*/ 23 h 3"/>
                  <a:gd name="T30" fmla="*/ 0 w 4"/>
                  <a:gd name="T31" fmla="*/ 42 h 3"/>
                  <a:gd name="T32" fmla="*/ 0 w 4"/>
                  <a:gd name="T33" fmla="*/ 42 h 3"/>
                  <a:gd name="T34" fmla="*/ 25 w 4"/>
                  <a:gd name="T35" fmla="*/ 42 h 3"/>
                  <a:gd name="T36" fmla="*/ 25 w 4"/>
                  <a:gd name="T37" fmla="*/ 42 h 3"/>
                  <a:gd name="T38" fmla="*/ 25 w 4"/>
                  <a:gd name="T39" fmla="*/ 65 h 3"/>
                  <a:gd name="T40" fmla="*/ 50 w 4"/>
                  <a:gd name="T41" fmla="*/ 65 h 3"/>
                  <a:gd name="T42" fmla="*/ 50 w 4"/>
                  <a:gd name="T43" fmla="*/ 65 h 3"/>
                  <a:gd name="T44" fmla="*/ 75 w 4"/>
                  <a:gd name="T45" fmla="*/ 65 h 3"/>
                  <a:gd name="T46" fmla="*/ 75 w 4"/>
                  <a:gd name="T47" fmla="*/ 65 h 3"/>
                  <a:gd name="T48" fmla="*/ 100 w 4"/>
                  <a:gd name="T49" fmla="*/ 42 h 3"/>
                  <a:gd name="T50" fmla="*/ 100 w 4"/>
                  <a:gd name="T51" fmla="*/ 42 h 3"/>
                  <a:gd name="T52" fmla="*/ 100 w 4"/>
                  <a:gd name="T53" fmla="*/ 42 h 3"/>
                  <a:gd name="T54" fmla="*/ 100 w 4"/>
                  <a:gd name="T55" fmla="*/ 23 h 3"/>
                  <a:gd name="T56" fmla="*/ 100 w 4"/>
                  <a:gd name="T57" fmla="*/ 23 h 3"/>
                  <a:gd name="T58" fmla="*/ 100 w 4"/>
                  <a:gd name="T59" fmla="*/ 23 h 3"/>
                  <a:gd name="T60" fmla="*/ 100 w 4"/>
                  <a:gd name="T61" fmla="*/ 23 h 3"/>
                  <a:gd name="T62" fmla="*/ 100 w 4"/>
                  <a:gd name="T63" fmla="*/ 23 h 3"/>
                  <a:gd name="T64" fmla="*/ 100 w 4"/>
                  <a:gd name="T65" fmla="*/ 0 h 3"/>
                  <a:gd name="T66" fmla="*/ 100 w 4"/>
                  <a:gd name="T67" fmla="*/ 0 h 3"/>
                  <a:gd name="T68" fmla="*/ 100 w 4"/>
                  <a:gd name="T69" fmla="*/ 0 h 3"/>
                  <a:gd name="T70" fmla="*/ 100 w 4"/>
                  <a:gd name="T71" fmla="*/ 0 h 3"/>
                  <a:gd name="T72" fmla="*/ 100 w 4"/>
                  <a:gd name="T73" fmla="*/ 23 h 3"/>
                  <a:gd name="T74" fmla="*/ 75 w 4"/>
                  <a:gd name="T75" fmla="*/ 23 h 3"/>
                  <a:gd name="T76" fmla="*/ 75 w 4"/>
                  <a:gd name="T77" fmla="*/ 23 h 3"/>
                  <a:gd name="T78" fmla="*/ 50 w 4"/>
                  <a:gd name="T79" fmla="*/ 42 h 3"/>
                  <a:gd name="T80" fmla="*/ 50 w 4"/>
                  <a:gd name="T81" fmla="*/ 42 h 3"/>
                  <a:gd name="T82" fmla="*/ 50 w 4"/>
                  <a:gd name="T83" fmla="*/ 42 h 3"/>
                  <a:gd name="T84" fmla="*/ 50 w 4"/>
                  <a:gd name="T85" fmla="*/ 42 h 3"/>
                  <a:gd name="T86" fmla="*/ 50 w 4"/>
                  <a:gd name="T87" fmla="*/ 65 h 3"/>
                  <a:gd name="T88" fmla="*/ 75 w 4"/>
                  <a:gd name="T89" fmla="*/ 65 h 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
                  <a:gd name="T136" fmla="*/ 0 h 3"/>
                  <a:gd name="T137" fmla="*/ 4 w 4"/>
                  <a:gd name="T138" fmla="*/ 3 h 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 h="3">
                    <a:moveTo>
                      <a:pt x="2" y="2"/>
                    </a:moveTo>
                    <a:lnTo>
                      <a:pt x="2" y="1"/>
                    </a:lnTo>
                    <a:lnTo>
                      <a:pt x="1" y="0"/>
                    </a:lnTo>
                    <a:lnTo>
                      <a:pt x="0" y="1"/>
                    </a:lnTo>
                    <a:lnTo>
                      <a:pt x="0" y="2"/>
                    </a:lnTo>
                    <a:lnTo>
                      <a:pt x="1" y="2"/>
                    </a:lnTo>
                    <a:lnTo>
                      <a:pt x="1" y="3"/>
                    </a:lnTo>
                    <a:lnTo>
                      <a:pt x="2" y="3"/>
                    </a:lnTo>
                    <a:lnTo>
                      <a:pt x="3" y="3"/>
                    </a:lnTo>
                    <a:lnTo>
                      <a:pt x="4" y="2"/>
                    </a:lnTo>
                    <a:lnTo>
                      <a:pt x="4" y="1"/>
                    </a:lnTo>
                    <a:lnTo>
                      <a:pt x="4" y="0"/>
                    </a:lnTo>
                    <a:lnTo>
                      <a:pt x="4" y="1"/>
                    </a:lnTo>
                    <a:lnTo>
                      <a:pt x="3" y="1"/>
                    </a:lnTo>
                    <a:lnTo>
                      <a:pt x="2" y="2"/>
                    </a:lnTo>
                    <a:lnTo>
                      <a:pt x="2" y="3"/>
                    </a:lnTo>
                    <a:lnTo>
                      <a:pt x="3" y="3"/>
                    </a:lnTo>
                  </a:path>
                </a:pathLst>
              </a:custGeom>
              <a:solidFill>
                <a:srgbClr val="FFC66D"/>
              </a:solidFill>
              <a:ln w="12700" cmpd="sng">
                <a:solidFill>
                  <a:schemeClr val="tx1"/>
                </a:solidFill>
                <a:prstDash val="solid"/>
                <a:round/>
                <a:headEnd/>
                <a:tailEnd/>
              </a:ln>
            </p:spPr>
            <p:txBody>
              <a:bodyPr/>
              <a:lstStyle/>
              <a:p>
                <a:endParaRPr lang="en-US"/>
              </a:p>
            </p:txBody>
          </p:sp>
          <p:sp>
            <p:nvSpPr>
              <p:cNvPr id="145" name="Freeform 42"/>
              <p:cNvSpPr>
                <a:spLocks/>
              </p:cNvSpPr>
              <p:nvPr/>
            </p:nvSpPr>
            <p:spPr bwMode="auto">
              <a:xfrm>
                <a:off x="978" y="3610"/>
                <a:ext cx="43" cy="30"/>
              </a:xfrm>
              <a:custGeom>
                <a:avLst/>
                <a:gdLst>
                  <a:gd name="T0" fmla="*/ 158 w 9"/>
                  <a:gd name="T1" fmla="*/ 0 h 6"/>
                  <a:gd name="T2" fmla="*/ 91 w 9"/>
                  <a:gd name="T3" fmla="*/ 0 h 6"/>
                  <a:gd name="T4" fmla="*/ 67 w 9"/>
                  <a:gd name="T5" fmla="*/ 25 h 6"/>
                  <a:gd name="T6" fmla="*/ 67 w 9"/>
                  <a:gd name="T7" fmla="*/ 25 h 6"/>
                  <a:gd name="T8" fmla="*/ 67 w 9"/>
                  <a:gd name="T9" fmla="*/ 50 h 6"/>
                  <a:gd name="T10" fmla="*/ 67 w 9"/>
                  <a:gd name="T11" fmla="*/ 75 h 6"/>
                  <a:gd name="T12" fmla="*/ 48 w 9"/>
                  <a:gd name="T13" fmla="*/ 75 h 6"/>
                  <a:gd name="T14" fmla="*/ 48 w 9"/>
                  <a:gd name="T15" fmla="*/ 75 h 6"/>
                  <a:gd name="T16" fmla="*/ 24 w 9"/>
                  <a:gd name="T17" fmla="*/ 75 h 6"/>
                  <a:gd name="T18" fmla="*/ 24 w 9"/>
                  <a:gd name="T19" fmla="*/ 100 h 6"/>
                  <a:gd name="T20" fmla="*/ 24 w 9"/>
                  <a:gd name="T21" fmla="*/ 125 h 6"/>
                  <a:gd name="T22" fmla="*/ 0 w 9"/>
                  <a:gd name="T23" fmla="*/ 125 h 6"/>
                  <a:gd name="T24" fmla="*/ 0 w 9"/>
                  <a:gd name="T25" fmla="*/ 150 h 6"/>
                  <a:gd name="T26" fmla="*/ 0 w 9"/>
                  <a:gd name="T27" fmla="*/ 150 h 6"/>
                  <a:gd name="T28" fmla="*/ 0 w 9"/>
                  <a:gd name="T29" fmla="*/ 150 h 6"/>
                  <a:gd name="T30" fmla="*/ 0 w 9"/>
                  <a:gd name="T31" fmla="*/ 150 h 6"/>
                  <a:gd name="T32" fmla="*/ 0 w 9"/>
                  <a:gd name="T33" fmla="*/ 150 h 6"/>
                  <a:gd name="T34" fmla="*/ 0 w 9"/>
                  <a:gd name="T35" fmla="*/ 150 h 6"/>
                  <a:gd name="T36" fmla="*/ 0 w 9"/>
                  <a:gd name="T37" fmla="*/ 150 h 6"/>
                  <a:gd name="T38" fmla="*/ 24 w 9"/>
                  <a:gd name="T39" fmla="*/ 150 h 6"/>
                  <a:gd name="T40" fmla="*/ 48 w 9"/>
                  <a:gd name="T41" fmla="*/ 150 h 6"/>
                  <a:gd name="T42" fmla="*/ 67 w 9"/>
                  <a:gd name="T43" fmla="*/ 125 h 6"/>
                  <a:gd name="T44" fmla="*/ 139 w 9"/>
                  <a:gd name="T45" fmla="*/ 75 h 6"/>
                  <a:gd name="T46" fmla="*/ 158 w 9"/>
                  <a:gd name="T47" fmla="*/ 50 h 6"/>
                  <a:gd name="T48" fmla="*/ 182 w 9"/>
                  <a:gd name="T49" fmla="*/ 50 h 6"/>
                  <a:gd name="T50" fmla="*/ 205 w 9"/>
                  <a:gd name="T51" fmla="*/ 25 h 6"/>
                  <a:gd name="T52" fmla="*/ 205 w 9"/>
                  <a:gd name="T53" fmla="*/ 25 h 6"/>
                  <a:gd name="T54" fmla="*/ 205 w 9"/>
                  <a:gd name="T55" fmla="*/ 25 h 6"/>
                  <a:gd name="T56" fmla="*/ 182 w 9"/>
                  <a:gd name="T57" fmla="*/ 0 h 6"/>
                  <a:gd name="T58" fmla="*/ 182 w 9"/>
                  <a:gd name="T59" fmla="*/ 0 h 6"/>
                  <a:gd name="T60" fmla="*/ 182 w 9"/>
                  <a:gd name="T61" fmla="*/ 0 h 6"/>
                  <a:gd name="T62" fmla="*/ 182 w 9"/>
                  <a:gd name="T63" fmla="*/ 0 h 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9"/>
                  <a:gd name="T97" fmla="*/ 0 h 6"/>
                  <a:gd name="T98" fmla="*/ 9 w 9"/>
                  <a:gd name="T99" fmla="*/ 6 h 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9" h="6">
                    <a:moveTo>
                      <a:pt x="8" y="0"/>
                    </a:moveTo>
                    <a:lnTo>
                      <a:pt x="7" y="0"/>
                    </a:lnTo>
                    <a:lnTo>
                      <a:pt x="6" y="0"/>
                    </a:lnTo>
                    <a:lnTo>
                      <a:pt x="4" y="0"/>
                    </a:lnTo>
                    <a:lnTo>
                      <a:pt x="4" y="1"/>
                    </a:lnTo>
                    <a:lnTo>
                      <a:pt x="3" y="1"/>
                    </a:lnTo>
                    <a:lnTo>
                      <a:pt x="3" y="2"/>
                    </a:lnTo>
                    <a:lnTo>
                      <a:pt x="3" y="3"/>
                    </a:lnTo>
                    <a:lnTo>
                      <a:pt x="2" y="3"/>
                    </a:lnTo>
                    <a:lnTo>
                      <a:pt x="1" y="3"/>
                    </a:lnTo>
                    <a:lnTo>
                      <a:pt x="1" y="4"/>
                    </a:lnTo>
                    <a:lnTo>
                      <a:pt x="1" y="5"/>
                    </a:lnTo>
                    <a:lnTo>
                      <a:pt x="0" y="5"/>
                    </a:lnTo>
                    <a:lnTo>
                      <a:pt x="0" y="6"/>
                    </a:lnTo>
                    <a:lnTo>
                      <a:pt x="1" y="6"/>
                    </a:lnTo>
                    <a:lnTo>
                      <a:pt x="2" y="6"/>
                    </a:lnTo>
                    <a:lnTo>
                      <a:pt x="2" y="5"/>
                    </a:lnTo>
                    <a:lnTo>
                      <a:pt x="3" y="5"/>
                    </a:lnTo>
                    <a:lnTo>
                      <a:pt x="5" y="4"/>
                    </a:lnTo>
                    <a:lnTo>
                      <a:pt x="6" y="3"/>
                    </a:lnTo>
                    <a:lnTo>
                      <a:pt x="7" y="2"/>
                    </a:lnTo>
                    <a:lnTo>
                      <a:pt x="8" y="2"/>
                    </a:lnTo>
                    <a:lnTo>
                      <a:pt x="9" y="1"/>
                    </a:lnTo>
                    <a:lnTo>
                      <a:pt x="8" y="0"/>
                    </a:lnTo>
                    <a:close/>
                  </a:path>
                </a:pathLst>
              </a:custGeom>
              <a:solidFill>
                <a:srgbClr val="FFC66D"/>
              </a:solidFill>
              <a:ln w="12700" cmpd="sng">
                <a:solidFill>
                  <a:schemeClr val="tx1"/>
                </a:solidFill>
                <a:prstDash val="solid"/>
                <a:round/>
                <a:headEnd/>
                <a:tailEnd/>
              </a:ln>
            </p:spPr>
            <p:txBody>
              <a:bodyPr/>
              <a:lstStyle/>
              <a:p>
                <a:endParaRPr lang="en-US"/>
              </a:p>
            </p:txBody>
          </p:sp>
          <p:sp>
            <p:nvSpPr>
              <p:cNvPr id="146" name="Freeform 43"/>
              <p:cNvSpPr>
                <a:spLocks/>
              </p:cNvSpPr>
              <p:nvPr/>
            </p:nvSpPr>
            <p:spPr bwMode="auto">
              <a:xfrm>
                <a:off x="934" y="3632"/>
                <a:ext cx="44" cy="34"/>
              </a:xfrm>
              <a:custGeom>
                <a:avLst/>
                <a:gdLst>
                  <a:gd name="T0" fmla="*/ 191 w 9"/>
                  <a:gd name="T1" fmla="*/ 73 h 7"/>
                  <a:gd name="T2" fmla="*/ 191 w 9"/>
                  <a:gd name="T3" fmla="*/ 24 h 7"/>
                  <a:gd name="T4" fmla="*/ 117 w 9"/>
                  <a:gd name="T5" fmla="*/ 73 h 7"/>
                  <a:gd name="T6" fmla="*/ 98 w 9"/>
                  <a:gd name="T7" fmla="*/ 92 h 7"/>
                  <a:gd name="T8" fmla="*/ 98 w 9"/>
                  <a:gd name="T9" fmla="*/ 92 h 7"/>
                  <a:gd name="T10" fmla="*/ 49 w 9"/>
                  <a:gd name="T11" fmla="*/ 117 h 7"/>
                  <a:gd name="T12" fmla="*/ 24 w 9"/>
                  <a:gd name="T13" fmla="*/ 141 h 7"/>
                  <a:gd name="T14" fmla="*/ 0 w 9"/>
                  <a:gd name="T15" fmla="*/ 141 h 7"/>
                  <a:gd name="T16" fmla="*/ 49 w 9"/>
                  <a:gd name="T17" fmla="*/ 141 h 7"/>
                  <a:gd name="T18" fmla="*/ 73 w 9"/>
                  <a:gd name="T19" fmla="*/ 117 h 7"/>
                  <a:gd name="T20" fmla="*/ 142 w 9"/>
                  <a:gd name="T21" fmla="*/ 92 h 7"/>
                  <a:gd name="T22" fmla="*/ 191 w 9"/>
                  <a:gd name="T23" fmla="*/ 73 h 7"/>
                  <a:gd name="T24" fmla="*/ 191 w 9"/>
                  <a:gd name="T25" fmla="*/ 73 h 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
                  <a:gd name="T40" fmla="*/ 0 h 7"/>
                  <a:gd name="T41" fmla="*/ 9 w 9"/>
                  <a:gd name="T42" fmla="*/ 7 h 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 h="7">
                    <a:moveTo>
                      <a:pt x="8" y="3"/>
                    </a:moveTo>
                    <a:cubicBezTo>
                      <a:pt x="8" y="2"/>
                      <a:pt x="9" y="1"/>
                      <a:pt x="8" y="1"/>
                    </a:cubicBezTo>
                    <a:cubicBezTo>
                      <a:pt x="7" y="0"/>
                      <a:pt x="5" y="2"/>
                      <a:pt x="5" y="3"/>
                    </a:cubicBezTo>
                    <a:cubicBezTo>
                      <a:pt x="4" y="3"/>
                      <a:pt x="4" y="3"/>
                      <a:pt x="4" y="4"/>
                    </a:cubicBezTo>
                    <a:cubicBezTo>
                      <a:pt x="4" y="4"/>
                      <a:pt x="4" y="4"/>
                      <a:pt x="4" y="4"/>
                    </a:cubicBezTo>
                    <a:cubicBezTo>
                      <a:pt x="3" y="5"/>
                      <a:pt x="3" y="5"/>
                      <a:pt x="2" y="5"/>
                    </a:cubicBezTo>
                    <a:cubicBezTo>
                      <a:pt x="2" y="5"/>
                      <a:pt x="2" y="5"/>
                      <a:pt x="1" y="6"/>
                    </a:cubicBezTo>
                    <a:cubicBezTo>
                      <a:pt x="1" y="6"/>
                      <a:pt x="0" y="6"/>
                      <a:pt x="0" y="6"/>
                    </a:cubicBezTo>
                    <a:cubicBezTo>
                      <a:pt x="1" y="7"/>
                      <a:pt x="1" y="7"/>
                      <a:pt x="2" y="6"/>
                    </a:cubicBezTo>
                    <a:cubicBezTo>
                      <a:pt x="2" y="6"/>
                      <a:pt x="3" y="5"/>
                      <a:pt x="3" y="5"/>
                    </a:cubicBezTo>
                    <a:cubicBezTo>
                      <a:pt x="4" y="5"/>
                      <a:pt x="5" y="5"/>
                      <a:pt x="6" y="4"/>
                    </a:cubicBezTo>
                    <a:cubicBezTo>
                      <a:pt x="7" y="4"/>
                      <a:pt x="7" y="3"/>
                      <a:pt x="8" y="3"/>
                    </a:cubicBezTo>
                    <a:cubicBezTo>
                      <a:pt x="8" y="3"/>
                      <a:pt x="8" y="3"/>
                      <a:pt x="8" y="3"/>
                    </a:cubicBezTo>
                    <a:close/>
                  </a:path>
                </a:pathLst>
              </a:custGeom>
              <a:solidFill>
                <a:srgbClr val="FFC66D"/>
              </a:solidFill>
              <a:ln w="12700" cmpd="sng">
                <a:solidFill>
                  <a:schemeClr val="tx1"/>
                </a:solidFill>
                <a:prstDash val="solid"/>
                <a:round/>
                <a:headEnd/>
                <a:tailEnd/>
              </a:ln>
            </p:spPr>
            <p:txBody>
              <a:bodyPr/>
              <a:lstStyle/>
              <a:p>
                <a:endParaRPr lang="en-US"/>
              </a:p>
            </p:txBody>
          </p:sp>
          <p:sp>
            <p:nvSpPr>
              <p:cNvPr id="147" name="Freeform 44"/>
              <p:cNvSpPr>
                <a:spLocks/>
              </p:cNvSpPr>
              <p:nvPr/>
            </p:nvSpPr>
            <p:spPr bwMode="auto">
              <a:xfrm>
                <a:off x="934" y="3637"/>
                <a:ext cx="39" cy="29"/>
              </a:xfrm>
              <a:custGeom>
                <a:avLst/>
                <a:gdLst>
                  <a:gd name="T0" fmla="*/ 190 w 8"/>
                  <a:gd name="T1" fmla="*/ 48 h 6"/>
                  <a:gd name="T2" fmla="*/ 190 w 8"/>
                  <a:gd name="T3" fmla="*/ 24 h 6"/>
                  <a:gd name="T4" fmla="*/ 190 w 8"/>
                  <a:gd name="T5" fmla="*/ 24 h 6"/>
                  <a:gd name="T6" fmla="*/ 190 w 8"/>
                  <a:gd name="T7" fmla="*/ 0 h 6"/>
                  <a:gd name="T8" fmla="*/ 190 w 8"/>
                  <a:gd name="T9" fmla="*/ 0 h 6"/>
                  <a:gd name="T10" fmla="*/ 190 w 8"/>
                  <a:gd name="T11" fmla="*/ 0 h 6"/>
                  <a:gd name="T12" fmla="*/ 190 w 8"/>
                  <a:gd name="T13" fmla="*/ 0 h 6"/>
                  <a:gd name="T14" fmla="*/ 190 w 8"/>
                  <a:gd name="T15" fmla="*/ 0 h 6"/>
                  <a:gd name="T16" fmla="*/ 190 w 8"/>
                  <a:gd name="T17" fmla="*/ 0 h 6"/>
                  <a:gd name="T18" fmla="*/ 190 w 8"/>
                  <a:gd name="T19" fmla="*/ 0 h 6"/>
                  <a:gd name="T20" fmla="*/ 166 w 8"/>
                  <a:gd name="T21" fmla="*/ 0 h 6"/>
                  <a:gd name="T22" fmla="*/ 166 w 8"/>
                  <a:gd name="T23" fmla="*/ 0 h 6"/>
                  <a:gd name="T24" fmla="*/ 141 w 8"/>
                  <a:gd name="T25" fmla="*/ 0 h 6"/>
                  <a:gd name="T26" fmla="*/ 117 w 8"/>
                  <a:gd name="T27" fmla="*/ 24 h 6"/>
                  <a:gd name="T28" fmla="*/ 117 w 8"/>
                  <a:gd name="T29" fmla="*/ 48 h 6"/>
                  <a:gd name="T30" fmla="*/ 117 w 8"/>
                  <a:gd name="T31" fmla="*/ 48 h 6"/>
                  <a:gd name="T32" fmla="*/ 97 w 8"/>
                  <a:gd name="T33" fmla="*/ 48 h 6"/>
                  <a:gd name="T34" fmla="*/ 97 w 8"/>
                  <a:gd name="T35" fmla="*/ 48 h 6"/>
                  <a:gd name="T36" fmla="*/ 97 w 8"/>
                  <a:gd name="T37" fmla="*/ 48 h 6"/>
                  <a:gd name="T38" fmla="*/ 97 w 8"/>
                  <a:gd name="T39" fmla="*/ 72 h 6"/>
                  <a:gd name="T40" fmla="*/ 97 w 8"/>
                  <a:gd name="T41" fmla="*/ 72 h 6"/>
                  <a:gd name="T42" fmla="*/ 97 w 8"/>
                  <a:gd name="T43" fmla="*/ 72 h 6"/>
                  <a:gd name="T44" fmla="*/ 97 w 8"/>
                  <a:gd name="T45" fmla="*/ 72 h 6"/>
                  <a:gd name="T46" fmla="*/ 49 w 8"/>
                  <a:gd name="T47" fmla="*/ 92 h 6"/>
                  <a:gd name="T48" fmla="*/ 49 w 8"/>
                  <a:gd name="T49" fmla="*/ 92 h 6"/>
                  <a:gd name="T50" fmla="*/ 49 w 8"/>
                  <a:gd name="T51" fmla="*/ 92 h 6"/>
                  <a:gd name="T52" fmla="*/ 49 w 8"/>
                  <a:gd name="T53" fmla="*/ 92 h 6"/>
                  <a:gd name="T54" fmla="*/ 24 w 8"/>
                  <a:gd name="T55" fmla="*/ 92 h 6"/>
                  <a:gd name="T56" fmla="*/ 24 w 8"/>
                  <a:gd name="T57" fmla="*/ 116 h 6"/>
                  <a:gd name="T58" fmla="*/ 24 w 8"/>
                  <a:gd name="T59" fmla="*/ 116 h 6"/>
                  <a:gd name="T60" fmla="*/ 0 w 8"/>
                  <a:gd name="T61" fmla="*/ 116 h 6"/>
                  <a:gd name="T62" fmla="*/ 0 w 8"/>
                  <a:gd name="T63" fmla="*/ 116 h 6"/>
                  <a:gd name="T64" fmla="*/ 0 w 8"/>
                  <a:gd name="T65" fmla="*/ 116 h 6"/>
                  <a:gd name="T66" fmla="*/ 24 w 8"/>
                  <a:gd name="T67" fmla="*/ 140 h 6"/>
                  <a:gd name="T68" fmla="*/ 24 w 8"/>
                  <a:gd name="T69" fmla="*/ 140 h 6"/>
                  <a:gd name="T70" fmla="*/ 24 w 8"/>
                  <a:gd name="T71" fmla="*/ 140 h 6"/>
                  <a:gd name="T72" fmla="*/ 24 w 8"/>
                  <a:gd name="T73" fmla="*/ 140 h 6"/>
                  <a:gd name="T74" fmla="*/ 49 w 8"/>
                  <a:gd name="T75" fmla="*/ 116 h 6"/>
                  <a:gd name="T76" fmla="*/ 49 w 8"/>
                  <a:gd name="T77" fmla="*/ 116 h 6"/>
                  <a:gd name="T78" fmla="*/ 73 w 8"/>
                  <a:gd name="T79" fmla="*/ 116 h 6"/>
                  <a:gd name="T80" fmla="*/ 73 w 8"/>
                  <a:gd name="T81" fmla="*/ 92 h 6"/>
                  <a:gd name="T82" fmla="*/ 73 w 8"/>
                  <a:gd name="T83" fmla="*/ 92 h 6"/>
                  <a:gd name="T84" fmla="*/ 117 w 8"/>
                  <a:gd name="T85" fmla="*/ 92 h 6"/>
                  <a:gd name="T86" fmla="*/ 117 w 8"/>
                  <a:gd name="T87" fmla="*/ 72 h 6"/>
                  <a:gd name="T88" fmla="*/ 141 w 8"/>
                  <a:gd name="T89" fmla="*/ 72 h 6"/>
                  <a:gd name="T90" fmla="*/ 166 w 8"/>
                  <a:gd name="T91" fmla="*/ 72 h 6"/>
                  <a:gd name="T92" fmla="*/ 166 w 8"/>
                  <a:gd name="T93" fmla="*/ 48 h 6"/>
                  <a:gd name="T94" fmla="*/ 166 w 8"/>
                  <a:gd name="T95" fmla="*/ 48 h 6"/>
                  <a:gd name="T96" fmla="*/ 190 w 8"/>
                  <a:gd name="T97" fmla="*/ 48 h 6"/>
                  <a:gd name="T98" fmla="*/ 190 w 8"/>
                  <a:gd name="T99" fmla="*/ 48 h 6"/>
                  <a:gd name="T100" fmla="*/ 190 w 8"/>
                  <a:gd name="T101" fmla="*/ 48 h 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8"/>
                  <a:gd name="T154" fmla="*/ 0 h 6"/>
                  <a:gd name="T155" fmla="*/ 8 w 8"/>
                  <a:gd name="T156" fmla="*/ 6 h 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8" h="6">
                    <a:moveTo>
                      <a:pt x="8" y="2"/>
                    </a:moveTo>
                    <a:lnTo>
                      <a:pt x="8" y="1"/>
                    </a:lnTo>
                    <a:lnTo>
                      <a:pt x="8" y="0"/>
                    </a:lnTo>
                    <a:lnTo>
                      <a:pt x="7" y="0"/>
                    </a:lnTo>
                    <a:lnTo>
                      <a:pt x="6" y="0"/>
                    </a:lnTo>
                    <a:lnTo>
                      <a:pt x="5" y="1"/>
                    </a:lnTo>
                    <a:lnTo>
                      <a:pt x="5" y="2"/>
                    </a:lnTo>
                    <a:lnTo>
                      <a:pt x="4" y="2"/>
                    </a:lnTo>
                    <a:lnTo>
                      <a:pt x="4" y="3"/>
                    </a:lnTo>
                    <a:lnTo>
                      <a:pt x="2" y="4"/>
                    </a:lnTo>
                    <a:lnTo>
                      <a:pt x="1" y="4"/>
                    </a:lnTo>
                    <a:lnTo>
                      <a:pt x="1" y="5"/>
                    </a:lnTo>
                    <a:lnTo>
                      <a:pt x="0" y="5"/>
                    </a:lnTo>
                    <a:lnTo>
                      <a:pt x="1" y="6"/>
                    </a:lnTo>
                    <a:lnTo>
                      <a:pt x="2" y="5"/>
                    </a:lnTo>
                    <a:lnTo>
                      <a:pt x="3" y="5"/>
                    </a:lnTo>
                    <a:lnTo>
                      <a:pt x="3" y="4"/>
                    </a:lnTo>
                    <a:lnTo>
                      <a:pt x="5" y="4"/>
                    </a:lnTo>
                    <a:lnTo>
                      <a:pt x="5" y="3"/>
                    </a:lnTo>
                    <a:lnTo>
                      <a:pt x="6" y="3"/>
                    </a:lnTo>
                    <a:lnTo>
                      <a:pt x="7" y="3"/>
                    </a:lnTo>
                    <a:lnTo>
                      <a:pt x="7" y="2"/>
                    </a:lnTo>
                    <a:lnTo>
                      <a:pt x="8" y="2"/>
                    </a:lnTo>
                    <a:close/>
                  </a:path>
                </a:pathLst>
              </a:custGeom>
              <a:solidFill>
                <a:srgbClr val="FFC66D"/>
              </a:solidFill>
              <a:ln w="12700" cmpd="sng">
                <a:solidFill>
                  <a:schemeClr val="tx1"/>
                </a:solidFill>
                <a:prstDash val="solid"/>
                <a:round/>
                <a:headEnd/>
                <a:tailEnd/>
              </a:ln>
            </p:spPr>
            <p:txBody>
              <a:bodyPr/>
              <a:lstStyle/>
              <a:p>
                <a:endParaRPr lang="en-US"/>
              </a:p>
            </p:txBody>
          </p:sp>
          <p:sp>
            <p:nvSpPr>
              <p:cNvPr id="148" name="Freeform 45"/>
              <p:cNvSpPr>
                <a:spLocks/>
              </p:cNvSpPr>
              <p:nvPr/>
            </p:nvSpPr>
            <p:spPr bwMode="auto">
              <a:xfrm>
                <a:off x="909" y="3676"/>
                <a:ext cx="5" cy="5"/>
              </a:xfrm>
              <a:custGeom>
                <a:avLst/>
                <a:gdLst>
                  <a:gd name="T0" fmla="*/ 25 w 1"/>
                  <a:gd name="T1" fmla="*/ 0 h 1"/>
                  <a:gd name="T2" fmla="*/ 0 w 1"/>
                  <a:gd name="T3" fmla="*/ 0 h 1"/>
                  <a:gd name="T4" fmla="*/ 0 w 1"/>
                  <a:gd name="T5" fmla="*/ 25 h 1"/>
                  <a:gd name="T6" fmla="*/ 25 w 1"/>
                  <a:gd name="T7" fmla="*/ 0 h 1"/>
                  <a:gd name="T8" fmla="*/ 0 60000 65536"/>
                  <a:gd name="T9" fmla="*/ 0 60000 65536"/>
                  <a:gd name="T10" fmla="*/ 0 60000 65536"/>
                  <a:gd name="T11" fmla="*/ 0 60000 65536"/>
                  <a:gd name="T12" fmla="*/ 0 w 1"/>
                  <a:gd name="T13" fmla="*/ 0 h 1"/>
                  <a:gd name="T14" fmla="*/ 1 w 1"/>
                  <a:gd name="T15" fmla="*/ 1 h 1"/>
                </a:gdLst>
                <a:ahLst/>
                <a:cxnLst>
                  <a:cxn ang="T8">
                    <a:pos x="T0" y="T1"/>
                  </a:cxn>
                  <a:cxn ang="T9">
                    <a:pos x="T2" y="T3"/>
                  </a:cxn>
                  <a:cxn ang="T10">
                    <a:pos x="T4" y="T5"/>
                  </a:cxn>
                  <a:cxn ang="T11">
                    <a:pos x="T6" y="T7"/>
                  </a:cxn>
                </a:cxnLst>
                <a:rect l="T12" t="T13" r="T14" b="T15"/>
                <a:pathLst>
                  <a:path w="1" h="1">
                    <a:moveTo>
                      <a:pt x="1" y="0"/>
                    </a:moveTo>
                    <a:cubicBezTo>
                      <a:pt x="1" y="0"/>
                      <a:pt x="0" y="0"/>
                      <a:pt x="0" y="0"/>
                    </a:cubicBezTo>
                    <a:cubicBezTo>
                      <a:pt x="0" y="0"/>
                      <a:pt x="0" y="1"/>
                      <a:pt x="0" y="1"/>
                    </a:cubicBezTo>
                    <a:cubicBezTo>
                      <a:pt x="1" y="1"/>
                      <a:pt x="1" y="1"/>
                      <a:pt x="1" y="0"/>
                    </a:cubicBezTo>
                    <a:close/>
                  </a:path>
                </a:pathLst>
              </a:custGeom>
              <a:solidFill>
                <a:srgbClr val="FFC66D"/>
              </a:solidFill>
              <a:ln w="12700" cmpd="sng">
                <a:solidFill>
                  <a:schemeClr val="tx1"/>
                </a:solidFill>
                <a:prstDash val="solid"/>
                <a:round/>
                <a:headEnd/>
                <a:tailEnd/>
              </a:ln>
            </p:spPr>
            <p:txBody>
              <a:bodyPr/>
              <a:lstStyle/>
              <a:p>
                <a:endParaRPr lang="en-US"/>
              </a:p>
            </p:txBody>
          </p:sp>
          <p:sp>
            <p:nvSpPr>
              <p:cNvPr id="149" name="Freeform 46"/>
              <p:cNvSpPr>
                <a:spLocks/>
              </p:cNvSpPr>
              <p:nvPr/>
            </p:nvSpPr>
            <p:spPr bwMode="auto">
              <a:xfrm>
                <a:off x="909" y="3676"/>
                <a:ext cx="5" cy="5"/>
              </a:xfrm>
              <a:custGeom>
                <a:avLst/>
                <a:gdLst>
                  <a:gd name="T0" fmla="*/ 25 w 1"/>
                  <a:gd name="T1" fmla="*/ 0 h 1"/>
                  <a:gd name="T2" fmla="*/ 25 w 1"/>
                  <a:gd name="T3" fmla="*/ 0 h 1"/>
                  <a:gd name="T4" fmla="*/ 25 w 1"/>
                  <a:gd name="T5" fmla="*/ 0 h 1"/>
                  <a:gd name="T6" fmla="*/ 25 w 1"/>
                  <a:gd name="T7" fmla="*/ 0 h 1"/>
                  <a:gd name="T8" fmla="*/ 0 w 1"/>
                  <a:gd name="T9" fmla="*/ 0 h 1"/>
                  <a:gd name="T10" fmla="*/ 0 w 1"/>
                  <a:gd name="T11" fmla="*/ 0 h 1"/>
                  <a:gd name="T12" fmla="*/ 0 w 1"/>
                  <a:gd name="T13" fmla="*/ 0 h 1"/>
                  <a:gd name="T14" fmla="*/ 0 w 1"/>
                  <a:gd name="T15" fmla="*/ 0 h 1"/>
                  <a:gd name="T16" fmla="*/ 0 w 1"/>
                  <a:gd name="T17" fmla="*/ 25 h 1"/>
                  <a:gd name="T18" fmla="*/ 0 w 1"/>
                  <a:gd name="T19" fmla="*/ 25 h 1"/>
                  <a:gd name="T20" fmla="*/ 0 w 1"/>
                  <a:gd name="T21" fmla="*/ 25 h 1"/>
                  <a:gd name="T22" fmla="*/ 0 w 1"/>
                  <a:gd name="T23" fmla="*/ 25 h 1"/>
                  <a:gd name="T24" fmla="*/ 0 w 1"/>
                  <a:gd name="T25" fmla="*/ 25 h 1"/>
                  <a:gd name="T26" fmla="*/ 25 w 1"/>
                  <a:gd name="T27" fmla="*/ 25 h 1"/>
                  <a:gd name="T28" fmla="*/ 25 w 1"/>
                  <a:gd name="T29" fmla="*/ 0 h 1"/>
                  <a:gd name="T30" fmla="*/ 25 w 1"/>
                  <a:gd name="T31" fmla="*/ 0 h 1"/>
                  <a:gd name="T32" fmla="*/ 25 w 1"/>
                  <a:gd name="T33" fmla="*/ 0 h 1"/>
                  <a:gd name="T34" fmla="*/ 25 w 1"/>
                  <a:gd name="T35" fmla="*/ 0 h 1"/>
                  <a:gd name="T36" fmla="*/ 25 w 1"/>
                  <a:gd name="T37" fmla="*/ 0 h 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
                  <a:gd name="T58" fmla="*/ 0 h 1"/>
                  <a:gd name="T59" fmla="*/ 1 w 1"/>
                  <a:gd name="T60" fmla="*/ 1 h 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 h="1">
                    <a:moveTo>
                      <a:pt x="1" y="0"/>
                    </a:moveTo>
                    <a:lnTo>
                      <a:pt x="1" y="0"/>
                    </a:lnTo>
                    <a:lnTo>
                      <a:pt x="0" y="0"/>
                    </a:lnTo>
                    <a:lnTo>
                      <a:pt x="0" y="1"/>
                    </a:lnTo>
                    <a:lnTo>
                      <a:pt x="1" y="1"/>
                    </a:lnTo>
                    <a:lnTo>
                      <a:pt x="1" y="0"/>
                    </a:lnTo>
                    <a:close/>
                  </a:path>
                </a:pathLst>
              </a:custGeom>
              <a:solidFill>
                <a:srgbClr val="FFC66D"/>
              </a:solidFill>
              <a:ln w="12700" cmpd="sng">
                <a:solidFill>
                  <a:schemeClr val="tx1"/>
                </a:solidFill>
                <a:prstDash val="solid"/>
                <a:round/>
                <a:headEnd/>
                <a:tailEnd/>
              </a:ln>
            </p:spPr>
            <p:txBody>
              <a:bodyPr/>
              <a:lstStyle/>
              <a:p>
                <a:endParaRPr lang="en-US"/>
              </a:p>
            </p:txBody>
          </p:sp>
          <p:sp>
            <p:nvSpPr>
              <p:cNvPr id="150" name="Freeform 47"/>
              <p:cNvSpPr>
                <a:spLocks/>
              </p:cNvSpPr>
              <p:nvPr/>
            </p:nvSpPr>
            <p:spPr bwMode="auto">
              <a:xfrm>
                <a:off x="870" y="3682"/>
                <a:ext cx="14" cy="14"/>
              </a:xfrm>
              <a:custGeom>
                <a:avLst/>
                <a:gdLst>
                  <a:gd name="T0" fmla="*/ 42 w 3"/>
                  <a:gd name="T1" fmla="*/ 23 h 3"/>
                  <a:gd name="T2" fmla="*/ 65 w 3"/>
                  <a:gd name="T3" fmla="*/ 23 h 3"/>
                  <a:gd name="T4" fmla="*/ 42 w 3"/>
                  <a:gd name="T5" fmla="*/ 23 h 3"/>
                  <a:gd name="T6" fmla="*/ 65 w 3"/>
                  <a:gd name="T7" fmla="*/ 42 h 3"/>
                  <a:gd name="T8" fmla="*/ 42 w 3"/>
                  <a:gd name="T9" fmla="*/ 42 h 3"/>
                  <a:gd name="T10" fmla="*/ 23 w 3"/>
                  <a:gd name="T11" fmla="*/ 65 h 3"/>
                  <a:gd name="T12" fmla="*/ 0 w 3"/>
                  <a:gd name="T13" fmla="*/ 65 h 3"/>
                  <a:gd name="T14" fmla="*/ 23 w 3"/>
                  <a:gd name="T15" fmla="*/ 23 h 3"/>
                  <a:gd name="T16" fmla="*/ 42 w 3"/>
                  <a:gd name="T17" fmla="*/ 23 h 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
                  <a:gd name="T28" fmla="*/ 0 h 3"/>
                  <a:gd name="T29" fmla="*/ 3 w 3"/>
                  <a:gd name="T30" fmla="*/ 3 h 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 h="3">
                    <a:moveTo>
                      <a:pt x="2" y="1"/>
                    </a:moveTo>
                    <a:cubicBezTo>
                      <a:pt x="2" y="0"/>
                      <a:pt x="3" y="0"/>
                      <a:pt x="3" y="1"/>
                    </a:cubicBezTo>
                    <a:cubicBezTo>
                      <a:pt x="3" y="1"/>
                      <a:pt x="3" y="1"/>
                      <a:pt x="2" y="1"/>
                    </a:cubicBezTo>
                    <a:cubicBezTo>
                      <a:pt x="2" y="2"/>
                      <a:pt x="3" y="2"/>
                      <a:pt x="3" y="2"/>
                    </a:cubicBezTo>
                    <a:cubicBezTo>
                      <a:pt x="3" y="2"/>
                      <a:pt x="2" y="2"/>
                      <a:pt x="2" y="2"/>
                    </a:cubicBezTo>
                    <a:cubicBezTo>
                      <a:pt x="2" y="2"/>
                      <a:pt x="2" y="2"/>
                      <a:pt x="1" y="3"/>
                    </a:cubicBezTo>
                    <a:cubicBezTo>
                      <a:pt x="1" y="3"/>
                      <a:pt x="0" y="3"/>
                      <a:pt x="0" y="3"/>
                    </a:cubicBezTo>
                    <a:cubicBezTo>
                      <a:pt x="0" y="2"/>
                      <a:pt x="1" y="2"/>
                      <a:pt x="1" y="1"/>
                    </a:cubicBezTo>
                    <a:cubicBezTo>
                      <a:pt x="2" y="1"/>
                      <a:pt x="2" y="1"/>
                      <a:pt x="2" y="1"/>
                    </a:cubicBezTo>
                    <a:close/>
                  </a:path>
                </a:pathLst>
              </a:custGeom>
              <a:solidFill>
                <a:srgbClr val="FFC66D"/>
              </a:solidFill>
              <a:ln w="12700" cmpd="sng">
                <a:solidFill>
                  <a:schemeClr val="tx1"/>
                </a:solidFill>
                <a:prstDash val="solid"/>
                <a:round/>
                <a:headEnd/>
                <a:tailEnd/>
              </a:ln>
            </p:spPr>
            <p:txBody>
              <a:bodyPr/>
              <a:lstStyle/>
              <a:p>
                <a:endParaRPr lang="en-US"/>
              </a:p>
            </p:txBody>
          </p:sp>
          <p:sp>
            <p:nvSpPr>
              <p:cNvPr id="151" name="Freeform 48"/>
              <p:cNvSpPr>
                <a:spLocks/>
              </p:cNvSpPr>
              <p:nvPr/>
            </p:nvSpPr>
            <p:spPr bwMode="auto">
              <a:xfrm>
                <a:off x="875" y="3684"/>
                <a:ext cx="14" cy="9"/>
              </a:xfrm>
              <a:custGeom>
                <a:avLst/>
                <a:gdLst>
                  <a:gd name="T0" fmla="*/ 42 w 3"/>
                  <a:gd name="T1" fmla="*/ 0 h 2"/>
                  <a:gd name="T2" fmla="*/ 42 w 3"/>
                  <a:gd name="T3" fmla="*/ 0 h 2"/>
                  <a:gd name="T4" fmla="*/ 42 w 3"/>
                  <a:gd name="T5" fmla="*/ 0 h 2"/>
                  <a:gd name="T6" fmla="*/ 42 w 3"/>
                  <a:gd name="T7" fmla="*/ 0 h 2"/>
                  <a:gd name="T8" fmla="*/ 65 w 3"/>
                  <a:gd name="T9" fmla="*/ 0 h 2"/>
                  <a:gd name="T10" fmla="*/ 65 w 3"/>
                  <a:gd name="T11" fmla="*/ 0 h 2"/>
                  <a:gd name="T12" fmla="*/ 65 w 3"/>
                  <a:gd name="T13" fmla="*/ 0 h 2"/>
                  <a:gd name="T14" fmla="*/ 65 w 3"/>
                  <a:gd name="T15" fmla="*/ 0 h 2"/>
                  <a:gd name="T16" fmla="*/ 65 w 3"/>
                  <a:gd name="T17" fmla="*/ 0 h 2"/>
                  <a:gd name="T18" fmla="*/ 65 w 3"/>
                  <a:gd name="T19" fmla="*/ 0 h 2"/>
                  <a:gd name="T20" fmla="*/ 65 w 3"/>
                  <a:gd name="T21" fmla="*/ 0 h 2"/>
                  <a:gd name="T22" fmla="*/ 42 w 3"/>
                  <a:gd name="T23" fmla="*/ 0 h 2"/>
                  <a:gd name="T24" fmla="*/ 42 w 3"/>
                  <a:gd name="T25" fmla="*/ 22 h 2"/>
                  <a:gd name="T26" fmla="*/ 65 w 3"/>
                  <a:gd name="T27" fmla="*/ 22 h 2"/>
                  <a:gd name="T28" fmla="*/ 65 w 3"/>
                  <a:gd name="T29" fmla="*/ 22 h 2"/>
                  <a:gd name="T30" fmla="*/ 65 w 3"/>
                  <a:gd name="T31" fmla="*/ 22 h 2"/>
                  <a:gd name="T32" fmla="*/ 42 w 3"/>
                  <a:gd name="T33" fmla="*/ 22 h 2"/>
                  <a:gd name="T34" fmla="*/ 42 w 3"/>
                  <a:gd name="T35" fmla="*/ 22 h 2"/>
                  <a:gd name="T36" fmla="*/ 42 w 3"/>
                  <a:gd name="T37" fmla="*/ 22 h 2"/>
                  <a:gd name="T38" fmla="*/ 42 w 3"/>
                  <a:gd name="T39" fmla="*/ 22 h 2"/>
                  <a:gd name="T40" fmla="*/ 42 w 3"/>
                  <a:gd name="T41" fmla="*/ 22 h 2"/>
                  <a:gd name="T42" fmla="*/ 23 w 3"/>
                  <a:gd name="T43" fmla="*/ 40 h 2"/>
                  <a:gd name="T44" fmla="*/ 23 w 3"/>
                  <a:gd name="T45" fmla="*/ 40 h 2"/>
                  <a:gd name="T46" fmla="*/ 23 w 3"/>
                  <a:gd name="T47" fmla="*/ 40 h 2"/>
                  <a:gd name="T48" fmla="*/ 0 w 3"/>
                  <a:gd name="T49" fmla="*/ 40 h 2"/>
                  <a:gd name="T50" fmla="*/ 0 w 3"/>
                  <a:gd name="T51" fmla="*/ 40 h 2"/>
                  <a:gd name="T52" fmla="*/ 0 w 3"/>
                  <a:gd name="T53" fmla="*/ 22 h 2"/>
                  <a:gd name="T54" fmla="*/ 23 w 3"/>
                  <a:gd name="T55" fmla="*/ 22 h 2"/>
                  <a:gd name="T56" fmla="*/ 23 w 3"/>
                  <a:gd name="T57" fmla="*/ 22 h 2"/>
                  <a:gd name="T58" fmla="*/ 23 w 3"/>
                  <a:gd name="T59" fmla="*/ 22 h 2"/>
                  <a:gd name="T60" fmla="*/ 23 w 3"/>
                  <a:gd name="T61" fmla="*/ 0 h 2"/>
                  <a:gd name="T62" fmla="*/ 42 w 3"/>
                  <a:gd name="T63" fmla="*/ 0 h 2"/>
                  <a:gd name="T64" fmla="*/ 42 w 3"/>
                  <a:gd name="T65" fmla="*/ 0 h 2"/>
                  <a:gd name="T66" fmla="*/ 42 w 3"/>
                  <a:gd name="T67" fmla="*/ 0 h 2"/>
                  <a:gd name="T68" fmla="*/ 42 w 3"/>
                  <a:gd name="T69" fmla="*/ 0 h 2"/>
                  <a:gd name="T70" fmla="*/ 42 w 3"/>
                  <a:gd name="T71" fmla="*/ 0 h 2"/>
                  <a:gd name="T72" fmla="*/ 42 w 3"/>
                  <a:gd name="T73" fmla="*/ 0 h 2"/>
                  <a:gd name="T74" fmla="*/ 42 w 3"/>
                  <a:gd name="T75" fmla="*/ 0 h 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
                  <a:gd name="T115" fmla="*/ 0 h 2"/>
                  <a:gd name="T116" fmla="*/ 3 w 3"/>
                  <a:gd name="T117" fmla="*/ 2 h 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 h="2">
                    <a:moveTo>
                      <a:pt x="2" y="0"/>
                    </a:moveTo>
                    <a:lnTo>
                      <a:pt x="2" y="0"/>
                    </a:lnTo>
                    <a:lnTo>
                      <a:pt x="3" y="0"/>
                    </a:lnTo>
                    <a:lnTo>
                      <a:pt x="2" y="0"/>
                    </a:lnTo>
                    <a:lnTo>
                      <a:pt x="2" y="1"/>
                    </a:lnTo>
                    <a:lnTo>
                      <a:pt x="3" y="1"/>
                    </a:lnTo>
                    <a:lnTo>
                      <a:pt x="2" y="1"/>
                    </a:lnTo>
                    <a:lnTo>
                      <a:pt x="1" y="2"/>
                    </a:lnTo>
                    <a:lnTo>
                      <a:pt x="0" y="2"/>
                    </a:lnTo>
                    <a:lnTo>
                      <a:pt x="0" y="1"/>
                    </a:lnTo>
                    <a:lnTo>
                      <a:pt x="1" y="1"/>
                    </a:lnTo>
                    <a:lnTo>
                      <a:pt x="1" y="0"/>
                    </a:lnTo>
                    <a:lnTo>
                      <a:pt x="2" y="0"/>
                    </a:lnTo>
                    <a:close/>
                  </a:path>
                </a:pathLst>
              </a:custGeom>
              <a:solidFill>
                <a:srgbClr val="FFC66D"/>
              </a:solidFill>
              <a:ln w="12700" cmpd="sng">
                <a:solidFill>
                  <a:schemeClr val="tx1"/>
                </a:solidFill>
                <a:prstDash val="solid"/>
                <a:round/>
                <a:headEnd/>
                <a:tailEnd/>
              </a:ln>
            </p:spPr>
            <p:txBody>
              <a:bodyPr/>
              <a:lstStyle/>
              <a:p>
                <a:endParaRPr lang="en-US"/>
              </a:p>
            </p:txBody>
          </p:sp>
          <p:sp>
            <p:nvSpPr>
              <p:cNvPr id="152" name="Freeform 49"/>
              <p:cNvSpPr>
                <a:spLocks/>
              </p:cNvSpPr>
              <p:nvPr/>
            </p:nvSpPr>
            <p:spPr bwMode="auto">
              <a:xfrm>
                <a:off x="833" y="3690"/>
                <a:ext cx="19" cy="10"/>
              </a:xfrm>
              <a:custGeom>
                <a:avLst/>
                <a:gdLst>
                  <a:gd name="T0" fmla="*/ 66 w 4"/>
                  <a:gd name="T1" fmla="*/ 25 h 2"/>
                  <a:gd name="T2" fmla="*/ 66 w 4"/>
                  <a:gd name="T3" fmla="*/ 0 h 2"/>
                  <a:gd name="T4" fmla="*/ 90 w 4"/>
                  <a:gd name="T5" fmla="*/ 0 h 2"/>
                  <a:gd name="T6" fmla="*/ 90 w 4"/>
                  <a:gd name="T7" fmla="*/ 25 h 2"/>
                  <a:gd name="T8" fmla="*/ 24 w 4"/>
                  <a:gd name="T9" fmla="*/ 50 h 2"/>
                  <a:gd name="T10" fmla="*/ 66 w 4"/>
                  <a:gd name="T11" fmla="*/ 25 h 2"/>
                  <a:gd name="T12" fmla="*/ 0 60000 65536"/>
                  <a:gd name="T13" fmla="*/ 0 60000 65536"/>
                  <a:gd name="T14" fmla="*/ 0 60000 65536"/>
                  <a:gd name="T15" fmla="*/ 0 60000 65536"/>
                  <a:gd name="T16" fmla="*/ 0 60000 65536"/>
                  <a:gd name="T17" fmla="*/ 0 60000 65536"/>
                  <a:gd name="T18" fmla="*/ 0 w 4"/>
                  <a:gd name="T19" fmla="*/ 0 h 2"/>
                  <a:gd name="T20" fmla="*/ 4 w 4"/>
                  <a:gd name="T21" fmla="*/ 2 h 2"/>
                </a:gdLst>
                <a:ahLst/>
                <a:cxnLst>
                  <a:cxn ang="T12">
                    <a:pos x="T0" y="T1"/>
                  </a:cxn>
                  <a:cxn ang="T13">
                    <a:pos x="T2" y="T3"/>
                  </a:cxn>
                  <a:cxn ang="T14">
                    <a:pos x="T4" y="T5"/>
                  </a:cxn>
                  <a:cxn ang="T15">
                    <a:pos x="T6" y="T7"/>
                  </a:cxn>
                  <a:cxn ang="T16">
                    <a:pos x="T8" y="T9"/>
                  </a:cxn>
                  <a:cxn ang="T17">
                    <a:pos x="T10" y="T11"/>
                  </a:cxn>
                </a:cxnLst>
                <a:rect l="T18" t="T19" r="T20" b="T21"/>
                <a:pathLst>
                  <a:path w="4" h="2">
                    <a:moveTo>
                      <a:pt x="3" y="1"/>
                    </a:moveTo>
                    <a:cubicBezTo>
                      <a:pt x="3" y="1"/>
                      <a:pt x="3" y="0"/>
                      <a:pt x="3" y="0"/>
                    </a:cubicBezTo>
                    <a:cubicBezTo>
                      <a:pt x="4" y="0"/>
                      <a:pt x="4" y="0"/>
                      <a:pt x="4" y="0"/>
                    </a:cubicBezTo>
                    <a:cubicBezTo>
                      <a:pt x="4" y="1"/>
                      <a:pt x="4" y="1"/>
                      <a:pt x="4" y="1"/>
                    </a:cubicBezTo>
                    <a:cubicBezTo>
                      <a:pt x="3" y="2"/>
                      <a:pt x="2" y="2"/>
                      <a:pt x="1" y="2"/>
                    </a:cubicBezTo>
                    <a:cubicBezTo>
                      <a:pt x="0" y="1"/>
                      <a:pt x="3" y="2"/>
                      <a:pt x="3" y="1"/>
                    </a:cubicBezTo>
                    <a:close/>
                  </a:path>
                </a:pathLst>
              </a:custGeom>
              <a:solidFill>
                <a:srgbClr val="FFC66D"/>
              </a:solidFill>
              <a:ln w="12700" cmpd="sng">
                <a:solidFill>
                  <a:schemeClr val="tx1"/>
                </a:solidFill>
                <a:prstDash val="solid"/>
                <a:round/>
                <a:headEnd/>
                <a:tailEnd/>
              </a:ln>
            </p:spPr>
            <p:txBody>
              <a:bodyPr/>
              <a:lstStyle/>
              <a:p>
                <a:endParaRPr lang="en-US"/>
              </a:p>
            </p:txBody>
          </p:sp>
          <p:sp>
            <p:nvSpPr>
              <p:cNvPr id="153" name="Freeform 50"/>
              <p:cNvSpPr>
                <a:spLocks/>
              </p:cNvSpPr>
              <p:nvPr/>
            </p:nvSpPr>
            <p:spPr bwMode="auto">
              <a:xfrm>
                <a:off x="838" y="3690"/>
                <a:ext cx="14" cy="10"/>
              </a:xfrm>
              <a:custGeom>
                <a:avLst/>
                <a:gdLst>
                  <a:gd name="T0" fmla="*/ 42 w 3"/>
                  <a:gd name="T1" fmla="*/ 25 h 2"/>
                  <a:gd name="T2" fmla="*/ 42 w 3"/>
                  <a:gd name="T3" fmla="*/ 25 h 2"/>
                  <a:gd name="T4" fmla="*/ 42 w 3"/>
                  <a:gd name="T5" fmla="*/ 0 h 2"/>
                  <a:gd name="T6" fmla="*/ 42 w 3"/>
                  <a:gd name="T7" fmla="*/ 0 h 2"/>
                  <a:gd name="T8" fmla="*/ 42 w 3"/>
                  <a:gd name="T9" fmla="*/ 0 h 2"/>
                  <a:gd name="T10" fmla="*/ 42 w 3"/>
                  <a:gd name="T11" fmla="*/ 0 h 2"/>
                  <a:gd name="T12" fmla="*/ 42 w 3"/>
                  <a:gd name="T13" fmla="*/ 0 h 2"/>
                  <a:gd name="T14" fmla="*/ 65 w 3"/>
                  <a:gd name="T15" fmla="*/ 0 h 2"/>
                  <a:gd name="T16" fmla="*/ 65 w 3"/>
                  <a:gd name="T17" fmla="*/ 0 h 2"/>
                  <a:gd name="T18" fmla="*/ 65 w 3"/>
                  <a:gd name="T19" fmla="*/ 0 h 2"/>
                  <a:gd name="T20" fmla="*/ 65 w 3"/>
                  <a:gd name="T21" fmla="*/ 25 h 2"/>
                  <a:gd name="T22" fmla="*/ 65 w 3"/>
                  <a:gd name="T23" fmla="*/ 25 h 2"/>
                  <a:gd name="T24" fmla="*/ 65 w 3"/>
                  <a:gd name="T25" fmla="*/ 25 h 2"/>
                  <a:gd name="T26" fmla="*/ 65 w 3"/>
                  <a:gd name="T27" fmla="*/ 25 h 2"/>
                  <a:gd name="T28" fmla="*/ 42 w 3"/>
                  <a:gd name="T29" fmla="*/ 50 h 2"/>
                  <a:gd name="T30" fmla="*/ 23 w 3"/>
                  <a:gd name="T31" fmla="*/ 50 h 2"/>
                  <a:gd name="T32" fmla="*/ 0 w 3"/>
                  <a:gd name="T33" fmla="*/ 50 h 2"/>
                  <a:gd name="T34" fmla="*/ 0 w 3"/>
                  <a:gd name="T35" fmla="*/ 50 h 2"/>
                  <a:gd name="T36" fmla="*/ 0 w 3"/>
                  <a:gd name="T37" fmla="*/ 50 h 2"/>
                  <a:gd name="T38" fmla="*/ 0 w 3"/>
                  <a:gd name="T39" fmla="*/ 50 h 2"/>
                  <a:gd name="T40" fmla="*/ 0 w 3"/>
                  <a:gd name="T41" fmla="*/ 50 h 2"/>
                  <a:gd name="T42" fmla="*/ 0 w 3"/>
                  <a:gd name="T43" fmla="*/ 50 h 2"/>
                  <a:gd name="T44" fmla="*/ 23 w 3"/>
                  <a:gd name="T45" fmla="*/ 50 h 2"/>
                  <a:gd name="T46" fmla="*/ 42 w 3"/>
                  <a:gd name="T47" fmla="*/ 25 h 2"/>
                  <a:gd name="T48" fmla="*/ 42 w 3"/>
                  <a:gd name="T49" fmla="*/ 25 h 2"/>
                  <a:gd name="T50" fmla="*/ 42 w 3"/>
                  <a:gd name="T51" fmla="*/ 25 h 2"/>
                  <a:gd name="T52" fmla="*/ 42 w 3"/>
                  <a:gd name="T53" fmla="*/ 25 h 2"/>
                  <a:gd name="T54" fmla="*/ 42 w 3"/>
                  <a:gd name="T55" fmla="*/ 25 h 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
                  <a:gd name="T85" fmla="*/ 0 h 2"/>
                  <a:gd name="T86" fmla="*/ 3 w 3"/>
                  <a:gd name="T87" fmla="*/ 2 h 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 h="2">
                    <a:moveTo>
                      <a:pt x="2" y="1"/>
                    </a:moveTo>
                    <a:lnTo>
                      <a:pt x="2" y="1"/>
                    </a:lnTo>
                    <a:lnTo>
                      <a:pt x="2" y="0"/>
                    </a:lnTo>
                    <a:lnTo>
                      <a:pt x="3" y="0"/>
                    </a:lnTo>
                    <a:lnTo>
                      <a:pt x="3" y="1"/>
                    </a:lnTo>
                    <a:lnTo>
                      <a:pt x="2" y="2"/>
                    </a:lnTo>
                    <a:lnTo>
                      <a:pt x="1" y="2"/>
                    </a:lnTo>
                    <a:lnTo>
                      <a:pt x="0" y="2"/>
                    </a:lnTo>
                    <a:lnTo>
                      <a:pt x="1" y="2"/>
                    </a:lnTo>
                    <a:lnTo>
                      <a:pt x="2" y="1"/>
                    </a:lnTo>
                    <a:close/>
                  </a:path>
                </a:pathLst>
              </a:custGeom>
              <a:solidFill>
                <a:srgbClr val="FFC66D"/>
              </a:solidFill>
              <a:ln w="12700" cmpd="sng">
                <a:solidFill>
                  <a:schemeClr val="tx1"/>
                </a:solidFill>
                <a:prstDash val="solid"/>
                <a:round/>
                <a:headEnd/>
                <a:tailEnd/>
              </a:ln>
            </p:spPr>
            <p:txBody>
              <a:bodyPr/>
              <a:lstStyle/>
              <a:p>
                <a:endParaRPr lang="en-US"/>
              </a:p>
            </p:txBody>
          </p:sp>
          <p:sp>
            <p:nvSpPr>
              <p:cNvPr id="154" name="Freeform 51"/>
              <p:cNvSpPr>
                <a:spLocks/>
              </p:cNvSpPr>
              <p:nvPr/>
            </p:nvSpPr>
            <p:spPr bwMode="auto">
              <a:xfrm>
                <a:off x="814" y="3691"/>
                <a:ext cx="10" cy="15"/>
              </a:xfrm>
              <a:custGeom>
                <a:avLst/>
                <a:gdLst>
                  <a:gd name="T0" fmla="*/ 25 w 2"/>
                  <a:gd name="T1" fmla="*/ 25 h 3"/>
                  <a:gd name="T2" fmla="*/ 0 w 2"/>
                  <a:gd name="T3" fmla="*/ 0 h 3"/>
                  <a:gd name="T4" fmla="*/ 0 w 2"/>
                  <a:gd name="T5" fmla="*/ 0 h 3"/>
                  <a:gd name="T6" fmla="*/ 25 w 2"/>
                  <a:gd name="T7" fmla="*/ 50 h 3"/>
                  <a:gd name="T8" fmla="*/ 0 w 2"/>
                  <a:gd name="T9" fmla="*/ 50 h 3"/>
                  <a:gd name="T10" fmla="*/ 0 w 2"/>
                  <a:gd name="T11" fmla="*/ 50 h 3"/>
                  <a:gd name="T12" fmla="*/ 0 w 2"/>
                  <a:gd name="T13" fmla="*/ 75 h 3"/>
                  <a:gd name="T14" fmla="*/ 25 w 2"/>
                  <a:gd name="T15" fmla="*/ 75 h 3"/>
                  <a:gd name="T16" fmla="*/ 25 w 2"/>
                  <a:gd name="T17" fmla="*/ 75 h 3"/>
                  <a:gd name="T18" fmla="*/ 50 w 2"/>
                  <a:gd name="T19" fmla="*/ 75 h 3"/>
                  <a:gd name="T20" fmla="*/ 50 w 2"/>
                  <a:gd name="T21" fmla="*/ 25 h 3"/>
                  <a:gd name="T22" fmla="*/ 50 w 2"/>
                  <a:gd name="T23" fmla="*/ 0 h 3"/>
                  <a:gd name="T24" fmla="*/ 25 w 2"/>
                  <a:gd name="T25" fmla="*/ 0 h 3"/>
                  <a:gd name="T26" fmla="*/ 25 w 2"/>
                  <a:gd name="T27" fmla="*/ 25 h 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
                  <a:gd name="T43" fmla="*/ 0 h 3"/>
                  <a:gd name="T44" fmla="*/ 2 w 2"/>
                  <a:gd name="T45" fmla="*/ 3 h 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 h="3">
                    <a:moveTo>
                      <a:pt x="1" y="1"/>
                    </a:moveTo>
                    <a:cubicBezTo>
                      <a:pt x="2" y="0"/>
                      <a:pt x="1" y="0"/>
                      <a:pt x="0" y="0"/>
                    </a:cubicBezTo>
                    <a:cubicBezTo>
                      <a:pt x="0" y="0"/>
                      <a:pt x="0" y="0"/>
                      <a:pt x="0" y="0"/>
                    </a:cubicBezTo>
                    <a:cubicBezTo>
                      <a:pt x="1" y="1"/>
                      <a:pt x="1" y="1"/>
                      <a:pt x="1" y="2"/>
                    </a:cubicBezTo>
                    <a:cubicBezTo>
                      <a:pt x="1" y="2"/>
                      <a:pt x="0" y="2"/>
                      <a:pt x="0" y="2"/>
                    </a:cubicBezTo>
                    <a:cubicBezTo>
                      <a:pt x="0" y="2"/>
                      <a:pt x="0" y="2"/>
                      <a:pt x="0" y="2"/>
                    </a:cubicBezTo>
                    <a:cubicBezTo>
                      <a:pt x="0" y="2"/>
                      <a:pt x="0" y="3"/>
                      <a:pt x="0" y="3"/>
                    </a:cubicBezTo>
                    <a:cubicBezTo>
                      <a:pt x="1" y="3"/>
                      <a:pt x="1" y="3"/>
                      <a:pt x="1" y="3"/>
                    </a:cubicBezTo>
                    <a:cubicBezTo>
                      <a:pt x="1" y="3"/>
                      <a:pt x="1" y="3"/>
                      <a:pt x="1" y="3"/>
                    </a:cubicBezTo>
                    <a:cubicBezTo>
                      <a:pt x="1" y="3"/>
                      <a:pt x="2" y="3"/>
                      <a:pt x="2" y="3"/>
                    </a:cubicBezTo>
                    <a:cubicBezTo>
                      <a:pt x="2" y="2"/>
                      <a:pt x="2" y="2"/>
                      <a:pt x="2" y="1"/>
                    </a:cubicBezTo>
                    <a:cubicBezTo>
                      <a:pt x="2" y="1"/>
                      <a:pt x="2" y="1"/>
                      <a:pt x="2" y="0"/>
                    </a:cubicBezTo>
                    <a:cubicBezTo>
                      <a:pt x="2" y="0"/>
                      <a:pt x="2" y="0"/>
                      <a:pt x="1" y="0"/>
                    </a:cubicBezTo>
                    <a:cubicBezTo>
                      <a:pt x="1" y="0"/>
                      <a:pt x="1" y="1"/>
                      <a:pt x="1" y="1"/>
                    </a:cubicBezTo>
                    <a:close/>
                  </a:path>
                </a:pathLst>
              </a:custGeom>
              <a:solidFill>
                <a:srgbClr val="FFC66D"/>
              </a:solidFill>
              <a:ln w="12700" cmpd="sng">
                <a:solidFill>
                  <a:schemeClr val="tx1"/>
                </a:solidFill>
                <a:prstDash val="solid"/>
                <a:round/>
                <a:headEnd/>
                <a:tailEnd/>
              </a:ln>
            </p:spPr>
            <p:txBody>
              <a:bodyPr/>
              <a:lstStyle/>
              <a:p>
                <a:endParaRPr lang="en-US"/>
              </a:p>
            </p:txBody>
          </p:sp>
          <p:sp>
            <p:nvSpPr>
              <p:cNvPr id="155" name="Freeform 52"/>
              <p:cNvSpPr>
                <a:spLocks/>
              </p:cNvSpPr>
              <p:nvPr/>
            </p:nvSpPr>
            <p:spPr bwMode="auto">
              <a:xfrm>
                <a:off x="814" y="3691"/>
                <a:ext cx="10" cy="15"/>
              </a:xfrm>
              <a:custGeom>
                <a:avLst/>
                <a:gdLst>
                  <a:gd name="T0" fmla="*/ 25 w 2"/>
                  <a:gd name="T1" fmla="*/ 25 h 3"/>
                  <a:gd name="T2" fmla="*/ 25 w 2"/>
                  <a:gd name="T3" fmla="*/ 0 h 3"/>
                  <a:gd name="T4" fmla="*/ 25 w 2"/>
                  <a:gd name="T5" fmla="*/ 0 h 3"/>
                  <a:gd name="T6" fmla="*/ 25 w 2"/>
                  <a:gd name="T7" fmla="*/ 0 h 3"/>
                  <a:gd name="T8" fmla="*/ 0 w 2"/>
                  <a:gd name="T9" fmla="*/ 0 h 3"/>
                  <a:gd name="T10" fmla="*/ 0 w 2"/>
                  <a:gd name="T11" fmla="*/ 0 h 3"/>
                  <a:gd name="T12" fmla="*/ 0 w 2"/>
                  <a:gd name="T13" fmla="*/ 25 h 3"/>
                  <a:gd name="T14" fmla="*/ 25 w 2"/>
                  <a:gd name="T15" fmla="*/ 25 h 3"/>
                  <a:gd name="T16" fmla="*/ 25 w 2"/>
                  <a:gd name="T17" fmla="*/ 25 h 3"/>
                  <a:gd name="T18" fmla="*/ 25 w 2"/>
                  <a:gd name="T19" fmla="*/ 50 h 3"/>
                  <a:gd name="T20" fmla="*/ 0 w 2"/>
                  <a:gd name="T21" fmla="*/ 50 h 3"/>
                  <a:gd name="T22" fmla="*/ 0 w 2"/>
                  <a:gd name="T23" fmla="*/ 50 h 3"/>
                  <a:gd name="T24" fmla="*/ 0 w 2"/>
                  <a:gd name="T25" fmla="*/ 50 h 3"/>
                  <a:gd name="T26" fmla="*/ 0 w 2"/>
                  <a:gd name="T27" fmla="*/ 50 h 3"/>
                  <a:gd name="T28" fmla="*/ 0 w 2"/>
                  <a:gd name="T29" fmla="*/ 50 h 3"/>
                  <a:gd name="T30" fmla="*/ 0 w 2"/>
                  <a:gd name="T31" fmla="*/ 50 h 3"/>
                  <a:gd name="T32" fmla="*/ 0 w 2"/>
                  <a:gd name="T33" fmla="*/ 75 h 3"/>
                  <a:gd name="T34" fmla="*/ 25 w 2"/>
                  <a:gd name="T35" fmla="*/ 75 h 3"/>
                  <a:gd name="T36" fmla="*/ 25 w 2"/>
                  <a:gd name="T37" fmla="*/ 75 h 3"/>
                  <a:gd name="T38" fmla="*/ 25 w 2"/>
                  <a:gd name="T39" fmla="*/ 75 h 3"/>
                  <a:gd name="T40" fmla="*/ 25 w 2"/>
                  <a:gd name="T41" fmla="*/ 75 h 3"/>
                  <a:gd name="T42" fmla="*/ 25 w 2"/>
                  <a:gd name="T43" fmla="*/ 75 h 3"/>
                  <a:gd name="T44" fmla="*/ 50 w 2"/>
                  <a:gd name="T45" fmla="*/ 75 h 3"/>
                  <a:gd name="T46" fmla="*/ 50 w 2"/>
                  <a:gd name="T47" fmla="*/ 50 h 3"/>
                  <a:gd name="T48" fmla="*/ 50 w 2"/>
                  <a:gd name="T49" fmla="*/ 25 h 3"/>
                  <a:gd name="T50" fmla="*/ 50 w 2"/>
                  <a:gd name="T51" fmla="*/ 25 h 3"/>
                  <a:gd name="T52" fmla="*/ 50 w 2"/>
                  <a:gd name="T53" fmla="*/ 25 h 3"/>
                  <a:gd name="T54" fmla="*/ 50 w 2"/>
                  <a:gd name="T55" fmla="*/ 0 h 3"/>
                  <a:gd name="T56" fmla="*/ 50 w 2"/>
                  <a:gd name="T57" fmla="*/ 0 h 3"/>
                  <a:gd name="T58" fmla="*/ 50 w 2"/>
                  <a:gd name="T59" fmla="*/ 0 h 3"/>
                  <a:gd name="T60" fmla="*/ 25 w 2"/>
                  <a:gd name="T61" fmla="*/ 0 h 3"/>
                  <a:gd name="T62" fmla="*/ 25 w 2"/>
                  <a:gd name="T63" fmla="*/ 0 h 3"/>
                  <a:gd name="T64" fmla="*/ 25 w 2"/>
                  <a:gd name="T65" fmla="*/ 25 h 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
                  <a:gd name="T100" fmla="*/ 0 h 3"/>
                  <a:gd name="T101" fmla="*/ 2 w 2"/>
                  <a:gd name="T102" fmla="*/ 3 h 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 h="3">
                    <a:moveTo>
                      <a:pt x="1" y="1"/>
                    </a:moveTo>
                    <a:lnTo>
                      <a:pt x="1" y="1"/>
                    </a:lnTo>
                    <a:lnTo>
                      <a:pt x="1" y="0"/>
                    </a:lnTo>
                    <a:lnTo>
                      <a:pt x="0" y="0"/>
                    </a:lnTo>
                    <a:lnTo>
                      <a:pt x="0" y="1"/>
                    </a:lnTo>
                    <a:lnTo>
                      <a:pt x="1" y="1"/>
                    </a:lnTo>
                    <a:lnTo>
                      <a:pt x="1" y="2"/>
                    </a:lnTo>
                    <a:lnTo>
                      <a:pt x="0" y="2"/>
                    </a:lnTo>
                    <a:lnTo>
                      <a:pt x="0" y="3"/>
                    </a:lnTo>
                    <a:lnTo>
                      <a:pt x="1" y="3"/>
                    </a:lnTo>
                    <a:lnTo>
                      <a:pt x="2" y="3"/>
                    </a:lnTo>
                    <a:lnTo>
                      <a:pt x="2" y="2"/>
                    </a:lnTo>
                    <a:lnTo>
                      <a:pt x="2" y="1"/>
                    </a:lnTo>
                    <a:lnTo>
                      <a:pt x="2" y="0"/>
                    </a:lnTo>
                    <a:lnTo>
                      <a:pt x="1" y="0"/>
                    </a:lnTo>
                    <a:lnTo>
                      <a:pt x="1" y="1"/>
                    </a:lnTo>
                    <a:close/>
                  </a:path>
                </a:pathLst>
              </a:custGeom>
              <a:solidFill>
                <a:srgbClr val="FFC66D"/>
              </a:solidFill>
              <a:ln w="12700" cmpd="sng">
                <a:solidFill>
                  <a:schemeClr val="tx1"/>
                </a:solidFill>
                <a:prstDash val="solid"/>
                <a:round/>
                <a:headEnd/>
                <a:tailEnd/>
              </a:ln>
            </p:spPr>
            <p:txBody>
              <a:bodyPr/>
              <a:lstStyle/>
              <a:p>
                <a:endParaRPr lang="en-US"/>
              </a:p>
            </p:txBody>
          </p:sp>
          <p:sp>
            <p:nvSpPr>
              <p:cNvPr id="156" name="Freeform 53"/>
              <p:cNvSpPr>
                <a:spLocks/>
              </p:cNvSpPr>
              <p:nvPr/>
            </p:nvSpPr>
            <p:spPr bwMode="auto">
              <a:xfrm>
                <a:off x="795" y="3693"/>
                <a:ext cx="15" cy="15"/>
              </a:xfrm>
              <a:custGeom>
                <a:avLst/>
                <a:gdLst>
                  <a:gd name="T0" fmla="*/ 75 w 3"/>
                  <a:gd name="T1" fmla="*/ 75 h 3"/>
                  <a:gd name="T2" fmla="*/ 75 w 3"/>
                  <a:gd name="T3" fmla="*/ 75 h 3"/>
                  <a:gd name="T4" fmla="*/ 75 w 3"/>
                  <a:gd name="T5" fmla="*/ 75 h 3"/>
                  <a:gd name="T6" fmla="*/ 75 w 3"/>
                  <a:gd name="T7" fmla="*/ 75 h 3"/>
                  <a:gd name="T8" fmla="*/ 75 w 3"/>
                  <a:gd name="T9" fmla="*/ 75 h 3"/>
                  <a:gd name="T10" fmla="*/ 75 w 3"/>
                  <a:gd name="T11" fmla="*/ 75 h 3"/>
                  <a:gd name="T12" fmla="*/ 50 w 3"/>
                  <a:gd name="T13" fmla="*/ 50 h 3"/>
                  <a:gd name="T14" fmla="*/ 25 w 3"/>
                  <a:gd name="T15" fmla="*/ 25 h 3"/>
                  <a:gd name="T16" fmla="*/ 25 w 3"/>
                  <a:gd name="T17" fmla="*/ 25 h 3"/>
                  <a:gd name="T18" fmla="*/ 25 w 3"/>
                  <a:gd name="T19" fmla="*/ 25 h 3"/>
                  <a:gd name="T20" fmla="*/ 25 w 3"/>
                  <a:gd name="T21" fmla="*/ 25 h 3"/>
                  <a:gd name="T22" fmla="*/ 25 w 3"/>
                  <a:gd name="T23" fmla="*/ 25 h 3"/>
                  <a:gd name="T24" fmla="*/ 25 w 3"/>
                  <a:gd name="T25" fmla="*/ 0 h 3"/>
                  <a:gd name="T26" fmla="*/ 0 w 3"/>
                  <a:gd name="T27" fmla="*/ 0 h 3"/>
                  <a:gd name="T28" fmla="*/ 0 w 3"/>
                  <a:gd name="T29" fmla="*/ 0 h 3"/>
                  <a:gd name="T30" fmla="*/ 0 w 3"/>
                  <a:gd name="T31" fmla="*/ 0 h 3"/>
                  <a:gd name="T32" fmla="*/ 0 w 3"/>
                  <a:gd name="T33" fmla="*/ 0 h 3"/>
                  <a:gd name="T34" fmla="*/ 0 w 3"/>
                  <a:gd name="T35" fmla="*/ 0 h 3"/>
                  <a:gd name="T36" fmla="*/ 0 w 3"/>
                  <a:gd name="T37" fmla="*/ 0 h 3"/>
                  <a:gd name="T38" fmla="*/ 0 w 3"/>
                  <a:gd name="T39" fmla="*/ 0 h 3"/>
                  <a:gd name="T40" fmla="*/ 0 w 3"/>
                  <a:gd name="T41" fmla="*/ 25 h 3"/>
                  <a:gd name="T42" fmla="*/ 0 w 3"/>
                  <a:gd name="T43" fmla="*/ 25 h 3"/>
                  <a:gd name="T44" fmla="*/ 0 w 3"/>
                  <a:gd name="T45" fmla="*/ 25 h 3"/>
                  <a:gd name="T46" fmla="*/ 0 w 3"/>
                  <a:gd name="T47" fmla="*/ 25 h 3"/>
                  <a:gd name="T48" fmla="*/ 25 w 3"/>
                  <a:gd name="T49" fmla="*/ 25 h 3"/>
                  <a:gd name="T50" fmla="*/ 25 w 3"/>
                  <a:gd name="T51" fmla="*/ 50 h 3"/>
                  <a:gd name="T52" fmla="*/ 25 w 3"/>
                  <a:gd name="T53" fmla="*/ 50 h 3"/>
                  <a:gd name="T54" fmla="*/ 50 w 3"/>
                  <a:gd name="T55" fmla="*/ 75 h 3"/>
                  <a:gd name="T56" fmla="*/ 50 w 3"/>
                  <a:gd name="T57" fmla="*/ 75 h 3"/>
                  <a:gd name="T58" fmla="*/ 75 w 3"/>
                  <a:gd name="T59" fmla="*/ 75 h 3"/>
                  <a:gd name="T60" fmla="*/ 75 w 3"/>
                  <a:gd name="T61" fmla="*/ 75 h 3"/>
                  <a:gd name="T62" fmla="*/ 75 w 3"/>
                  <a:gd name="T63" fmla="*/ 75 h 3"/>
                  <a:gd name="T64" fmla="*/ 75 w 3"/>
                  <a:gd name="T65" fmla="*/ 75 h 3"/>
                  <a:gd name="T66" fmla="*/ 75 w 3"/>
                  <a:gd name="T67" fmla="*/ 75 h 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
                  <a:gd name="T103" fmla="*/ 0 h 3"/>
                  <a:gd name="T104" fmla="*/ 3 w 3"/>
                  <a:gd name="T105" fmla="*/ 3 h 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 h="3">
                    <a:moveTo>
                      <a:pt x="3" y="3"/>
                    </a:moveTo>
                    <a:lnTo>
                      <a:pt x="3" y="3"/>
                    </a:lnTo>
                    <a:lnTo>
                      <a:pt x="2" y="2"/>
                    </a:lnTo>
                    <a:lnTo>
                      <a:pt x="1" y="1"/>
                    </a:lnTo>
                    <a:lnTo>
                      <a:pt x="1" y="0"/>
                    </a:lnTo>
                    <a:lnTo>
                      <a:pt x="0" y="0"/>
                    </a:lnTo>
                    <a:lnTo>
                      <a:pt x="0" y="1"/>
                    </a:lnTo>
                    <a:lnTo>
                      <a:pt x="1" y="1"/>
                    </a:lnTo>
                    <a:lnTo>
                      <a:pt x="1" y="2"/>
                    </a:lnTo>
                    <a:lnTo>
                      <a:pt x="2" y="3"/>
                    </a:lnTo>
                    <a:lnTo>
                      <a:pt x="3" y="3"/>
                    </a:lnTo>
                    <a:close/>
                  </a:path>
                </a:pathLst>
              </a:custGeom>
              <a:solidFill>
                <a:srgbClr val="FFC66D"/>
              </a:solidFill>
              <a:ln w="12700" cmpd="sng">
                <a:solidFill>
                  <a:schemeClr val="tx1"/>
                </a:solidFill>
                <a:prstDash val="solid"/>
                <a:round/>
                <a:headEnd/>
                <a:tailEnd/>
              </a:ln>
            </p:spPr>
            <p:txBody>
              <a:bodyPr/>
              <a:lstStyle/>
              <a:p>
                <a:endParaRPr lang="en-US"/>
              </a:p>
            </p:txBody>
          </p:sp>
          <p:sp>
            <p:nvSpPr>
              <p:cNvPr id="157" name="Freeform 54"/>
              <p:cNvSpPr>
                <a:spLocks/>
              </p:cNvSpPr>
              <p:nvPr/>
            </p:nvSpPr>
            <p:spPr bwMode="auto">
              <a:xfrm>
                <a:off x="768" y="3683"/>
                <a:ext cx="19" cy="10"/>
              </a:xfrm>
              <a:custGeom>
                <a:avLst/>
                <a:gdLst>
                  <a:gd name="T0" fmla="*/ 0 w 4"/>
                  <a:gd name="T1" fmla="*/ 25 h 2"/>
                  <a:gd name="T2" fmla="*/ 0 w 4"/>
                  <a:gd name="T3" fmla="*/ 25 h 2"/>
                  <a:gd name="T4" fmla="*/ 24 w 4"/>
                  <a:gd name="T5" fmla="*/ 0 h 2"/>
                  <a:gd name="T6" fmla="*/ 24 w 4"/>
                  <a:gd name="T7" fmla="*/ 0 h 2"/>
                  <a:gd name="T8" fmla="*/ 47 w 4"/>
                  <a:gd name="T9" fmla="*/ 0 h 2"/>
                  <a:gd name="T10" fmla="*/ 66 w 4"/>
                  <a:gd name="T11" fmla="*/ 0 h 2"/>
                  <a:gd name="T12" fmla="*/ 66 w 4"/>
                  <a:gd name="T13" fmla="*/ 0 h 2"/>
                  <a:gd name="T14" fmla="*/ 66 w 4"/>
                  <a:gd name="T15" fmla="*/ 0 h 2"/>
                  <a:gd name="T16" fmla="*/ 66 w 4"/>
                  <a:gd name="T17" fmla="*/ 25 h 2"/>
                  <a:gd name="T18" fmla="*/ 90 w 4"/>
                  <a:gd name="T19" fmla="*/ 25 h 2"/>
                  <a:gd name="T20" fmla="*/ 90 w 4"/>
                  <a:gd name="T21" fmla="*/ 25 h 2"/>
                  <a:gd name="T22" fmla="*/ 90 w 4"/>
                  <a:gd name="T23" fmla="*/ 25 h 2"/>
                  <a:gd name="T24" fmla="*/ 90 w 4"/>
                  <a:gd name="T25" fmla="*/ 25 h 2"/>
                  <a:gd name="T26" fmla="*/ 90 w 4"/>
                  <a:gd name="T27" fmla="*/ 25 h 2"/>
                  <a:gd name="T28" fmla="*/ 90 w 4"/>
                  <a:gd name="T29" fmla="*/ 25 h 2"/>
                  <a:gd name="T30" fmla="*/ 90 w 4"/>
                  <a:gd name="T31" fmla="*/ 25 h 2"/>
                  <a:gd name="T32" fmla="*/ 90 w 4"/>
                  <a:gd name="T33" fmla="*/ 50 h 2"/>
                  <a:gd name="T34" fmla="*/ 90 w 4"/>
                  <a:gd name="T35" fmla="*/ 50 h 2"/>
                  <a:gd name="T36" fmla="*/ 90 w 4"/>
                  <a:gd name="T37" fmla="*/ 50 h 2"/>
                  <a:gd name="T38" fmla="*/ 90 w 4"/>
                  <a:gd name="T39" fmla="*/ 50 h 2"/>
                  <a:gd name="T40" fmla="*/ 66 w 4"/>
                  <a:gd name="T41" fmla="*/ 25 h 2"/>
                  <a:gd name="T42" fmla="*/ 66 w 4"/>
                  <a:gd name="T43" fmla="*/ 25 h 2"/>
                  <a:gd name="T44" fmla="*/ 66 w 4"/>
                  <a:gd name="T45" fmla="*/ 50 h 2"/>
                  <a:gd name="T46" fmla="*/ 66 w 4"/>
                  <a:gd name="T47" fmla="*/ 50 h 2"/>
                  <a:gd name="T48" fmla="*/ 66 w 4"/>
                  <a:gd name="T49" fmla="*/ 50 h 2"/>
                  <a:gd name="T50" fmla="*/ 47 w 4"/>
                  <a:gd name="T51" fmla="*/ 50 h 2"/>
                  <a:gd name="T52" fmla="*/ 47 w 4"/>
                  <a:gd name="T53" fmla="*/ 50 h 2"/>
                  <a:gd name="T54" fmla="*/ 47 w 4"/>
                  <a:gd name="T55" fmla="*/ 50 h 2"/>
                  <a:gd name="T56" fmla="*/ 47 w 4"/>
                  <a:gd name="T57" fmla="*/ 50 h 2"/>
                  <a:gd name="T58" fmla="*/ 47 w 4"/>
                  <a:gd name="T59" fmla="*/ 50 h 2"/>
                  <a:gd name="T60" fmla="*/ 47 w 4"/>
                  <a:gd name="T61" fmla="*/ 50 h 2"/>
                  <a:gd name="T62" fmla="*/ 47 w 4"/>
                  <a:gd name="T63" fmla="*/ 50 h 2"/>
                  <a:gd name="T64" fmla="*/ 24 w 4"/>
                  <a:gd name="T65" fmla="*/ 50 h 2"/>
                  <a:gd name="T66" fmla="*/ 24 w 4"/>
                  <a:gd name="T67" fmla="*/ 50 h 2"/>
                  <a:gd name="T68" fmla="*/ 24 w 4"/>
                  <a:gd name="T69" fmla="*/ 25 h 2"/>
                  <a:gd name="T70" fmla="*/ 24 w 4"/>
                  <a:gd name="T71" fmla="*/ 25 h 2"/>
                  <a:gd name="T72" fmla="*/ 24 w 4"/>
                  <a:gd name="T73" fmla="*/ 25 h 2"/>
                  <a:gd name="T74" fmla="*/ 24 w 4"/>
                  <a:gd name="T75" fmla="*/ 25 h 2"/>
                  <a:gd name="T76" fmla="*/ 24 w 4"/>
                  <a:gd name="T77" fmla="*/ 25 h 2"/>
                  <a:gd name="T78" fmla="*/ 24 w 4"/>
                  <a:gd name="T79" fmla="*/ 25 h 2"/>
                  <a:gd name="T80" fmla="*/ 24 w 4"/>
                  <a:gd name="T81" fmla="*/ 25 h 2"/>
                  <a:gd name="T82" fmla="*/ 24 w 4"/>
                  <a:gd name="T83" fmla="*/ 25 h 2"/>
                  <a:gd name="T84" fmla="*/ 24 w 4"/>
                  <a:gd name="T85" fmla="*/ 25 h 2"/>
                  <a:gd name="T86" fmla="*/ 24 w 4"/>
                  <a:gd name="T87" fmla="*/ 25 h 2"/>
                  <a:gd name="T88" fmla="*/ 24 w 4"/>
                  <a:gd name="T89" fmla="*/ 25 h 2"/>
                  <a:gd name="T90" fmla="*/ 24 w 4"/>
                  <a:gd name="T91" fmla="*/ 25 h 2"/>
                  <a:gd name="T92" fmla="*/ 24 w 4"/>
                  <a:gd name="T93" fmla="*/ 25 h 2"/>
                  <a:gd name="T94" fmla="*/ 0 w 4"/>
                  <a:gd name="T95" fmla="*/ 25 h 2"/>
                  <a:gd name="T96" fmla="*/ 0 w 4"/>
                  <a:gd name="T97" fmla="*/ 25 h 2"/>
                  <a:gd name="T98" fmla="*/ 0 w 4"/>
                  <a:gd name="T99" fmla="*/ 25 h 2"/>
                  <a:gd name="T100" fmla="*/ 0 w 4"/>
                  <a:gd name="T101" fmla="*/ 25 h 2"/>
                  <a:gd name="T102" fmla="*/ 0 w 4"/>
                  <a:gd name="T103" fmla="*/ 25 h 2"/>
                  <a:gd name="T104" fmla="*/ 0 w 4"/>
                  <a:gd name="T105" fmla="*/ 25 h 2"/>
                  <a:gd name="T106" fmla="*/ 0 w 4"/>
                  <a:gd name="T107" fmla="*/ 25 h 2"/>
                  <a:gd name="T108" fmla="*/ 0 w 4"/>
                  <a:gd name="T109" fmla="*/ 25 h 2"/>
                  <a:gd name="T110" fmla="*/ 0 w 4"/>
                  <a:gd name="T111" fmla="*/ 25 h 2"/>
                  <a:gd name="T112" fmla="*/ 0 w 4"/>
                  <a:gd name="T113" fmla="*/ 25 h 2"/>
                  <a:gd name="T114" fmla="*/ 0 w 4"/>
                  <a:gd name="T115" fmla="*/ 25 h 2"/>
                  <a:gd name="T116" fmla="*/ 0 w 4"/>
                  <a:gd name="T117" fmla="*/ 25 h 2"/>
                  <a:gd name="T118" fmla="*/ 0 w 4"/>
                  <a:gd name="T119" fmla="*/ 25 h 2"/>
                  <a:gd name="T120" fmla="*/ 0 w 4"/>
                  <a:gd name="T121" fmla="*/ 25 h 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
                  <a:gd name="T184" fmla="*/ 0 h 2"/>
                  <a:gd name="T185" fmla="*/ 4 w 4"/>
                  <a:gd name="T186" fmla="*/ 2 h 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 h="2">
                    <a:moveTo>
                      <a:pt x="0" y="1"/>
                    </a:moveTo>
                    <a:lnTo>
                      <a:pt x="0" y="1"/>
                    </a:lnTo>
                    <a:lnTo>
                      <a:pt x="1" y="0"/>
                    </a:lnTo>
                    <a:lnTo>
                      <a:pt x="2" y="0"/>
                    </a:lnTo>
                    <a:lnTo>
                      <a:pt x="3" y="0"/>
                    </a:lnTo>
                    <a:lnTo>
                      <a:pt x="3" y="1"/>
                    </a:lnTo>
                    <a:lnTo>
                      <a:pt x="4" y="1"/>
                    </a:lnTo>
                    <a:lnTo>
                      <a:pt x="4" y="2"/>
                    </a:lnTo>
                    <a:lnTo>
                      <a:pt x="3" y="1"/>
                    </a:lnTo>
                    <a:lnTo>
                      <a:pt x="3" y="2"/>
                    </a:lnTo>
                    <a:lnTo>
                      <a:pt x="2" y="2"/>
                    </a:lnTo>
                    <a:lnTo>
                      <a:pt x="1" y="2"/>
                    </a:lnTo>
                    <a:lnTo>
                      <a:pt x="1" y="1"/>
                    </a:lnTo>
                    <a:lnTo>
                      <a:pt x="0" y="1"/>
                    </a:lnTo>
                    <a:close/>
                  </a:path>
                </a:pathLst>
              </a:custGeom>
              <a:solidFill>
                <a:srgbClr val="FFC66D"/>
              </a:solidFill>
              <a:ln w="12700" cmpd="sng">
                <a:solidFill>
                  <a:schemeClr val="tx1"/>
                </a:solidFill>
                <a:prstDash val="solid"/>
                <a:round/>
                <a:headEnd/>
                <a:tailEnd/>
              </a:ln>
            </p:spPr>
            <p:txBody>
              <a:bodyPr/>
              <a:lstStyle/>
              <a:p>
                <a:endParaRPr lang="en-US"/>
              </a:p>
            </p:txBody>
          </p:sp>
        </p:grpSp>
        <p:grpSp>
          <p:nvGrpSpPr>
            <p:cNvPr id="121" name="Group 55"/>
            <p:cNvGrpSpPr>
              <a:grpSpLocks/>
            </p:cNvGrpSpPr>
            <p:nvPr/>
          </p:nvGrpSpPr>
          <p:grpSpPr bwMode="auto">
            <a:xfrm>
              <a:off x="5824538" y="2197100"/>
              <a:ext cx="830262" cy="742950"/>
              <a:chOff x="3562" y="1636"/>
              <a:chExt cx="497" cy="468"/>
            </a:xfrm>
          </p:grpSpPr>
          <p:sp>
            <p:nvSpPr>
              <p:cNvPr id="141" name="Freeform 56"/>
              <p:cNvSpPr>
                <a:spLocks/>
              </p:cNvSpPr>
              <p:nvPr/>
            </p:nvSpPr>
            <p:spPr bwMode="auto">
              <a:xfrm>
                <a:off x="3806" y="1758"/>
                <a:ext cx="253" cy="346"/>
              </a:xfrm>
              <a:custGeom>
                <a:avLst/>
                <a:gdLst>
                  <a:gd name="T0" fmla="*/ 618 w 52"/>
                  <a:gd name="T1" fmla="*/ 1613 h 71"/>
                  <a:gd name="T2" fmla="*/ 1017 w 52"/>
                  <a:gd name="T3" fmla="*/ 1594 h 71"/>
                  <a:gd name="T4" fmla="*/ 1066 w 52"/>
                  <a:gd name="T5" fmla="*/ 1472 h 71"/>
                  <a:gd name="T6" fmla="*/ 1066 w 52"/>
                  <a:gd name="T7" fmla="*/ 1379 h 71"/>
                  <a:gd name="T8" fmla="*/ 1138 w 52"/>
                  <a:gd name="T9" fmla="*/ 1306 h 71"/>
                  <a:gd name="T10" fmla="*/ 1158 w 52"/>
                  <a:gd name="T11" fmla="*/ 1233 h 71"/>
                  <a:gd name="T12" fmla="*/ 1182 w 52"/>
                  <a:gd name="T13" fmla="*/ 1189 h 71"/>
                  <a:gd name="T14" fmla="*/ 1207 w 52"/>
                  <a:gd name="T15" fmla="*/ 1213 h 71"/>
                  <a:gd name="T16" fmla="*/ 1231 w 52"/>
                  <a:gd name="T17" fmla="*/ 1189 h 71"/>
                  <a:gd name="T18" fmla="*/ 1231 w 52"/>
                  <a:gd name="T19" fmla="*/ 1092 h 71"/>
                  <a:gd name="T20" fmla="*/ 1207 w 52"/>
                  <a:gd name="T21" fmla="*/ 999 h 71"/>
                  <a:gd name="T22" fmla="*/ 1114 w 52"/>
                  <a:gd name="T23" fmla="*/ 663 h 71"/>
                  <a:gd name="T24" fmla="*/ 993 w 52"/>
                  <a:gd name="T25" fmla="*/ 663 h 71"/>
                  <a:gd name="T26" fmla="*/ 851 w 52"/>
                  <a:gd name="T27" fmla="*/ 853 h 71"/>
                  <a:gd name="T28" fmla="*/ 827 w 52"/>
                  <a:gd name="T29" fmla="*/ 833 h 71"/>
                  <a:gd name="T30" fmla="*/ 783 w 52"/>
                  <a:gd name="T31" fmla="*/ 809 h 71"/>
                  <a:gd name="T32" fmla="*/ 783 w 52"/>
                  <a:gd name="T33" fmla="*/ 711 h 71"/>
                  <a:gd name="T34" fmla="*/ 851 w 52"/>
                  <a:gd name="T35" fmla="*/ 663 h 71"/>
                  <a:gd name="T36" fmla="*/ 851 w 52"/>
                  <a:gd name="T37" fmla="*/ 619 h 71"/>
                  <a:gd name="T38" fmla="*/ 900 w 52"/>
                  <a:gd name="T39" fmla="*/ 570 h 71"/>
                  <a:gd name="T40" fmla="*/ 900 w 52"/>
                  <a:gd name="T41" fmla="*/ 404 h 71"/>
                  <a:gd name="T42" fmla="*/ 876 w 52"/>
                  <a:gd name="T43" fmla="*/ 331 h 71"/>
                  <a:gd name="T44" fmla="*/ 827 w 52"/>
                  <a:gd name="T45" fmla="*/ 283 h 71"/>
                  <a:gd name="T46" fmla="*/ 876 w 52"/>
                  <a:gd name="T47" fmla="*/ 239 h 71"/>
                  <a:gd name="T48" fmla="*/ 851 w 52"/>
                  <a:gd name="T49" fmla="*/ 166 h 71"/>
                  <a:gd name="T50" fmla="*/ 710 w 52"/>
                  <a:gd name="T51" fmla="*/ 93 h 71"/>
                  <a:gd name="T52" fmla="*/ 618 w 52"/>
                  <a:gd name="T53" fmla="*/ 49 h 71"/>
                  <a:gd name="T54" fmla="*/ 496 w 52"/>
                  <a:gd name="T55" fmla="*/ 24 h 71"/>
                  <a:gd name="T56" fmla="*/ 428 w 52"/>
                  <a:gd name="T57" fmla="*/ 24 h 71"/>
                  <a:gd name="T58" fmla="*/ 355 w 52"/>
                  <a:gd name="T59" fmla="*/ 73 h 71"/>
                  <a:gd name="T60" fmla="*/ 355 w 52"/>
                  <a:gd name="T61" fmla="*/ 141 h 71"/>
                  <a:gd name="T62" fmla="*/ 380 w 52"/>
                  <a:gd name="T63" fmla="*/ 166 h 71"/>
                  <a:gd name="T64" fmla="*/ 355 w 52"/>
                  <a:gd name="T65" fmla="*/ 190 h 71"/>
                  <a:gd name="T66" fmla="*/ 307 w 52"/>
                  <a:gd name="T67" fmla="*/ 239 h 71"/>
                  <a:gd name="T68" fmla="*/ 282 w 52"/>
                  <a:gd name="T69" fmla="*/ 307 h 71"/>
                  <a:gd name="T70" fmla="*/ 282 w 52"/>
                  <a:gd name="T71" fmla="*/ 404 h 71"/>
                  <a:gd name="T72" fmla="*/ 238 w 52"/>
                  <a:gd name="T73" fmla="*/ 380 h 71"/>
                  <a:gd name="T74" fmla="*/ 238 w 52"/>
                  <a:gd name="T75" fmla="*/ 307 h 71"/>
                  <a:gd name="T76" fmla="*/ 238 w 52"/>
                  <a:gd name="T77" fmla="*/ 263 h 71"/>
                  <a:gd name="T78" fmla="*/ 190 w 52"/>
                  <a:gd name="T79" fmla="*/ 307 h 71"/>
                  <a:gd name="T80" fmla="*/ 190 w 52"/>
                  <a:gd name="T81" fmla="*/ 380 h 71"/>
                  <a:gd name="T82" fmla="*/ 117 w 52"/>
                  <a:gd name="T83" fmla="*/ 404 h 71"/>
                  <a:gd name="T84" fmla="*/ 92 w 52"/>
                  <a:gd name="T85" fmla="*/ 453 h 71"/>
                  <a:gd name="T86" fmla="*/ 73 w 52"/>
                  <a:gd name="T87" fmla="*/ 546 h 71"/>
                  <a:gd name="T88" fmla="*/ 49 w 52"/>
                  <a:gd name="T89" fmla="*/ 663 h 71"/>
                  <a:gd name="T90" fmla="*/ 24 w 52"/>
                  <a:gd name="T91" fmla="*/ 760 h 71"/>
                  <a:gd name="T92" fmla="*/ 49 w 52"/>
                  <a:gd name="T93" fmla="*/ 877 h 71"/>
                  <a:gd name="T94" fmla="*/ 49 w 52"/>
                  <a:gd name="T95" fmla="*/ 975 h 71"/>
                  <a:gd name="T96" fmla="*/ 141 w 52"/>
                  <a:gd name="T97" fmla="*/ 1189 h 71"/>
                  <a:gd name="T98" fmla="*/ 165 w 52"/>
                  <a:gd name="T99" fmla="*/ 1306 h 71"/>
                  <a:gd name="T100" fmla="*/ 165 w 52"/>
                  <a:gd name="T101" fmla="*/ 1330 h 71"/>
                  <a:gd name="T102" fmla="*/ 141 w 52"/>
                  <a:gd name="T103" fmla="*/ 1472 h 71"/>
                  <a:gd name="T104" fmla="*/ 49 w 52"/>
                  <a:gd name="T105" fmla="*/ 1637 h 71"/>
                  <a:gd name="T106" fmla="*/ 0 w 52"/>
                  <a:gd name="T107" fmla="*/ 1686 h 7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52"/>
                  <a:gd name="T163" fmla="*/ 0 h 71"/>
                  <a:gd name="T164" fmla="*/ 52 w 52"/>
                  <a:gd name="T165" fmla="*/ 71 h 7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52" h="71">
                    <a:moveTo>
                      <a:pt x="0" y="71"/>
                    </a:moveTo>
                    <a:lnTo>
                      <a:pt x="26" y="68"/>
                    </a:lnTo>
                    <a:lnTo>
                      <a:pt x="26" y="69"/>
                    </a:lnTo>
                    <a:lnTo>
                      <a:pt x="43" y="67"/>
                    </a:lnTo>
                    <a:lnTo>
                      <a:pt x="43" y="66"/>
                    </a:lnTo>
                    <a:lnTo>
                      <a:pt x="45" y="62"/>
                    </a:lnTo>
                    <a:lnTo>
                      <a:pt x="45" y="61"/>
                    </a:lnTo>
                    <a:lnTo>
                      <a:pt x="45" y="58"/>
                    </a:lnTo>
                    <a:lnTo>
                      <a:pt x="46" y="56"/>
                    </a:lnTo>
                    <a:lnTo>
                      <a:pt x="48" y="55"/>
                    </a:lnTo>
                    <a:lnTo>
                      <a:pt x="48" y="52"/>
                    </a:lnTo>
                    <a:lnTo>
                      <a:pt x="49" y="52"/>
                    </a:lnTo>
                    <a:lnTo>
                      <a:pt x="49" y="51"/>
                    </a:lnTo>
                    <a:lnTo>
                      <a:pt x="50" y="50"/>
                    </a:lnTo>
                    <a:lnTo>
                      <a:pt x="50" y="51"/>
                    </a:lnTo>
                    <a:lnTo>
                      <a:pt x="51" y="51"/>
                    </a:lnTo>
                    <a:lnTo>
                      <a:pt x="52" y="50"/>
                    </a:lnTo>
                    <a:lnTo>
                      <a:pt x="52" y="49"/>
                    </a:lnTo>
                    <a:lnTo>
                      <a:pt x="52" y="46"/>
                    </a:lnTo>
                    <a:lnTo>
                      <a:pt x="52" y="43"/>
                    </a:lnTo>
                    <a:lnTo>
                      <a:pt x="51" y="42"/>
                    </a:lnTo>
                    <a:lnTo>
                      <a:pt x="51" y="37"/>
                    </a:lnTo>
                    <a:lnTo>
                      <a:pt x="47" y="28"/>
                    </a:lnTo>
                    <a:lnTo>
                      <a:pt x="43" y="27"/>
                    </a:lnTo>
                    <a:lnTo>
                      <a:pt x="42" y="28"/>
                    </a:lnTo>
                    <a:lnTo>
                      <a:pt x="40" y="29"/>
                    </a:lnTo>
                    <a:lnTo>
                      <a:pt x="36" y="36"/>
                    </a:lnTo>
                    <a:lnTo>
                      <a:pt x="35" y="36"/>
                    </a:lnTo>
                    <a:lnTo>
                      <a:pt x="35" y="35"/>
                    </a:lnTo>
                    <a:lnTo>
                      <a:pt x="33" y="35"/>
                    </a:lnTo>
                    <a:lnTo>
                      <a:pt x="33" y="34"/>
                    </a:lnTo>
                    <a:lnTo>
                      <a:pt x="32" y="33"/>
                    </a:lnTo>
                    <a:lnTo>
                      <a:pt x="33" y="30"/>
                    </a:lnTo>
                    <a:lnTo>
                      <a:pt x="33" y="29"/>
                    </a:lnTo>
                    <a:lnTo>
                      <a:pt x="36" y="28"/>
                    </a:lnTo>
                    <a:lnTo>
                      <a:pt x="36" y="26"/>
                    </a:lnTo>
                    <a:lnTo>
                      <a:pt x="37" y="24"/>
                    </a:lnTo>
                    <a:lnTo>
                      <a:pt x="38" y="24"/>
                    </a:lnTo>
                    <a:lnTo>
                      <a:pt x="38" y="22"/>
                    </a:lnTo>
                    <a:lnTo>
                      <a:pt x="38" y="17"/>
                    </a:lnTo>
                    <a:lnTo>
                      <a:pt x="38" y="15"/>
                    </a:lnTo>
                    <a:lnTo>
                      <a:pt x="37" y="14"/>
                    </a:lnTo>
                    <a:lnTo>
                      <a:pt x="36" y="12"/>
                    </a:lnTo>
                    <a:lnTo>
                      <a:pt x="35" y="12"/>
                    </a:lnTo>
                    <a:lnTo>
                      <a:pt x="36" y="11"/>
                    </a:lnTo>
                    <a:lnTo>
                      <a:pt x="37" y="10"/>
                    </a:lnTo>
                    <a:lnTo>
                      <a:pt x="36" y="7"/>
                    </a:lnTo>
                    <a:lnTo>
                      <a:pt x="34" y="6"/>
                    </a:lnTo>
                    <a:lnTo>
                      <a:pt x="30" y="4"/>
                    </a:lnTo>
                    <a:lnTo>
                      <a:pt x="27" y="3"/>
                    </a:lnTo>
                    <a:lnTo>
                      <a:pt x="26" y="2"/>
                    </a:lnTo>
                    <a:lnTo>
                      <a:pt x="23" y="2"/>
                    </a:lnTo>
                    <a:lnTo>
                      <a:pt x="21" y="1"/>
                    </a:lnTo>
                    <a:lnTo>
                      <a:pt x="19" y="0"/>
                    </a:lnTo>
                    <a:lnTo>
                      <a:pt x="18" y="1"/>
                    </a:lnTo>
                    <a:lnTo>
                      <a:pt x="17" y="1"/>
                    </a:lnTo>
                    <a:lnTo>
                      <a:pt x="15" y="3"/>
                    </a:lnTo>
                    <a:lnTo>
                      <a:pt x="15" y="5"/>
                    </a:lnTo>
                    <a:lnTo>
                      <a:pt x="15" y="6"/>
                    </a:lnTo>
                    <a:lnTo>
                      <a:pt x="16" y="6"/>
                    </a:lnTo>
                    <a:lnTo>
                      <a:pt x="16" y="7"/>
                    </a:lnTo>
                    <a:lnTo>
                      <a:pt x="15" y="8"/>
                    </a:lnTo>
                    <a:lnTo>
                      <a:pt x="14" y="8"/>
                    </a:lnTo>
                    <a:lnTo>
                      <a:pt x="13" y="10"/>
                    </a:lnTo>
                    <a:lnTo>
                      <a:pt x="12" y="11"/>
                    </a:lnTo>
                    <a:lnTo>
                      <a:pt x="12" y="13"/>
                    </a:lnTo>
                    <a:lnTo>
                      <a:pt x="13" y="15"/>
                    </a:lnTo>
                    <a:lnTo>
                      <a:pt x="12" y="17"/>
                    </a:lnTo>
                    <a:lnTo>
                      <a:pt x="10" y="18"/>
                    </a:lnTo>
                    <a:lnTo>
                      <a:pt x="10" y="16"/>
                    </a:lnTo>
                    <a:lnTo>
                      <a:pt x="10" y="14"/>
                    </a:lnTo>
                    <a:lnTo>
                      <a:pt x="10" y="13"/>
                    </a:lnTo>
                    <a:lnTo>
                      <a:pt x="10" y="12"/>
                    </a:lnTo>
                    <a:lnTo>
                      <a:pt x="10" y="11"/>
                    </a:lnTo>
                    <a:lnTo>
                      <a:pt x="9" y="12"/>
                    </a:lnTo>
                    <a:lnTo>
                      <a:pt x="8" y="13"/>
                    </a:lnTo>
                    <a:lnTo>
                      <a:pt x="8" y="15"/>
                    </a:lnTo>
                    <a:lnTo>
                      <a:pt x="8" y="16"/>
                    </a:lnTo>
                    <a:lnTo>
                      <a:pt x="7" y="16"/>
                    </a:lnTo>
                    <a:lnTo>
                      <a:pt x="5" y="17"/>
                    </a:lnTo>
                    <a:lnTo>
                      <a:pt x="5" y="18"/>
                    </a:lnTo>
                    <a:lnTo>
                      <a:pt x="4" y="19"/>
                    </a:lnTo>
                    <a:lnTo>
                      <a:pt x="3" y="21"/>
                    </a:lnTo>
                    <a:lnTo>
                      <a:pt x="3" y="23"/>
                    </a:lnTo>
                    <a:lnTo>
                      <a:pt x="3" y="26"/>
                    </a:lnTo>
                    <a:lnTo>
                      <a:pt x="2" y="28"/>
                    </a:lnTo>
                    <a:lnTo>
                      <a:pt x="1" y="31"/>
                    </a:lnTo>
                    <a:lnTo>
                      <a:pt x="1" y="32"/>
                    </a:lnTo>
                    <a:lnTo>
                      <a:pt x="1" y="33"/>
                    </a:lnTo>
                    <a:lnTo>
                      <a:pt x="2" y="37"/>
                    </a:lnTo>
                    <a:lnTo>
                      <a:pt x="1" y="39"/>
                    </a:lnTo>
                    <a:lnTo>
                      <a:pt x="2" y="41"/>
                    </a:lnTo>
                    <a:lnTo>
                      <a:pt x="5" y="46"/>
                    </a:lnTo>
                    <a:lnTo>
                      <a:pt x="6" y="50"/>
                    </a:lnTo>
                    <a:lnTo>
                      <a:pt x="6" y="54"/>
                    </a:lnTo>
                    <a:lnTo>
                      <a:pt x="7" y="55"/>
                    </a:lnTo>
                    <a:lnTo>
                      <a:pt x="7" y="56"/>
                    </a:lnTo>
                    <a:lnTo>
                      <a:pt x="6" y="59"/>
                    </a:lnTo>
                    <a:lnTo>
                      <a:pt x="6" y="62"/>
                    </a:lnTo>
                    <a:lnTo>
                      <a:pt x="5" y="64"/>
                    </a:lnTo>
                    <a:lnTo>
                      <a:pt x="2" y="69"/>
                    </a:lnTo>
                    <a:lnTo>
                      <a:pt x="1" y="71"/>
                    </a:lnTo>
                    <a:lnTo>
                      <a:pt x="0" y="71"/>
                    </a:lnTo>
                    <a:close/>
                  </a:path>
                </a:pathLst>
              </a:custGeom>
              <a:pattFill prst="pct20">
                <a:fgClr>
                  <a:schemeClr val="tx2"/>
                </a:fgClr>
                <a:bgClr>
                  <a:srgbClr val="AA1202"/>
                </a:bgClr>
              </a:pattFill>
              <a:ln w="9525">
                <a:solidFill>
                  <a:schemeClr val="tx1"/>
                </a:solidFill>
                <a:miter lim="800000"/>
                <a:headEnd/>
                <a:tailEnd/>
              </a:ln>
            </p:spPr>
            <p:txBody>
              <a:bodyPr wrap="none" anchor="ctr"/>
              <a:lstStyle/>
              <a:p>
                <a:endParaRPr lang="en-US"/>
              </a:p>
            </p:txBody>
          </p:sp>
          <p:sp>
            <p:nvSpPr>
              <p:cNvPr id="142" name="Freeform 57"/>
              <p:cNvSpPr>
                <a:spLocks/>
              </p:cNvSpPr>
              <p:nvPr/>
            </p:nvSpPr>
            <p:spPr bwMode="auto">
              <a:xfrm>
                <a:off x="3562" y="1636"/>
                <a:ext cx="405" cy="200"/>
              </a:xfrm>
              <a:custGeom>
                <a:avLst/>
                <a:gdLst>
                  <a:gd name="T0" fmla="*/ 98 w 83"/>
                  <a:gd name="T1" fmla="*/ 380 h 41"/>
                  <a:gd name="T2" fmla="*/ 190 w 83"/>
                  <a:gd name="T3" fmla="*/ 307 h 41"/>
                  <a:gd name="T4" fmla="*/ 478 w 83"/>
                  <a:gd name="T5" fmla="*/ 141 h 41"/>
                  <a:gd name="T6" fmla="*/ 620 w 83"/>
                  <a:gd name="T7" fmla="*/ 24 h 41"/>
                  <a:gd name="T8" fmla="*/ 737 w 83"/>
                  <a:gd name="T9" fmla="*/ 24 h 41"/>
                  <a:gd name="T10" fmla="*/ 668 w 83"/>
                  <a:gd name="T11" fmla="*/ 98 h 41"/>
                  <a:gd name="T12" fmla="*/ 547 w 83"/>
                  <a:gd name="T13" fmla="*/ 215 h 41"/>
                  <a:gd name="T14" fmla="*/ 547 w 83"/>
                  <a:gd name="T15" fmla="*/ 288 h 41"/>
                  <a:gd name="T16" fmla="*/ 668 w 83"/>
                  <a:gd name="T17" fmla="*/ 239 h 41"/>
                  <a:gd name="T18" fmla="*/ 927 w 83"/>
                  <a:gd name="T19" fmla="*/ 356 h 41"/>
                  <a:gd name="T20" fmla="*/ 1025 w 83"/>
                  <a:gd name="T21" fmla="*/ 380 h 41"/>
                  <a:gd name="T22" fmla="*/ 1049 w 83"/>
                  <a:gd name="T23" fmla="*/ 405 h 41"/>
                  <a:gd name="T24" fmla="*/ 1166 w 83"/>
                  <a:gd name="T25" fmla="*/ 307 h 41"/>
                  <a:gd name="T26" fmla="*/ 1522 w 83"/>
                  <a:gd name="T27" fmla="*/ 190 h 41"/>
                  <a:gd name="T28" fmla="*/ 1498 w 83"/>
                  <a:gd name="T29" fmla="*/ 263 h 41"/>
                  <a:gd name="T30" fmla="*/ 1571 w 83"/>
                  <a:gd name="T31" fmla="*/ 332 h 41"/>
                  <a:gd name="T32" fmla="*/ 1713 w 83"/>
                  <a:gd name="T33" fmla="*/ 307 h 41"/>
                  <a:gd name="T34" fmla="*/ 1810 w 83"/>
                  <a:gd name="T35" fmla="*/ 429 h 41"/>
                  <a:gd name="T36" fmla="*/ 1952 w 83"/>
                  <a:gd name="T37" fmla="*/ 454 h 41"/>
                  <a:gd name="T38" fmla="*/ 1952 w 83"/>
                  <a:gd name="T39" fmla="*/ 498 h 41"/>
                  <a:gd name="T40" fmla="*/ 1879 w 83"/>
                  <a:gd name="T41" fmla="*/ 498 h 41"/>
                  <a:gd name="T42" fmla="*/ 1786 w 83"/>
                  <a:gd name="T43" fmla="*/ 498 h 41"/>
                  <a:gd name="T44" fmla="*/ 1644 w 83"/>
                  <a:gd name="T45" fmla="*/ 498 h 41"/>
                  <a:gd name="T46" fmla="*/ 1644 w 83"/>
                  <a:gd name="T47" fmla="*/ 571 h 41"/>
                  <a:gd name="T48" fmla="*/ 1478 w 83"/>
                  <a:gd name="T49" fmla="*/ 498 h 41"/>
                  <a:gd name="T50" fmla="*/ 1357 w 83"/>
                  <a:gd name="T51" fmla="*/ 546 h 41"/>
                  <a:gd name="T52" fmla="*/ 1308 w 83"/>
                  <a:gd name="T53" fmla="*/ 595 h 41"/>
                  <a:gd name="T54" fmla="*/ 1191 w 83"/>
                  <a:gd name="T55" fmla="*/ 595 h 41"/>
                  <a:gd name="T56" fmla="*/ 1093 w 83"/>
                  <a:gd name="T57" fmla="*/ 712 h 41"/>
                  <a:gd name="T58" fmla="*/ 1117 w 83"/>
                  <a:gd name="T59" fmla="*/ 668 h 41"/>
                  <a:gd name="T60" fmla="*/ 1049 w 83"/>
                  <a:gd name="T61" fmla="*/ 668 h 41"/>
                  <a:gd name="T62" fmla="*/ 1000 w 83"/>
                  <a:gd name="T63" fmla="*/ 644 h 41"/>
                  <a:gd name="T64" fmla="*/ 952 w 83"/>
                  <a:gd name="T65" fmla="*/ 761 h 41"/>
                  <a:gd name="T66" fmla="*/ 859 w 83"/>
                  <a:gd name="T67" fmla="*/ 902 h 41"/>
                  <a:gd name="T68" fmla="*/ 810 w 83"/>
                  <a:gd name="T69" fmla="*/ 927 h 41"/>
                  <a:gd name="T70" fmla="*/ 834 w 83"/>
                  <a:gd name="T71" fmla="*/ 859 h 41"/>
                  <a:gd name="T72" fmla="*/ 761 w 83"/>
                  <a:gd name="T73" fmla="*/ 859 h 41"/>
                  <a:gd name="T74" fmla="*/ 712 w 83"/>
                  <a:gd name="T75" fmla="*/ 688 h 41"/>
                  <a:gd name="T76" fmla="*/ 693 w 83"/>
                  <a:gd name="T77" fmla="*/ 668 h 41"/>
                  <a:gd name="T78" fmla="*/ 547 w 83"/>
                  <a:gd name="T79" fmla="*/ 620 h 41"/>
                  <a:gd name="T80" fmla="*/ 522 w 83"/>
                  <a:gd name="T81" fmla="*/ 620 h 41"/>
                  <a:gd name="T82" fmla="*/ 381 w 83"/>
                  <a:gd name="T83" fmla="*/ 571 h 41"/>
                  <a:gd name="T84" fmla="*/ 98 w 83"/>
                  <a:gd name="T85" fmla="*/ 454 h 41"/>
                  <a:gd name="T86" fmla="*/ 0 w 83"/>
                  <a:gd name="T87" fmla="*/ 405 h 4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83"/>
                  <a:gd name="T133" fmla="*/ 0 h 41"/>
                  <a:gd name="T134" fmla="*/ 83 w 83"/>
                  <a:gd name="T135" fmla="*/ 41 h 4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83" h="41">
                    <a:moveTo>
                      <a:pt x="0" y="17"/>
                    </a:moveTo>
                    <a:lnTo>
                      <a:pt x="3" y="17"/>
                    </a:lnTo>
                    <a:lnTo>
                      <a:pt x="4" y="16"/>
                    </a:lnTo>
                    <a:lnTo>
                      <a:pt x="7" y="14"/>
                    </a:lnTo>
                    <a:lnTo>
                      <a:pt x="7" y="13"/>
                    </a:lnTo>
                    <a:lnTo>
                      <a:pt x="8" y="13"/>
                    </a:lnTo>
                    <a:lnTo>
                      <a:pt x="13" y="11"/>
                    </a:lnTo>
                    <a:lnTo>
                      <a:pt x="16" y="10"/>
                    </a:lnTo>
                    <a:lnTo>
                      <a:pt x="20" y="6"/>
                    </a:lnTo>
                    <a:lnTo>
                      <a:pt x="21" y="5"/>
                    </a:lnTo>
                    <a:lnTo>
                      <a:pt x="24" y="2"/>
                    </a:lnTo>
                    <a:lnTo>
                      <a:pt x="26" y="1"/>
                    </a:lnTo>
                    <a:lnTo>
                      <a:pt x="30" y="0"/>
                    </a:lnTo>
                    <a:lnTo>
                      <a:pt x="31" y="1"/>
                    </a:lnTo>
                    <a:lnTo>
                      <a:pt x="29" y="2"/>
                    </a:lnTo>
                    <a:lnTo>
                      <a:pt x="28" y="2"/>
                    </a:lnTo>
                    <a:lnTo>
                      <a:pt x="28" y="4"/>
                    </a:lnTo>
                    <a:lnTo>
                      <a:pt x="25" y="7"/>
                    </a:lnTo>
                    <a:lnTo>
                      <a:pt x="24" y="8"/>
                    </a:lnTo>
                    <a:lnTo>
                      <a:pt x="23" y="9"/>
                    </a:lnTo>
                    <a:lnTo>
                      <a:pt x="23" y="11"/>
                    </a:lnTo>
                    <a:lnTo>
                      <a:pt x="23" y="13"/>
                    </a:lnTo>
                    <a:lnTo>
                      <a:pt x="23" y="12"/>
                    </a:lnTo>
                    <a:lnTo>
                      <a:pt x="26" y="10"/>
                    </a:lnTo>
                    <a:lnTo>
                      <a:pt x="27" y="10"/>
                    </a:lnTo>
                    <a:lnTo>
                      <a:pt x="28" y="10"/>
                    </a:lnTo>
                    <a:lnTo>
                      <a:pt x="33" y="12"/>
                    </a:lnTo>
                    <a:lnTo>
                      <a:pt x="36" y="16"/>
                    </a:lnTo>
                    <a:lnTo>
                      <a:pt x="39" y="15"/>
                    </a:lnTo>
                    <a:lnTo>
                      <a:pt x="41" y="16"/>
                    </a:lnTo>
                    <a:lnTo>
                      <a:pt x="42" y="16"/>
                    </a:lnTo>
                    <a:lnTo>
                      <a:pt x="43" y="16"/>
                    </a:lnTo>
                    <a:lnTo>
                      <a:pt x="44" y="17"/>
                    </a:lnTo>
                    <a:lnTo>
                      <a:pt x="45" y="17"/>
                    </a:lnTo>
                    <a:lnTo>
                      <a:pt x="46" y="15"/>
                    </a:lnTo>
                    <a:lnTo>
                      <a:pt x="49" y="13"/>
                    </a:lnTo>
                    <a:lnTo>
                      <a:pt x="59" y="10"/>
                    </a:lnTo>
                    <a:lnTo>
                      <a:pt x="62" y="9"/>
                    </a:lnTo>
                    <a:lnTo>
                      <a:pt x="64" y="8"/>
                    </a:lnTo>
                    <a:lnTo>
                      <a:pt x="64" y="9"/>
                    </a:lnTo>
                    <a:lnTo>
                      <a:pt x="63" y="10"/>
                    </a:lnTo>
                    <a:lnTo>
                      <a:pt x="63" y="11"/>
                    </a:lnTo>
                    <a:lnTo>
                      <a:pt x="65" y="14"/>
                    </a:lnTo>
                    <a:lnTo>
                      <a:pt x="66" y="14"/>
                    </a:lnTo>
                    <a:lnTo>
                      <a:pt x="68" y="14"/>
                    </a:lnTo>
                    <a:lnTo>
                      <a:pt x="69" y="14"/>
                    </a:lnTo>
                    <a:lnTo>
                      <a:pt x="72" y="13"/>
                    </a:lnTo>
                    <a:lnTo>
                      <a:pt x="73" y="14"/>
                    </a:lnTo>
                    <a:lnTo>
                      <a:pt x="75" y="17"/>
                    </a:lnTo>
                    <a:lnTo>
                      <a:pt x="76" y="18"/>
                    </a:lnTo>
                    <a:lnTo>
                      <a:pt x="79" y="19"/>
                    </a:lnTo>
                    <a:lnTo>
                      <a:pt x="81" y="18"/>
                    </a:lnTo>
                    <a:lnTo>
                      <a:pt x="82" y="19"/>
                    </a:lnTo>
                    <a:lnTo>
                      <a:pt x="83" y="19"/>
                    </a:lnTo>
                    <a:lnTo>
                      <a:pt x="83" y="20"/>
                    </a:lnTo>
                    <a:lnTo>
                      <a:pt x="82" y="21"/>
                    </a:lnTo>
                    <a:lnTo>
                      <a:pt x="80" y="21"/>
                    </a:lnTo>
                    <a:lnTo>
                      <a:pt x="79" y="21"/>
                    </a:lnTo>
                    <a:lnTo>
                      <a:pt x="78" y="21"/>
                    </a:lnTo>
                    <a:lnTo>
                      <a:pt x="76" y="21"/>
                    </a:lnTo>
                    <a:lnTo>
                      <a:pt x="75" y="21"/>
                    </a:lnTo>
                    <a:lnTo>
                      <a:pt x="74" y="21"/>
                    </a:lnTo>
                    <a:lnTo>
                      <a:pt x="71" y="22"/>
                    </a:lnTo>
                    <a:lnTo>
                      <a:pt x="69" y="21"/>
                    </a:lnTo>
                    <a:lnTo>
                      <a:pt x="69" y="22"/>
                    </a:lnTo>
                    <a:lnTo>
                      <a:pt x="69" y="23"/>
                    </a:lnTo>
                    <a:lnTo>
                      <a:pt x="69" y="24"/>
                    </a:lnTo>
                    <a:lnTo>
                      <a:pt x="68" y="23"/>
                    </a:lnTo>
                    <a:lnTo>
                      <a:pt x="66" y="22"/>
                    </a:lnTo>
                    <a:lnTo>
                      <a:pt x="62" y="21"/>
                    </a:lnTo>
                    <a:lnTo>
                      <a:pt x="61" y="22"/>
                    </a:lnTo>
                    <a:lnTo>
                      <a:pt x="60" y="21"/>
                    </a:lnTo>
                    <a:lnTo>
                      <a:pt x="57" y="23"/>
                    </a:lnTo>
                    <a:lnTo>
                      <a:pt x="56" y="23"/>
                    </a:lnTo>
                    <a:lnTo>
                      <a:pt x="55" y="24"/>
                    </a:lnTo>
                    <a:lnTo>
                      <a:pt x="55" y="25"/>
                    </a:lnTo>
                    <a:lnTo>
                      <a:pt x="54" y="25"/>
                    </a:lnTo>
                    <a:lnTo>
                      <a:pt x="52" y="24"/>
                    </a:lnTo>
                    <a:lnTo>
                      <a:pt x="50" y="25"/>
                    </a:lnTo>
                    <a:lnTo>
                      <a:pt x="50" y="26"/>
                    </a:lnTo>
                    <a:lnTo>
                      <a:pt x="50" y="27"/>
                    </a:lnTo>
                    <a:lnTo>
                      <a:pt x="46" y="30"/>
                    </a:lnTo>
                    <a:lnTo>
                      <a:pt x="45" y="30"/>
                    </a:lnTo>
                    <a:lnTo>
                      <a:pt x="47" y="28"/>
                    </a:lnTo>
                    <a:lnTo>
                      <a:pt x="47" y="27"/>
                    </a:lnTo>
                    <a:lnTo>
                      <a:pt x="45" y="27"/>
                    </a:lnTo>
                    <a:lnTo>
                      <a:pt x="44" y="28"/>
                    </a:lnTo>
                    <a:lnTo>
                      <a:pt x="43" y="29"/>
                    </a:lnTo>
                    <a:lnTo>
                      <a:pt x="42" y="28"/>
                    </a:lnTo>
                    <a:lnTo>
                      <a:pt x="42" y="27"/>
                    </a:lnTo>
                    <a:lnTo>
                      <a:pt x="41" y="27"/>
                    </a:lnTo>
                    <a:lnTo>
                      <a:pt x="41" y="29"/>
                    </a:lnTo>
                    <a:lnTo>
                      <a:pt x="40" y="32"/>
                    </a:lnTo>
                    <a:lnTo>
                      <a:pt x="39" y="34"/>
                    </a:lnTo>
                    <a:lnTo>
                      <a:pt x="38" y="36"/>
                    </a:lnTo>
                    <a:lnTo>
                      <a:pt x="36" y="38"/>
                    </a:lnTo>
                    <a:lnTo>
                      <a:pt x="36" y="40"/>
                    </a:lnTo>
                    <a:lnTo>
                      <a:pt x="36" y="41"/>
                    </a:lnTo>
                    <a:lnTo>
                      <a:pt x="34" y="39"/>
                    </a:lnTo>
                    <a:lnTo>
                      <a:pt x="34" y="38"/>
                    </a:lnTo>
                    <a:lnTo>
                      <a:pt x="34" y="37"/>
                    </a:lnTo>
                    <a:lnTo>
                      <a:pt x="35" y="36"/>
                    </a:lnTo>
                    <a:lnTo>
                      <a:pt x="34" y="36"/>
                    </a:lnTo>
                    <a:lnTo>
                      <a:pt x="32" y="36"/>
                    </a:lnTo>
                    <a:lnTo>
                      <a:pt x="33" y="32"/>
                    </a:lnTo>
                    <a:lnTo>
                      <a:pt x="32" y="30"/>
                    </a:lnTo>
                    <a:lnTo>
                      <a:pt x="30" y="29"/>
                    </a:lnTo>
                    <a:lnTo>
                      <a:pt x="28" y="29"/>
                    </a:lnTo>
                    <a:lnTo>
                      <a:pt x="28" y="28"/>
                    </a:lnTo>
                    <a:lnTo>
                      <a:pt x="29" y="28"/>
                    </a:lnTo>
                    <a:lnTo>
                      <a:pt x="28" y="27"/>
                    </a:lnTo>
                    <a:lnTo>
                      <a:pt x="26" y="26"/>
                    </a:lnTo>
                    <a:lnTo>
                      <a:pt x="23" y="26"/>
                    </a:lnTo>
                    <a:lnTo>
                      <a:pt x="22" y="26"/>
                    </a:lnTo>
                    <a:lnTo>
                      <a:pt x="20" y="26"/>
                    </a:lnTo>
                    <a:lnTo>
                      <a:pt x="18" y="24"/>
                    </a:lnTo>
                    <a:lnTo>
                      <a:pt x="16" y="24"/>
                    </a:lnTo>
                    <a:lnTo>
                      <a:pt x="5" y="22"/>
                    </a:lnTo>
                    <a:lnTo>
                      <a:pt x="4" y="21"/>
                    </a:lnTo>
                    <a:lnTo>
                      <a:pt x="4" y="19"/>
                    </a:lnTo>
                    <a:lnTo>
                      <a:pt x="3" y="19"/>
                    </a:lnTo>
                    <a:lnTo>
                      <a:pt x="1" y="18"/>
                    </a:lnTo>
                    <a:lnTo>
                      <a:pt x="0" y="17"/>
                    </a:lnTo>
                    <a:close/>
                  </a:path>
                </a:pathLst>
              </a:custGeom>
              <a:pattFill prst="pct20">
                <a:fgClr>
                  <a:schemeClr val="tx2"/>
                </a:fgClr>
                <a:bgClr>
                  <a:srgbClr val="AA1202"/>
                </a:bgClr>
              </a:pattFill>
              <a:ln w="9525">
                <a:solidFill>
                  <a:schemeClr val="tx1"/>
                </a:solidFill>
                <a:miter lim="800000"/>
                <a:headEnd/>
                <a:tailEnd/>
              </a:ln>
            </p:spPr>
            <p:txBody>
              <a:bodyPr wrap="none" anchor="ctr"/>
              <a:lstStyle/>
              <a:p>
                <a:endParaRPr lang="en-US"/>
              </a:p>
            </p:txBody>
          </p:sp>
        </p:grpSp>
        <p:sp>
          <p:nvSpPr>
            <p:cNvPr id="122" name="Freeform 58"/>
            <p:cNvSpPr>
              <a:spLocks/>
            </p:cNvSpPr>
            <p:nvPr/>
          </p:nvSpPr>
          <p:spPr bwMode="auto">
            <a:xfrm>
              <a:off x="6159500" y="2917825"/>
              <a:ext cx="327025" cy="557213"/>
            </a:xfrm>
            <a:custGeom>
              <a:avLst/>
              <a:gdLst>
                <a:gd name="T0" fmla="*/ 66843900 w 40"/>
                <a:gd name="T1" fmla="*/ 299463286 h 72"/>
                <a:gd name="T2" fmla="*/ 267367426 w 40"/>
                <a:gd name="T3" fmla="*/ 2147483647 h 72"/>
                <a:gd name="T4" fmla="*/ 267367426 w 40"/>
                <a:gd name="T5" fmla="*/ 2147483647 h 72"/>
                <a:gd name="T6" fmla="*/ 267367426 w 40"/>
                <a:gd name="T7" fmla="*/ 2147483647 h 72"/>
                <a:gd name="T8" fmla="*/ 267367426 w 40"/>
                <a:gd name="T9" fmla="*/ 2147483647 h 72"/>
                <a:gd name="T10" fmla="*/ 334203199 w 40"/>
                <a:gd name="T11" fmla="*/ 2147483647 h 72"/>
                <a:gd name="T12" fmla="*/ 401047084 w 40"/>
                <a:gd name="T13" fmla="*/ 2147483647 h 72"/>
                <a:gd name="T14" fmla="*/ 267367426 w 40"/>
                <a:gd name="T15" fmla="*/ 2147483647 h 72"/>
                <a:gd name="T16" fmla="*/ 267367426 w 40"/>
                <a:gd name="T17" fmla="*/ 2147483647 h 72"/>
                <a:gd name="T18" fmla="*/ 133679625 w 40"/>
                <a:gd name="T19" fmla="*/ 2147483647 h 72"/>
                <a:gd name="T20" fmla="*/ 0 w 40"/>
                <a:gd name="T21" fmla="*/ 2147483647 h 72"/>
                <a:gd name="T22" fmla="*/ 0 w 40"/>
                <a:gd name="T23" fmla="*/ 2147483647 h 72"/>
                <a:gd name="T24" fmla="*/ 0 w 40"/>
                <a:gd name="T25" fmla="*/ 2147483647 h 72"/>
                <a:gd name="T26" fmla="*/ 0 w 40"/>
                <a:gd name="T27" fmla="*/ 2147483647 h 72"/>
                <a:gd name="T28" fmla="*/ 0 w 40"/>
                <a:gd name="T29" fmla="*/ 2147483647 h 72"/>
                <a:gd name="T30" fmla="*/ 0 w 40"/>
                <a:gd name="T31" fmla="*/ 2147483647 h 72"/>
                <a:gd name="T32" fmla="*/ 66843900 w 40"/>
                <a:gd name="T33" fmla="*/ 2147483647 h 72"/>
                <a:gd name="T34" fmla="*/ 133679625 w 40"/>
                <a:gd name="T35" fmla="*/ 2147483647 h 72"/>
                <a:gd name="T36" fmla="*/ 133679625 w 40"/>
                <a:gd name="T37" fmla="*/ 2147483647 h 72"/>
                <a:gd name="T38" fmla="*/ 133679625 w 40"/>
                <a:gd name="T39" fmla="*/ 2147483647 h 72"/>
                <a:gd name="T40" fmla="*/ 334203199 w 40"/>
                <a:gd name="T41" fmla="*/ 2147483647 h 72"/>
                <a:gd name="T42" fmla="*/ 534726677 w 40"/>
                <a:gd name="T43" fmla="*/ 2147483647 h 72"/>
                <a:gd name="T44" fmla="*/ 802085991 w 40"/>
                <a:gd name="T45" fmla="*/ 2147483647 h 72"/>
                <a:gd name="T46" fmla="*/ 802085991 w 40"/>
                <a:gd name="T47" fmla="*/ 2147483647 h 72"/>
                <a:gd name="T48" fmla="*/ 868929876 w 40"/>
                <a:gd name="T49" fmla="*/ 2147483647 h 72"/>
                <a:gd name="T50" fmla="*/ 935773760 w 40"/>
                <a:gd name="T51" fmla="*/ 2147483647 h 72"/>
                <a:gd name="T52" fmla="*/ 1069453354 w 40"/>
                <a:gd name="T53" fmla="*/ 2147483647 h 72"/>
                <a:gd name="T54" fmla="*/ 1136297494 w 40"/>
                <a:gd name="T55" fmla="*/ 2147483647 h 72"/>
                <a:gd name="T56" fmla="*/ 1203133203 w 40"/>
                <a:gd name="T57" fmla="*/ 2147483647 h 72"/>
                <a:gd name="T58" fmla="*/ 1269977087 w 40"/>
                <a:gd name="T59" fmla="*/ 2147483647 h 72"/>
                <a:gd name="T60" fmla="*/ 1336820972 w 40"/>
                <a:gd name="T61" fmla="*/ 2147483647 h 72"/>
                <a:gd name="T62" fmla="*/ 1403656681 w 40"/>
                <a:gd name="T63" fmla="*/ 2147483647 h 72"/>
                <a:gd name="T64" fmla="*/ 1470500565 w 40"/>
                <a:gd name="T65" fmla="*/ 2147483647 h 72"/>
                <a:gd name="T66" fmla="*/ 1604180158 w 40"/>
                <a:gd name="T67" fmla="*/ 2147483647 h 72"/>
                <a:gd name="T68" fmla="*/ 1804703636 w 40"/>
                <a:gd name="T69" fmla="*/ 2147483647 h 72"/>
                <a:gd name="T70" fmla="*/ 1871539345 w 40"/>
                <a:gd name="T71" fmla="*/ 2147483647 h 72"/>
                <a:gd name="T72" fmla="*/ 2147483647 w 40"/>
                <a:gd name="T73" fmla="*/ 2147483647 h 72"/>
                <a:gd name="T74" fmla="*/ 2147483647 w 40"/>
                <a:gd name="T75" fmla="*/ 2147483647 h 72"/>
                <a:gd name="T76" fmla="*/ 2147483647 w 40"/>
                <a:gd name="T77" fmla="*/ 2147483647 h 72"/>
                <a:gd name="T78" fmla="*/ 2147483647 w 40"/>
                <a:gd name="T79" fmla="*/ 2147483647 h 72"/>
                <a:gd name="T80" fmla="*/ 2147483647 w 40"/>
                <a:gd name="T81" fmla="*/ 2147483647 h 72"/>
                <a:gd name="T82" fmla="*/ 2147483647 w 40"/>
                <a:gd name="T83" fmla="*/ 2147483647 h 72"/>
                <a:gd name="T84" fmla="*/ 2147483647 w 40"/>
                <a:gd name="T85" fmla="*/ 2147483647 h 72"/>
                <a:gd name="T86" fmla="*/ 2147483647 w 40"/>
                <a:gd name="T87" fmla="*/ 2147483647 h 72"/>
                <a:gd name="T88" fmla="*/ 2147483647 w 40"/>
                <a:gd name="T89" fmla="*/ 2147483647 h 72"/>
                <a:gd name="T90" fmla="*/ 2147483647 w 40"/>
                <a:gd name="T91" fmla="*/ 2147483647 h 72"/>
                <a:gd name="T92" fmla="*/ 2147483647 w 40"/>
                <a:gd name="T93" fmla="*/ 59892648 h 72"/>
                <a:gd name="T94" fmla="*/ 2147483647 w 40"/>
                <a:gd name="T95" fmla="*/ 0 h 72"/>
                <a:gd name="T96" fmla="*/ 601570689 w 40"/>
                <a:gd name="T97" fmla="*/ 179677960 h 72"/>
                <a:gd name="T98" fmla="*/ 534726677 w 40"/>
                <a:gd name="T99" fmla="*/ 239570593 h 72"/>
                <a:gd name="T100" fmla="*/ 401047084 w 40"/>
                <a:gd name="T101" fmla="*/ 299463286 h 72"/>
                <a:gd name="T102" fmla="*/ 334203199 w 40"/>
                <a:gd name="T103" fmla="*/ 359355919 h 72"/>
                <a:gd name="T104" fmla="*/ 200523542 w 40"/>
                <a:gd name="T105" fmla="*/ 359355919 h 72"/>
                <a:gd name="T106" fmla="*/ 66843900 w 40"/>
                <a:gd name="T107" fmla="*/ 299463286 h 72"/>
                <a:gd name="T108" fmla="*/ 66843900 w 40"/>
                <a:gd name="T109" fmla="*/ 299463286 h 7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40"/>
                <a:gd name="T166" fmla="*/ 0 h 72"/>
                <a:gd name="T167" fmla="*/ 40 w 40"/>
                <a:gd name="T168" fmla="*/ 72 h 72"/>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40" h="72">
                  <a:moveTo>
                    <a:pt x="1" y="5"/>
                  </a:moveTo>
                  <a:lnTo>
                    <a:pt x="4" y="45"/>
                  </a:lnTo>
                  <a:lnTo>
                    <a:pt x="4" y="46"/>
                  </a:lnTo>
                  <a:lnTo>
                    <a:pt x="4" y="47"/>
                  </a:lnTo>
                  <a:lnTo>
                    <a:pt x="4" y="49"/>
                  </a:lnTo>
                  <a:lnTo>
                    <a:pt x="5" y="52"/>
                  </a:lnTo>
                  <a:lnTo>
                    <a:pt x="6" y="56"/>
                  </a:lnTo>
                  <a:lnTo>
                    <a:pt x="4" y="59"/>
                  </a:lnTo>
                  <a:lnTo>
                    <a:pt x="4" y="60"/>
                  </a:lnTo>
                  <a:lnTo>
                    <a:pt x="2" y="63"/>
                  </a:lnTo>
                  <a:lnTo>
                    <a:pt x="0" y="65"/>
                  </a:lnTo>
                  <a:lnTo>
                    <a:pt x="0" y="68"/>
                  </a:lnTo>
                  <a:lnTo>
                    <a:pt x="0" y="71"/>
                  </a:lnTo>
                  <a:lnTo>
                    <a:pt x="0" y="72"/>
                  </a:lnTo>
                  <a:lnTo>
                    <a:pt x="1" y="72"/>
                  </a:lnTo>
                  <a:lnTo>
                    <a:pt x="2" y="72"/>
                  </a:lnTo>
                  <a:lnTo>
                    <a:pt x="2" y="71"/>
                  </a:lnTo>
                  <a:lnTo>
                    <a:pt x="2" y="70"/>
                  </a:lnTo>
                  <a:lnTo>
                    <a:pt x="5" y="70"/>
                  </a:lnTo>
                  <a:lnTo>
                    <a:pt x="8" y="69"/>
                  </a:lnTo>
                  <a:lnTo>
                    <a:pt x="12" y="71"/>
                  </a:lnTo>
                  <a:lnTo>
                    <a:pt x="13" y="71"/>
                  </a:lnTo>
                  <a:lnTo>
                    <a:pt x="14" y="68"/>
                  </a:lnTo>
                  <a:lnTo>
                    <a:pt x="16" y="68"/>
                  </a:lnTo>
                  <a:lnTo>
                    <a:pt x="17" y="69"/>
                  </a:lnTo>
                  <a:lnTo>
                    <a:pt x="18" y="70"/>
                  </a:lnTo>
                  <a:lnTo>
                    <a:pt x="19" y="69"/>
                  </a:lnTo>
                  <a:lnTo>
                    <a:pt x="20" y="65"/>
                  </a:lnTo>
                  <a:lnTo>
                    <a:pt x="21" y="64"/>
                  </a:lnTo>
                  <a:lnTo>
                    <a:pt x="22" y="64"/>
                  </a:lnTo>
                  <a:lnTo>
                    <a:pt x="24" y="66"/>
                  </a:lnTo>
                  <a:lnTo>
                    <a:pt x="27" y="66"/>
                  </a:lnTo>
                  <a:lnTo>
                    <a:pt x="28" y="63"/>
                  </a:lnTo>
                  <a:lnTo>
                    <a:pt x="33" y="56"/>
                  </a:lnTo>
                  <a:lnTo>
                    <a:pt x="33" y="53"/>
                  </a:lnTo>
                  <a:lnTo>
                    <a:pt x="34" y="53"/>
                  </a:lnTo>
                  <a:lnTo>
                    <a:pt x="37" y="53"/>
                  </a:lnTo>
                  <a:lnTo>
                    <a:pt x="38" y="52"/>
                  </a:lnTo>
                  <a:lnTo>
                    <a:pt x="40" y="51"/>
                  </a:lnTo>
                  <a:lnTo>
                    <a:pt x="40" y="50"/>
                  </a:lnTo>
                  <a:lnTo>
                    <a:pt x="40" y="47"/>
                  </a:lnTo>
                  <a:lnTo>
                    <a:pt x="40" y="45"/>
                  </a:lnTo>
                  <a:lnTo>
                    <a:pt x="35" y="1"/>
                  </a:lnTo>
                  <a:lnTo>
                    <a:pt x="35" y="0"/>
                  </a:lnTo>
                  <a:lnTo>
                    <a:pt x="9" y="3"/>
                  </a:lnTo>
                  <a:lnTo>
                    <a:pt x="8" y="4"/>
                  </a:lnTo>
                  <a:lnTo>
                    <a:pt x="6" y="5"/>
                  </a:lnTo>
                  <a:lnTo>
                    <a:pt x="5" y="6"/>
                  </a:lnTo>
                  <a:lnTo>
                    <a:pt x="3" y="6"/>
                  </a:lnTo>
                  <a:lnTo>
                    <a:pt x="1" y="5"/>
                  </a:lnTo>
                  <a:close/>
                </a:path>
              </a:pathLst>
            </a:custGeom>
            <a:solidFill>
              <a:srgbClr val="ED4213"/>
            </a:solidFill>
            <a:ln w="12700" cmpd="sng">
              <a:solidFill>
                <a:schemeClr val="tx1"/>
              </a:solidFill>
              <a:prstDash val="solid"/>
              <a:round/>
              <a:headEnd/>
              <a:tailEnd/>
            </a:ln>
          </p:spPr>
          <p:txBody>
            <a:bodyPr/>
            <a:lstStyle/>
            <a:p>
              <a:endParaRPr lang="en-US"/>
            </a:p>
          </p:txBody>
        </p:sp>
        <p:sp>
          <p:nvSpPr>
            <p:cNvPr id="123" name="Freeform 59" descr="75%"/>
            <p:cNvSpPr>
              <a:spLocks/>
            </p:cNvSpPr>
            <p:nvPr/>
          </p:nvSpPr>
          <p:spPr bwMode="auto">
            <a:xfrm>
              <a:off x="6721475" y="3730625"/>
              <a:ext cx="560388" cy="409575"/>
            </a:xfrm>
            <a:custGeom>
              <a:avLst/>
              <a:gdLst>
                <a:gd name="T0" fmla="*/ 2147483647 w 69"/>
                <a:gd name="T1" fmla="*/ 2147483647 h 53"/>
                <a:gd name="T2" fmla="*/ 2147483647 w 69"/>
                <a:gd name="T3" fmla="*/ 2147483647 h 53"/>
                <a:gd name="T4" fmla="*/ 2147483647 w 69"/>
                <a:gd name="T5" fmla="*/ 2147483647 h 53"/>
                <a:gd name="T6" fmla="*/ 2147483647 w 69"/>
                <a:gd name="T7" fmla="*/ 2147483647 h 53"/>
                <a:gd name="T8" fmla="*/ 2044749835 w 69"/>
                <a:gd name="T9" fmla="*/ 2147483647 h 53"/>
                <a:gd name="T10" fmla="*/ 1912831309 w 69"/>
                <a:gd name="T11" fmla="*/ 2147483647 h 53"/>
                <a:gd name="T12" fmla="*/ 1648994258 w 69"/>
                <a:gd name="T13" fmla="*/ 2030456852 h 53"/>
                <a:gd name="T14" fmla="*/ 1517075733 w 69"/>
                <a:gd name="T15" fmla="*/ 1911022788 h 53"/>
                <a:gd name="T16" fmla="*/ 1451112409 w 69"/>
                <a:gd name="T17" fmla="*/ 1791581479 h 53"/>
                <a:gd name="T18" fmla="*/ 989393256 w 69"/>
                <a:gd name="T19" fmla="*/ 1492985934 h 53"/>
                <a:gd name="T20" fmla="*/ 857474730 w 69"/>
                <a:gd name="T21" fmla="*/ 1373544625 h 53"/>
                <a:gd name="T22" fmla="*/ 659601003 w 69"/>
                <a:gd name="T23" fmla="*/ 1134669735 h 53"/>
                <a:gd name="T24" fmla="*/ 527682350 w 69"/>
                <a:gd name="T25" fmla="*/ 955507530 h 53"/>
                <a:gd name="T26" fmla="*/ 65963339 w 69"/>
                <a:gd name="T27" fmla="*/ 836073949 h 53"/>
                <a:gd name="T28" fmla="*/ 65963339 w 69"/>
                <a:gd name="T29" fmla="*/ 597191331 h 53"/>
                <a:gd name="T30" fmla="*/ 197881912 w 69"/>
                <a:gd name="T31" fmla="*/ 477757629 h 53"/>
                <a:gd name="T32" fmla="*/ 197881912 w 69"/>
                <a:gd name="T33" fmla="*/ 418036974 h 53"/>
                <a:gd name="T34" fmla="*/ 527682350 w 69"/>
                <a:gd name="T35" fmla="*/ 298595665 h 53"/>
                <a:gd name="T36" fmla="*/ 791519528 w 69"/>
                <a:gd name="T37" fmla="*/ 179154296 h 53"/>
                <a:gd name="T38" fmla="*/ 857474730 w 69"/>
                <a:gd name="T39" fmla="*/ 119441339 h 53"/>
                <a:gd name="T40" fmla="*/ 2044749835 w 69"/>
                <a:gd name="T41" fmla="*/ 59720670 h 53"/>
                <a:gd name="T42" fmla="*/ 2044749835 w 69"/>
                <a:gd name="T43" fmla="*/ 119441339 h 53"/>
                <a:gd name="T44" fmla="*/ 2147483647 w 69"/>
                <a:gd name="T45" fmla="*/ 238874951 h 53"/>
                <a:gd name="T46" fmla="*/ 2147483647 w 69"/>
                <a:gd name="T47" fmla="*/ 238874951 h 53"/>
                <a:gd name="T48" fmla="*/ 2147483647 w 69"/>
                <a:gd name="T49" fmla="*/ 1015228426 h 53"/>
                <a:gd name="T50" fmla="*/ 2147483647 w 69"/>
                <a:gd name="T51" fmla="*/ 1134669735 h 53"/>
                <a:gd name="T52" fmla="*/ 2147483647 w 69"/>
                <a:gd name="T53" fmla="*/ 1433265280 h 53"/>
                <a:gd name="T54" fmla="*/ 2147483647 w 69"/>
                <a:gd name="T55" fmla="*/ 1672140170 h 53"/>
                <a:gd name="T56" fmla="*/ 2147483647 w 69"/>
                <a:gd name="T57" fmla="*/ 1791581479 h 53"/>
                <a:gd name="T58" fmla="*/ 2147483647 w 69"/>
                <a:gd name="T59" fmla="*/ 1851302133 h 53"/>
                <a:gd name="T60" fmla="*/ 2147483647 w 69"/>
                <a:gd name="T61" fmla="*/ 1970735715 h 53"/>
                <a:gd name="T62" fmla="*/ 2147483647 w 69"/>
                <a:gd name="T63" fmla="*/ 2090177507 h 53"/>
                <a:gd name="T64" fmla="*/ 2147483647 w 69"/>
                <a:gd name="T65" fmla="*/ 2147483647 h 53"/>
                <a:gd name="T66" fmla="*/ 2147483647 w 69"/>
                <a:gd name="T67" fmla="*/ 2147483647 h 53"/>
                <a:gd name="T68" fmla="*/ 2147483647 w 69"/>
                <a:gd name="T69" fmla="*/ 2147483647 h 53"/>
                <a:gd name="T70" fmla="*/ 2147483647 w 69"/>
                <a:gd name="T71" fmla="*/ 2147483647 h 53"/>
                <a:gd name="T72" fmla="*/ 2147483647 w 69"/>
                <a:gd name="T73" fmla="*/ 2147483647 h 53"/>
                <a:gd name="T74" fmla="*/ 2147483647 w 69"/>
                <a:gd name="T75" fmla="*/ 2147483647 h 53"/>
                <a:gd name="T76" fmla="*/ 2147483647 w 69"/>
                <a:gd name="T77" fmla="*/ 2147483647 h 53"/>
                <a:gd name="T78" fmla="*/ 2147483647 w 69"/>
                <a:gd name="T79" fmla="*/ 2147483647 h 53"/>
                <a:gd name="T80" fmla="*/ 2147483647 w 69"/>
                <a:gd name="T81" fmla="*/ 2147483647 h 53"/>
                <a:gd name="T82" fmla="*/ 2147483647 w 69"/>
                <a:gd name="T83" fmla="*/ 2147483647 h 53"/>
                <a:gd name="T84" fmla="*/ 2147483647 w 69"/>
                <a:gd name="T85" fmla="*/ 2147483647 h 53"/>
                <a:gd name="T86" fmla="*/ 2147483647 w 69"/>
                <a:gd name="T87" fmla="*/ 2147483647 h 5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9"/>
                <a:gd name="T133" fmla="*/ 0 h 53"/>
                <a:gd name="T134" fmla="*/ 69 w 69"/>
                <a:gd name="T135" fmla="*/ 53 h 53"/>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9" h="53">
                  <a:moveTo>
                    <a:pt x="41" y="52"/>
                  </a:moveTo>
                  <a:lnTo>
                    <a:pt x="41" y="53"/>
                  </a:lnTo>
                  <a:lnTo>
                    <a:pt x="39" y="52"/>
                  </a:lnTo>
                  <a:lnTo>
                    <a:pt x="38" y="52"/>
                  </a:lnTo>
                  <a:lnTo>
                    <a:pt x="38" y="51"/>
                  </a:lnTo>
                  <a:lnTo>
                    <a:pt x="37" y="48"/>
                  </a:lnTo>
                  <a:lnTo>
                    <a:pt x="35" y="45"/>
                  </a:lnTo>
                  <a:lnTo>
                    <a:pt x="33" y="44"/>
                  </a:lnTo>
                  <a:lnTo>
                    <a:pt x="32" y="41"/>
                  </a:lnTo>
                  <a:lnTo>
                    <a:pt x="31" y="39"/>
                  </a:lnTo>
                  <a:lnTo>
                    <a:pt x="30" y="37"/>
                  </a:lnTo>
                  <a:lnTo>
                    <a:pt x="29" y="37"/>
                  </a:lnTo>
                  <a:lnTo>
                    <a:pt x="26" y="36"/>
                  </a:lnTo>
                  <a:lnTo>
                    <a:pt x="25" y="34"/>
                  </a:lnTo>
                  <a:lnTo>
                    <a:pt x="23" y="33"/>
                  </a:lnTo>
                  <a:lnTo>
                    <a:pt x="23" y="32"/>
                  </a:lnTo>
                  <a:lnTo>
                    <a:pt x="22" y="30"/>
                  </a:lnTo>
                  <a:lnTo>
                    <a:pt x="19" y="29"/>
                  </a:lnTo>
                  <a:lnTo>
                    <a:pt x="15" y="25"/>
                  </a:lnTo>
                  <a:lnTo>
                    <a:pt x="13" y="24"/>
                  </a:lnTo>
                  <a:lnTo>
                    <a:pt x="13" y="23"/>
                  </a:lnTo>
                  <a:lnTo>
                    <a:pt x="11" y="21"/>
                  </a:lnTo>
                  <a:lnTo>
                    <a:pt x="10" y="19"/>
                  </a:lnTo>
                  <a:lnTo>
                    <a:pt x="8" y="17"/>
                  </a:lnTo>
                  <a:lnTo>
                    <a:pt x="8" y="16"/>
                  </a:lnTo>
                  <a:lnTo>
                    <a:pt x="5" y="16"/>
                  </a:lnTo>
                  <a:lnTo>
                    <a:pt x="1" y="14"/>
                  </a:lnTo>
                  <a:lnTo>
                    <a:pt x="0" y="13"/>
                  </a:lnTo>
                  <a:lnTo>
                    <a:pt x="1" y="10"/>
                  </a:lnTo>
                  <a:lnTo>
                    <a:pt x="2" y="9"/>
                  </a:lnTo>
                  <a:lnTo>
                    <a:pt x="3" y="8"/>
                  </a:lnTo>
                  <a:lnTo>
                    <a:pt x="3" y="7"/>
                  </a:lnTo>
                  <a:lnTo>
                    <a:pt x="7" y="5"/>
                  </a:lnTo>
                  <a:lnTo>
                    <a:pt x="8" y="5"/>
                  </a:lnTo>
                  <a:lnTo>
                    <a:pt x="12" y="3"/>
                  </a:lnTo>
                  <a:lnTo>
                    <a:pt x="12" y="2"/>
                  </a:lnTo>
                  <a:lnTo>
                    <a:pt x="13" y="2"/>
                  </a:lnTo>
                  <a:lnTo>
                    <a:pt x="31" y="0"/>
                  </a:lnTo>
                  <a:lnTo>
                    <a:pt x="31" y="1"/>
                  </a:lnTo>
                  <a:lnTo>
                    <a:pt x="31" y="2"/>
                  </a:lnTo>
                  <a:lnTo>
                    <a:pt x="32" y="1"/>
                  </a:lnTo>
                  <a:lnTo>
                    <a:pt x="35" y="4"/>
                  </a:lnTo>
                  <a:lnTo>
                    <a:pt x="36" y="6"/>
                  </a:lnTo>
                  <a:lnTo>
                    <a:pt x="51" y="4"/>
                  </a:lnTo>
                  <a:lnTo>
                    <a:pt x="69" y="16"/>
                  </a:lnTo>
                  <a:lnTo>
                    <a:pt x="68" y="17"/>
                  </a:lnTo>
                  <a:lnTo>
                    <a:pt x="67" y="18"/>
                  </a:lnTo>
                  <a:lnTo>
                    <a:pt x="66" y="19"/>
                  </a:lnTo>
                  <a:lnTo>
                    <a:pt x="63" y="23"/>
                  </a:lnTo>
                  <a:lnTo>
                    <a:pt x="63" y="24"/>
                  </a:lnTo>
                  <a:lnTo>
                    <a:pt x="62" y="26"/>
                  </a:lnTo>
                  <a:lnTo>
                    <a:pt x="62" y="28"/>
                  </a:lnTo>
                  <a:lnTo>
                    <a:pt x="62" y="29"/>
                  </a:lnTo>
                  <a:lnTo>
                    <a:pt x="62" y="30"/>
                  </a:lnTo>
                  <a:lnTo>
                    <a:pt x="61" y="31"/>
                  </a:lnTo>
                  <a:lnTo>
                    <a:pt x="60" y="31"/>
                  </a:lnTo>
                  <a:lnTo>
                    <a:pt x="59" y="32"/>
                  </a:lnTo>
                  <a:lnTo>
                    <a:pt x="59" y="33"/>
                  </a:lnTo>
                  <a:lnTo>
                    <a:pt x="58" y="34"/>
                  </a:lnTo>
                  <a:lnTo>
                    <a:pt x="57" y="35"/>
                  </a:lnTo>
                  <a:lnTo>
                    <a:pt x="55" y="37"/>
                  </a:lnTo>
                  <a:lnTo>
                    <a:pt x="53" y="39"/>
                  </a:lnTo>
                  <a:lnTo>
                    <a:pt x="52" y="40"/>
                  </a:lnTo>
                  <a:lnTo>
                    <a:pt x="50" y="41"/>
                  </a:lnTo>
                  <a:lnTo>
                    <a:pt x="50" y="42"/>
                  </a:lnTo>
                  <a:lnTo>
                    <a:pt x="49" y="43"/>
                  </a:lnTo>
                  <a:lnTo>
                    <a:pt x="47" y="44"/>
                  </a:lnTo>
                  <a:lnTo>
                    <a:pt x="46" y="44"/>
                  </a:lnTo>
                  <a:lnTo>
                    <a:pt x="46" y="45"/>
                  </a:lnTo>
                  <a:lnTo>
                    <a:pt x="45" y="47"/>
                  </a:lnTo>
                  <a:lnTo>
                    <a:pt x="44" y="48"/>
                  </a:lnTo>
                  <a:lnTo>
                    <a:pt x="43" y="48"/>
                  </a:lnTo>
                  <a:lnTo>
                    <a:pt x="43" y="49"/>
                  </a:lnTo>
                  <a:lnTo>
                    <a:pt x="44" y="49"/>
                  </a:lnTo>
                  <a:lnTo>
                    <a:pt x="44" y="50"/>
                  </a:lnTo>
                  <a:lnTo>
                    <a:pt x="43" y="50"/>
                  </a:lnTo>
                  <a:lnTo>
                    <a:pt x="42" y="51"/>
                  </a:lnTo>
                  <a:lnTo>
                    <a:pt x="41" y="52"/>
                  </a:lnTo>
                  <a:close/>
                </a:path>
              </a:pathLst>
            </a:custGeom>
            <a:pattFill prst="pct20">
              <a:fgClr>
                <a:schemeClr val="tx2"/>
              </a:fgClr>
              <a:bgClr>
                <a:srgbClr val="AA1202"/>
              </a:bgClr>
            </a:pattFill>
            <a:ln w="9525">
              <a:solidFill>
                <a:schemeClr val="tx1"/>
              </a:solidFill>
              <a:miter lim="800000"/>
              <a:headEnd/>
              <a:tailEnd/>
            </a:ln>
          </p:spPr>
          <p:txBody>
            <a:bodyPr wrap="none" anchor="ctr"/>
            <a:lstStyle/>
            <a:p>
              <a:endParaRPr lang="en-US"/>
            </a:p>
          </p:txBody>
        </p:sp>
        <p:sp>
          <p:nvSpPr>
            <p:cNvPr id="124" name="Freeform 60"/>
            <p:cNvSpPr>
              <a:spLocks/>
            </p:cNvSpPr>
            <p:nvPr/>
          </p:nvSpPr>
          <p:spPr bwMode="auto">
            <a:xfrm>
              <a:off x="6467475" y="3784600"/>
              <a:ext cx="596900" cy="596900"/>
            </a:xfrm>
            <a:custGeom>
              <a:avLst/>
              <a:gdLst>
                <a:gd name="T0" fmla="*/ 601724264 w 73"/>
                <a:gd name="T1" fmla="*/ 2147483647 h 77"/>
                <a:gd name="T2" fmla="*/ 735446162 w 73"/>
                <a:gd name="T3" fmla="*/ 2147483647 h 77"/>
                <a:gd name="T4" fmla="*/ 869159883 w 73"/>
                <a:gd name="T5" fmla="*/ 2147483647 h 77"/>
                <a:gd name="T6" fmla="*/ 869159883 w 73"/>
                <a:gd name="T7" fmla="*/ 2147483647 h 77"/>
                <a:gd name="T8" fmla="*/ 936020831 w 73"/>
                <a:gd name="T9" fmla="*/ 2147483647 h 77"/>
                <a:gd name="T10" fmla="*/ 869159883 w 73"/>
                <a:gd name="T11" fmla="*/ 2147483647 h 77"/>
                <a:gd name="T12" fmla="*/ 802307111 w 73"/>
                <a:gd name="T13" fmla="*/ 2147483647 h 77"/>
                <a:gd name="T14" fmla="*/ 936020831 w 73"/>
                <a:gd name="T15" fmla="*/ 2147483647 h 77"/>
                <a:gd name="T16" fmla="*/ 1069734552 w 73"/>
                <a:gd name="T17" fmla="*/ 2147483647 h 77"/>
                <a:gd name="T18" fmla="*/ 1136595756 w 73"/>
                <a:gd name="T19" fmla="*/ 2147483647 h 77"/>
                <a:gd name="T20" fmla="*/ 1203456705 w 73"/>
                <a:gd name="T21" fmla="*/ 2147483647 h 77"/>
                <a:gd name="T22" fmla="*/ 2147483647 w 73"/>
                <a:gd name="T23" fmla="*/ 2147483647 h 77"/>
                <a:gd name="T24" fmla="*/ 2147483647 w 73"/>
                <a:gd name="T25" fmla="*/ 2147483647 h 77"/>
                <a:gd name="T26" fmla="*/ 2147483647 w 73"/>
                <a:gd name="T27" fmla="*/ 2147483647 h 77"/>
                <a:gd name="T28" fmla="*/ 2147483647 w 73"/>
                <a:gd name="T29" fmla="*/ 2147483647 h 77"/>
                <a:gd name="T30" fmla="*/ 2147483647 w 73"/>
                <a:gd name="T31" fmla="*/ 2147483647 h 77"/>
                <a:gd name="T32" fmla="*/ 2147483647 w 73"/>
                <a:gd name="T33" fmla="*/ 2147483647 h 77"/>
                <a:gd name="T34" fmla="*/ 2147483647 w 73"/>
                <a:gd name="T35" fmla="*/ 2147483647 h 77"/>
                <a:gd name="T36" fmla="*/ 2147483647 w 73"/>
                <a:gd name="T37" fmla="*/ 2147483647 h 77"/>
                <a:gd name="T38" fmla="*/ 2147483647 w 73"/>
                <a:gd name="T39" fmla="*/ 2147483647 h 77"/>
                <a:gd name="T40" fmla="*/ 2147483647 w 73"/>
                <a:gd name="T41" fmla="*/ 2147483647 h 77"/>
                <a:gd name="T42" fmla="*/ 2147483647 w 73"/>
                <a:gd name="T43" fmla="*/ 2147483647 h 77"/>
                <a:gd name="T44" fmla="*/ 2147483647 w 73"/>
                <a:gd name="T45" fmla="*/ 2147483647 h 77"/>
                <a:gd name="T46" fmla="*/ 2147483647 w 73"/>
                <a:gd name="T47" fmla="*/ 2147483647 h 77"/>
                <a:gd name="T48" fmla="*/ 2147483647 w 73"/>
                <a:gd name="T49" fmla="*/ 2147483647 h 77"/>
                <a:gd name="T50" fmla="*/ 2147483647 w 73"/>
                <a:gd name="T51" fmla="*/ 2147483647 h 77"/>
                <a:gd name="T52" fmla="*/ 2147483647 w 73"/>
                <a:gd name="T53" fmla="*/ 2147483647 h 77"/>
                <a:gd name="T54" fmla="*/ 2147483647 w 73"/>
                <a:gd name="T55" fmla="*/ 1922963460 h 77"/>
                <a:gd name="T56" fmla="*/ 2147483647 w 73"/>
                <a:gd name="T57" fmla="*/ 1802777305 h 77"/>
                <a:gd name="T58" fmla="*/ 2147483647 w 73"/>
                <a:gd name="T59" fmla="*/ 1622505825 h 77"/>
                <a:gd name="T60" fmla="*/ 2147483647 w 73"/>
                <a:gd name="T61" fmla="*/ 1502319670 h 77"/>
                <a:gd name="T62" fmla="*/ 2147483647 w 73"/>
                <a:gd name="T63" fmla="*/ 1382133515 h 77"/>
                <a:gd name="T64" fmla="*/ 2147483647 w 73"/>
                <a:gd name="T65" fmla="*/ 1081668127 h 77"/>
                <a:gd name="T66" fmla="*/ 2147483647 w 73"/>
                <a:gd name="T67" fmla="*/ 961481730 h 77"/>
                <a:gd name="T68" fmla="*/ 2147483647 w 73"/>
                <a:gd name="T69" fmla="*/ 721109420 h 77"/>
                <a:gd name="T70" fmla="*/ 2147483647 w 73"/>
                <a:gd name="T71" fmla="*/ 540837940 h 77"/>
                <a:gd name="T72" fmla="*/ 2139477281 w 73"/>
                <a:gd name="T73" fmla="*/ 420651663 h 77"/>
                <a:gd name="T74" fmla="*/ 2139477281 w 73"/>
                <a:gd name="T75" fmla="*/ 180279293 h 77"/>
                <a:gd name="T76" fmla="*/ 2147483647 w 73"/>
                <a:gd name="T77" fmla="*/ 60093093 h 77"/>
                <a:gd name="T78" fmla="*/ 2147483647 w 73"/>
                <a:gd name="T79" fmla="*/ 0 h 77"/>
                <a:gd name="T80" fmla="*/ 0 w 73"/>
                <a:gd name="T81" fmla="*/ 300465509 h 7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73"/>
                <a:gd name="T124" fmla="*/ 0 h 77"/>
                <a:gd name="T125" fmla="*/ 73 w 73"/>
                <a:gd name="T126" fmla="*/ 77 h 7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73" h="77">
                  <a:moveTo>
                    <a:pt x="0" y="5"/>
                  </a:moveTo>
                  <a:lnTo>
                    <a:pt x="9" y="41"/>
                  </a:lnTo>
                  <a:lnTo>
                    <a:pt x="10" y="42"/>
                  </a:lnTo>
                  <a:lnTo>
                    <a:pt x="11" y="44"/>
                  </a:lnTo>
                  <a:lnTo>
                    <a:pt x="12" y="45"/>
                  </a:lnTo>
                  <a:lnTo>
                    <a:pt x="13" y="46"/>
                  </a:lnTo>
                  <a:lnTo>
                    <a:pt x="14" y="47"/>
                  </a:lnTo>
                  <a:lnTo>
                    <a:pt x="13" y="49"/>
                  </a:lnTo>
                  <a:lnTo>
                    <a:pt x="15" y="50"/>
                  </a:lnTo>
                  <a:lnTo>
                    <a:pt x="14" y="50"/>
                  </a:lnTo>
                  <a:lnTo>
                    <a:pt x="13" y="52"/>
                  </a:lnTo>
                  <a:lnTo>
                    <a:pt x="13" y="55"/>
                  </a:lnTo>
                  <a:lnTo>
                    <a:pt x="12" y="57"/>
                  </a:lnTo>
                  <a:lnTo>
                    <a:pt x="12" y="60"/>
                  </a:lnTo>
                  <a:lnTo>
                    <a:pt x="14" y="63"/>
                  </a:lnTo>
                  <a:lnTo>
                    <a:pt x="14" y="68"/>
                  </a:lnTo>
                  <a:lnTo>
                    <a:pt x="16" y="70"/>
                  </a:lnTo>
                  <a:lnTo>
                    <a:pt x="16" y="71"/>
                  </a:lnTo>
                  <a:lnTo>
                    <a:pt x="16" y="72"/>
                  </a:lnTo>
                  <a:lnTo>
                    <a:pt x="17" y="74"/>
                  </a:lnTo>
                  <a:lnTo>
                    <a:pt x="17" y="75"/>
                  </a:lnTo>
                  <a:lnTo>
                    <a:pt x="18" y="76"/>
                  </a:lnTo>
                  <a:lnTo>
                    <a:pt x="57" y="74"/>
                  </a:lnTo>
                  <a:lnTo>
                    <a:pt x="58" y="76"/>
                  </a:lnTo>
                  <a:lnTo>
                    <a:pt x="60" y="77"/>
                  </a:lnTo>
                  <a:lnTo>
                    <a:pt x="60" y="75"/>
                  </a:lnTo>
                  <a:lnTo>
                    <a:pt x="59" y="71"/>
                  </a:lnTo>
                  <a:lnTo>
                    <a:pt x="60" y="70"/>
                  </a:lnTo>
                  <a:lnTo>
                    <a:pt x="60" y="69"/>
                  </a:lnTo>
                  <a:lnTo>
                    <a:pt x="61" y="68"/>
                  </a:lnTo>
                  <a:lnTo>
                    <a:pt x="64" y="69"/>
                  </a:lnTo>
                  <a:lnTo>
                    <a:pt x="66" y="69"/>
                  </a:lnTo>
                  <a:lnTo>
                    <a:pt x="67" y="69"/>
                  </a:lnTo>
                  <a:lnTo>
                    <a:pt x="67" y="66"/>
                  </a:lnTo>
                  <a:lnTo>
                    <a:pt x="67" y="65"/>
                  </a:lnTo>
                  <a:lnTo>
                    <a:pt x="67" y="63"/>
                  </a:lnTo>
                  <a:lnTo>
                    <a:pt x="67" y="62"/>
                  </a:lnTo>
                  <a:lnTo>
                    <a:pt x="69" y="56"/>
                  </a:lnTo>
                  <a:lnTo>
                    <a:pt x="69" y="53"/>
                  </a:lnTo>
                  <a:lnTo>
                    <a:pt x="70" y="51"/>
                  </a:lnTo>
                  <a:lnTo>
                    <a:pt x="71" y="48"/>
                  </a:lnTo>
                  <a:lnTo>
                    <a:pt x="73" y="47"/>
                  </a:lnTo>
                  <a:lnTo>
                    <a:pt x="73" y="46"/>
                  </a:lnTo>
                  <a:lnTo>
                    <a:pt x="72" y="45"/>
                  </a:lnTo>
                  <a:lnTo>
                    <a:pt x="72" y="46"/>
                  </a:lnTo>
                  <a:lnTo>
                    <a:pt x="70" y="45"/>
                  </a:lnTo>
                  <a:lnTo>
                    <a:pt x="69" y="45"/>
                  </a:lnTo>
                  <a:lnTo>
                    <a:pt x="69" y="44"/>
                  </a:lnTo>
                  <a:lnTo>
                    <a:pt x="68" y="41"/>
                  </a:lnTo>
                  <a:lnTo>
                    <a:pt x="66" y="38"/>
                  </a:lnTo>
                  <a:lnTo>
                    <a:pt x="64" y="37"/>
                  </a:lnTo>
                  <a:lnTo>
                    <a:pt x="63" y="34"/>
                  </a:lnTo>
                  <a:lnTo>
                    <a:pt x="62" y="32"/>
                  </a:lnTo>
                  <a:lnTo>
                    <a:pt x="61" y="30"/>
                  </a:lnTo>
                  <a:lnTo>
                    <a:pt x="60" y="30"/>
                  </a:lnTo>
                  <a:lnTo>
                    <a:pt x="57" y="29"/>
                  </a:lnTo>
                  <a:lnTo>
                    <a:pt x="56" y="27"/>
                  </a:lnTo>
                  <a:lnTo>
                    <a:pt x="54" y="26"/>
                  </a:lnTo>
                  <a:lnTo>
                    <a:pt x="54" y="25"/>
                  </a:lnTo>
                  <a:lnTo>
                    <a:pt x="53" y="23"/>
                  </a:lnTo>
                  <a:lnTo>
                    <a:pt x="50" y="22"/>
                  </a:lnTo>
                  <a:lnTo>
                    <a:pt x="46" y="18"/>
                  </a:lnTo>
                  <a:lnTo>
                    <a:pt x="44" y="17"/>
                  </a:lnTo>
                  <a:lnTo>
                    <a:pt x="44" y="16"/>
                  </a:lnTo>
                  <a:lnTo>
                    <a:pt x="42" y="14"/>
                  </a:lnTo>
                  <a:lnTo>
                    <a:pt x="41" y="12"/>
                  </a:lnTo>
                  <a:lnTo>
                    <a:pt x="39" y="10"/>
                  </a:lnTo>
                  <a:lnTo>
                    <a:pt x="39" y="9"/>
                  </a:lnTo>
                  <a:lnTo>
                    <a:pt x="36" y="9"/>
                  </a:lnTo>
                  <a:lnTo>
                    <a:pt x="32" y="7"/>
                  </a:lnTo>
                  <a:lnTo>
                    <a:pt x="31" y="6"/>
                  </a:lnTo>
                  <a:lnTo>
                    <a:pt x="32" y="3"/>
                  </a:lnTo>
                  <a:lnTo>
                    <a:pt x="33" y="2"/>
                  </a:lnTo>
                  <a:lnTo>
                    <a:pt x="34" y="1"/>
                  </a:lnTo>
                  <a:lnTo>
                    <a:pt x="34" y="0"/>
                  </a:lnTo>
                  <a:lnTo>
                    <a:pt x="13" y="3"/>
                  </a:lnTo>
                  <a:lnTo>
                    <a:pt x="0" y="5"/>
                  </a:lnTo>
                  <a:close/>
                </a:path>
              </a:pathLst>
            </a:custGeom>
            <a:solidFill>
              <a:srgbClr val="ED4213"/>
            </a:solidFill>
            <a:ln w="12700" cmpd="sng">
              <a:solidFill>
                <a:schemeClr val="tx1"/>
              </a:solidFill>
              <a:prstDash val="solid"/>
              <a:round/>
              <a:headEnd/>
              <a:tailEnd/>
            </a:ln>
          </p:spPr>
          <p:txBody>
            <a:bodyPr/>
            <a:lstStyle/>
            <a:p>
              <a:endParaRPr lang="en-US"/>
            </a:p>
          </p:txBody>
        </p:sp>
        <p:sp>
          <p:nvSpPr>
            <p:cNvPr id="125" name="Freeform 61"/>
            <p:cNvSpPr>
              <a:spLocks/>
            </p:cNvSpPr>
            <p:nvPr/>
          </p:nvSpPr>
          <p:spPr bwMode="auto">
            <a:xfrm>
              <a:off x="7029450" y="3041650"/>
              <a:ext cx="506413" cy="223838"/>
            </a:xfrm>
            <a:custGeom>
              <a:avLst/>
              <a:gdLst>
                <a:gd name="T0" fmla="*/ 2147483647 w 62"/>
                <a:gd name="T1" fmla="*/ 119151282 h 29"/>
                <a:gd name="T2" fmla="*/ 133431657 w 62"/>
                <a:gd name="T3" fmla="*/ 1012789980 h 29"/>
                <a:gd name="T4" fmla="*/ 266863313 w 62"/>
                <a:gd name="T5" fmla="*/ 953217973 h 29"/>
                <a:gd name="T6" fmla="*/ 533726626 w 62"/>
                <a:gd name="T7" fmla="*/ 774487236 h 29"/>
                <a:gd name="T8" fmla="*/ 667158379 w 62"/>
                <a:gd name="T9" fmla="*/ 655335984 h 29"/>
                <a:gd name="T10" fmla="*/ 733866023 w 62"/>
                <a:gd name="T11" fmla="*/ 595764218 h 29"/>
                <a:gd name="T12" fmla="*/ 934013460 w 62"/>
                <a:gd name="T13" fmla="*/ 536184733 h 29"/>
                <a:gd name="T14" fmla="*/ 1267592777 w 62"/>
                <a:gd name="T15" fmla="*/ 417033361 h 29"/>
                <a:gd name="T16" fmla="*/ 1401024402 w 62"/>
                <a:gd name="T17" fmla="*/ 476605127 h 29"/>
                <a:gd name="T18" fmla="*/ 1534456027 w 62"/>
                <a:gd name="T19" fmla="*/ 476605127 h 29"/>
                <a:gd name="T20" fmla="*/ 1667887651 w 62"/>
                <a:gd name="T21" fmla="*/ 714915469 h 29"/>
                <a:gd name="T22" fmla="*/ 1801319276 w 62"/>
                <a:gd name="T23" fmla="*/ 714915469 h 29"/>
                <a:gd name="T24" fmla="*/ 1801319276 w 62"/>
                <a:gd name="T25" fmla="*/ 834066721 h 29"/>
                <a:gd name="T26" fmla="*/ 2068182526 w 62"/>
                <a:gd name="T27" fmla="*/ 893638488 h 29"/>
                <a:gd name="T28" fmla="*/ 2147483647 w 62"/>
                <a:gd name="T29" fmla="*/ 1012789980 h 29"/>
                <a:gd name="T30" fmla="*/ 2147483647 w 62"/>
                <a:gd name="T31" fmla="*/ 1131948951 h 29"/>
                <a:gd name="T32" fmla="*/ 2134898338 w 62"/>
                <a:gd name="T33" fmla="*/ 1489402705 h 29"/>
                <a:gd name="T34" fmla="*/ 2147483647 w 62"/>
                <a:gd name="T35" fmla="*/ 1608553957 h 29"/>
                <a:gd name="T36" fmla="*/ 2147483647 w 62"/>
                <a:gd name="T37" fmla="*/ 1668125724 h 29"/>
                <a:gd name="T38" fmla="*/ 2147483647 w 62"/>
                <a:gd name="T39" fmla="*/ 1668125724 h 29"/>
                <a:gd name="T40" fmla="*/ 2147483647 w 62"/>
                <a:gd name="T41" fmla="*/ 1608553957 h 29"/>
                <a:gd name="T42" fmla="*/ 2147483647 w 62"/>
                <a:gd name="T43" fmla="*/ 1727705209 h 29"/>
                <a:gd name="T44" fmla="*/ 2147483647 w 62"/>
                <a:gd name="T45" fmla="*/ 1668125724 h 29"/>
                <a:gd name="T46" fmla="*/ 2147483647 w 62"/>
                <a:gd name="T47" fmla="*/ 1548974472 h 29"/>
                <a:gd name="T48" fmla="*/ 2147483647 w 62"/>
                <a:gd name="T49" fmla="*/ 1489402705 h 29"/>
                <a:gd name="T50" fmla="*/ 2147483647 w 62"/>
                <a:gd name="T51" fmla="*/ 1429823220 h 29"/>
                <a:gd name="T52" fmla="*/ 2147483647 w 62"/>
                <a:gd name="T53" fmla="*/ 1370251454 h 29"/>
                <a:gd name="T54" fmla="*/ 2147483647 w 62"/>
                <a:gd name="T55" fmla="*/ 1131948951 h 29"/>
                <a:gd name="T56" fmla="*/ 2147483647 w 62"/>
                <a:gd name="T57" fmla="*/ 953217973 h 29"/>
                <a:gd name="T58" fmla="*/ 2147483647 w 62"/>
                <a:gd name="T59" fmla="*/ 714915469 h 29"/>
                <a:gd name="T60" fmla="*/ 2147483647 w 62"/>
                <a:gd name="T61" fmla="*/ 595764218 h 29"/>
                <a:gd name="T62" fmla="*/ 2147483647 w 62"/>
                <a:gd name="T63" fmla="*/ 536184733 h 29"/>
                <a:gd name="T64" fmla="*/ 2147483647 w 62"/>
                <a:gd name="T65" fmla="*/ 357453875 h 29"/>
                <a:gd name="T66" fmla="*/ 2147483647 w 62"/>
                <a:gd name="T67" fmla="*/ 238302564 h 29"/>
                <a:gd name="T68" fmla="*/ 2147483647 w 62"/>
                <a:gd name="T69" fmla="*/ 238302564 h 29"/>
                <a:gd name="T70" fmla="*/ 2147483647 w 62"/>
                <a:gd name="T71" fmla="*/ 476605127 h 29"/>
                <a:gd name="T72" fmla="*/ 2147483647 w 62"/>
                <a:gd name="T73" fmla="*/ 595764218 h 29"/>
                <a:gd name="T74" fmla="*/ 2147483647 w 62"/>
                <a:gd name="T75" fmla="*/ 714915469 h 29"/>
                <a:gd name="T76" fmla="*/ 2147483647 w 62"/>
                <a:gd name="T77" fmla="*/ 953217973 h 29"/>
                <a:gd name="T78" fmla="*/ 2147483647 w 62"/>
                <a:gd name="T79" fmla="*/ 1072369466 h 29"/>
                <a:gd name="T80" fmla="*/ 2147483647 w 62"/>
                <a:gd name="T81" fmla="*/ 1131948951 h 29"/>
                <a:gd name="T82" fmla="*/ 2147483647 w 62"/>
                <a:gd name="T83" fmla="*/ 1251100202 h 29"/>
                <a:gd name="T84" fmla="*/ 2147483647 w 62"/>
                <a:gd name="T85" fmla="*/ 1429823220 h 29"/>
                <a:gd name="T86" fmla="*/ 2147483647 w 62"/>
                <a:gd name="T87" fmla="*/ 1489402705 h 29"/>
                <a:gd name="T88" fmla="*/ 2147483647 w 62"/>
                <a:gd name="T89" fmla="*/ 1429823220 h 29"/>
                <a:gd name="T90" fmla="*/ 2147483647 w 62"/>
                <a:gd name="T91" fmla="*/ 1548974472 h 29"/>
                <a:gd name="T92" fmla="*/ 2147483647 w 62"/>
                <a:gd name="T93" fmla="*/ 1668125724 h 29"/>
                <a:gd name="T94" fmla="*/ 2147483647 w 62"/>
                <a:gd name="T95" fmla="*/ 1727705209 h 29"/>
                <a:gd name="T96" fmla="*/ 2147483647 w 62"/>
                <a:gd name="T97" fmla="*/ 1668125724 h 29"/>
                <a:gd name="T98" fmla="*/ 2147483647 w 62"/>
                <a:gd name="T99" fmla="*/ 1548974472 h 29"/>
                <a:gd name="T100" fmla="*/ 2147483647 w 62"/>
                <a:gd name="T101" fmla="*/ 1131948951 h 29"/>
                <a:gd name="T102" fmla="*/ 2147483647 w 62"/>
                <a:gd name="T103" fmla="*/ 1251100202 h 29"/>
                <a:gd name="T104" fmla="*/ 2147483647 w 62"/>
                <a:gd name="T105" fmla="*/ 0 h 29"/>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62"/>
                <a:gd name="T160" fmla="*/ 0 h 29"/>
                <a:gd name="T161" fmla="*/ 62 w 62"/>
                <a:gd name="T162" fmla="*/ 29 h 29"/>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62" h="29">
                  <a:moveTo>
                    <a:pt x="47" y="0"/>
                  </a:moveTo>
                  <a:lnTo>
                    <a:pt x="36" y="2"/>
                  </a:lnTo>
                  <a:lnTo>
                    <a:pt x="0" y="9"/>
                  </a:lnTo>
                  <a:lnTo>
                    <a:pt x="2" y="17"/>
                  </a:lnTo>
                  <a:lnTo>
                    <a:pt x="3" y="16"/>
                  </a:lnTo>
                  <a:lnTo>
                    <a:pt x="4" y="16"/>
                  </a:lnTo>
                  <a:lnTo>
                    <a:pt x="6" y="13"/>
                  </a:lnTo>
                  <a:lnTo>
                    <a:pt x="8" y="13"/>
                  </a:lnTo>
                  <a:lnTo>
                    <a:pt x="9" y="11"/>
                  </a:lnTo>
                  <a:lnTo>
                    <a:pt x="10" y="11"/>
                  </a:lnTo>
                  <a:lnTo>
                    <a:pt x="10" y="9"/>
                  </a:lnTo>
                  <a:lnTo>
                    <a:pt x="11" y="10"/>
                  </a:lnTo>
                  <a:lnTo>
                    <a:pt x="13" y="10"/>
                  </a:lnTo>
                  <a:lnTo>
                    <a:pt x="14" y="9"/>
                  </a:lnTo>
                  <a:lnTo>
                    <a:pt x="15" y="8"/>
                  </a:lnTo>
                  <a:lnTo>
                    <a:pt x="19" y="7"/>
                  </a:lnTo>
                  <a:lnTo>
                    <a:pt x="20" y="7"/>
                  </a:lnTo>
                  <a:lnTo>
                    <a:pt x="21" y="8"/>
                  </a:lnTo>
                  <a:lnTo>
                    <a:pt x="22" y="7"/>
                  </a:lnTo>
                  <a:lnTo>
                    <a:pt x="23" y="8"/>
                  </a:lnTo>
                  <a:lnTo>
                    <a:pt x="23" y="9"/>
                  </a:lnTo>
                  <a:lnTo>
                    <a:pt x="25" y="12"/>
                  </a:lnTo>
                  <a:lnTo>
                    <a:pt x="26" y="12"/>
                  </a:lnTo>
                  <a:lnTo>
                    <a:pt x="27" y="12"/>
                  </a:lnTo>
                  <a:lnTo>
                    <a:pt x="28" y="13"/>
                  </a:lnTo>
                  <a:lnTo>
                    <a:pt x="27" y="14"/>
                  </a:lnTo>
                  <a:lnTo>
                    <a:pt x="29" y="15"/>
                  </a:lnTo>
                  <a:lnTo>
                    <a:pt x="31" y="15"/>
                  </a:lnTo>
                  <a:lnTo>
                    <a:pt x="33" y="17"/>
                  </a:lnTo>
                  <a:lnTo>
                    <a:pt x="34" y="17"/>
                  </a:lnTo>
                  <a:lnTo>
                    <a:pt x="35" y="19"/>
                  </a:lnTo>
                  <a:lnTo>
                    <a:pt x="33" y="23"/>
                  </a:lnTo>
                  <a:lnTo>
                    <a:pt x="32" y="25"/>
                  </a:lnTo>
                  <a:lnTo>
                    <a:pt x="33" y="27"/>
                  </a:lnTo>
                  <a:lnTo>
                    <a:pt x="35" y="27"/>
                  </a:lnTo>
                  <a:lnTo>
                    <a:pt x="36" y="26"/>
                  </a:lnTo>
                  <a:lnTo>
                    <a:pt x="38" y="28"/>
                  </a:lnTo>
                  <a:lnTo>
                    <a:pt x="39" y="28"/>
                  </a:lnTo>
                  <a:lnTo>
                    <a:pt x="40" y="27"/>
                  </a:lnTo>
                  <a:lnTo>
                    <a:pt x="42" y="27"/>
                  </a:lnTo>
                  <a:lnTo>
                    <a:pt x="45" y="28"/>
                  </a:lnTo>
                  <a:lnTo>
                    <a:pt x="46" y="29"/>
                  </a:lnTo>
                  <a:lnTo>
                    <a:pt x="47" y="29"/>
                  </a:lnTo>
                  <a:lnTo>
                    <a:pt x="47" y="28"/>
                  </a:lnTo>
                  <a:lnTo>
                    <a:pt x="46" y="28"/>
                  </a:lnTo>
                  <a:lnTo>
                    <a:pt x="45" y="26"/>
                  </a:lnTo>
                  <a:lnTo>
                    <a:pt x="44" y="25"/>
                  </a:lnTo>
                  <a:lnTo>
                    <a:pt x="44" y="24"/>
                  </a:lnTo>
                  <a:lnTo>
                    <a:pt x="45" y="24"/>
                  </a:lnTo>
                  <a:lnTo>
                    <a:pt x="44" y="23"/>
                  </a:lnTo>
                  <a:lnTo>
                    <a:pt x="43" y="21"/>
                  </a:lnTo>
                  <a:lnTo>
                    <a:pt x="41" y="19"/>
                  </a:lnTo>
                  <a:lnTo>
                    <a:pt x="41" y="17"/>
                  </a:lnTo>
                  <a:lnTo>
                    <a:pt x="41" y="16"/>
                  </a:lnTo>
                  <a:lnTo>
                    <a:pt x="41" y="13"/>
                  </a:lnTo>
                  <a:lnTo>
                    <a:pt x="41" y="12"/>
                  </a:lnTo>
                  <a:lnTo>
                    <a:pt x="41" y="11"/>
                  </a:lnTo>
                  <a:lnTo>
                    <a:pt x="41" y="10"/>
                  </a:lnTo>
                  <a:lnTo>
                    <a:pt x="41" y="9"/>
                  </a:lnTo>
                  <a:lnTo>
                    <a:pt x="42" y="8"/>
                  </a:lnTo>
                  <a:lnTo>
                    <a:pt x="44" y="6"/>
                  </a:lnTo>
                  <a:lnTo>
                    <a:pt x="45" y="6"/>
                  </a:lnTo>
                  <a:lnTo>
                    <a:pt x="45" y="4"/>
                  </a:lnTo>
                  <a:lnTo>
                    <a:pt x="46" y="4"/>
                  </a:lnTo>
                  <a:lnTo>
                    <a:pt x="47" y="4"/>
                  </a:lnTo>
                  <a:lnTo>
                    <a:pt x="46" y="6"/>
                  </a:lnTo>
                  <a:lnTo>
                    <a:pt x="45" y="8"/>
                  </a:lnTo>
                  <a:lnTo>
                    <a:pt x="44" y="9"/>
                  </a:lnTo>
                  <a:lnTo>
                    <a:pt x="44" y="10"/>
                  </a:lnTo>
                  <a:lnTo>
                    <a:pt x="44" y="12"/>
                  </a:lnTo>
                  <a:lnTo>
                    <a:pt x="46" y="12"/>
                  </a:lnTo>
                  <a:lnTo>
                    <a:pt x="46" y="15"/>
                  </a:lnTo>
                  <a:lnTo>
                    <a:pt x="46" y="16"/>
                  </a:lnTo>
                  <a:lnTo>
                    <a:pt x="44" y="17"/>
                  </a:lnTo>
                  <a:lnTo>
                    <a:pt x="45" y="18"/>
                  </a:lnTo>
                  <a:lnTo>
                    <a:pt x="46" y="18"/>
                  </a:lnTo>
                  <a:lnTo>
                    <a:pt x="46" y="19"/>
                  </a:lnTo>
                  <a:lnTo>
                    <a:pt x="46" y="20"/>
                  </a:lnTo>
                  <a:lnTo>
                    <a:pt x="46" y="21"/>
                  </a:lnTo>
                  <a:lnTo>
                    <a:pt x="46" y="22"/>
                  </a:lnTo>
                  <a:lnTo>
                    <a:pt x="47" y="24"/>
                  </a:lnTo>
                  <a:lnTo>
                    <a:pt x="49" y="25"/>
                  </a:lnTo>
                  <a:lnTo>
                    <a:pt x="50" y="25"/>
                  </a:lnTo>
                  <a:lnTo>
                    <a:pt x="51" y="24"/>
                  </a:lnTo>
                  <a:lnTo>
                    <a:pt x="52" y="24"/>
                  </a:lnTo>
                  <a:lnTo>
                    <a:pt x="52" y="25"/>
                  </a:lnTo>
                  <a:lnTo>
                    <a:pt x="52" y="26"/>
                  </a:lnTo>
                  <a:lnTo>
                    <a:pt x="53" y="28"/>
                  </a:lnTo>
                  <a:lnTo>
                    <a:pt x="54" y="29"/>
                  </a:lnTo>
                  <a:lnTo>
                    <a:pt x="55" y="29"/>
                  </a:lnTo>
                  <a:lnTo>
                    <a:pt x="56" y="28"/>
                  </a:lnTo>
                  <a:lnTo>
                    <a:pt x="61" y="27"/>
                  </a:lnTo>
                  <a:lnTo>
                    <a:pt x="61" y="26"/>
                  </a:lnTo>
                  <a:lnTo>
                    <a:pt x="61" y="25"/>
                  </a:lnTo>
                  <a:lnTo>
                    <a:pt x="62" y="19"/>
                  </a:lnTo>
                  <a:lnTo>
                    <a:pt x="54" y="21"/>
                  </a:lnTo>
                  <a:lnTo>
                    <a:pt x="47" y="0"/>
                  </a:lnTo>
                  <a:close/>
                </a:path>
              </a:pathLst>
            </a:custGeom>
            <a:solidFill>
              <a:srgbClr val="ED4213"/>
            </a:solidFill>
            <a:ln w="12700" cmpd="sng">
              <a:solidFill>
                <a:schemeClr val="tx1"/>
              </a:solidFill>
              <a:prstDash val="solid"/>
              <a:round/>
              <a:headEnd/>
              <a:tailEnd/>
            </a:ln>
          </p:spPr>
          <p:txBody>
            <a:bodyPr/>
            <a:lstStyle/>
            <a:p>
              <a:endParaRPr lang="en-US"/>
            </a:p>
          </p:txBody>
        </p:sp>
        <p:sp>
          <p:nvSpPr>
            <p:cNvPr id="126" name="Freeform 62"/>
            <p:cNvSpPr>
              <a:spLocks/>
            </p:cNvSpPr>
            <p:nvPr/>
          </p:nvSpPr>
          <p:spPr bwMode="auto">
            <a:xfrm>
              <a:off x="7413625" y="3017838"/>
              <a:ext cx="122238" cy="185737"/>
            </a:xfrm>
            <a:custGeom>
              <a:avLst/>
              <a:gdLst>
                <a:gd name="T0" fmla="*/ 996141911 w 15"/>
                <a:gd name="T1" fmla="*/ 1317641560 h 24"/>
                <a:gd name="T2" fmla="*/ 996141911 w 15"/>
                <a:gd name="T3" fmla="*/ 1197856711 h 24"/>
                <a:gd name="T4" fmla="*/ 929734097 w 15"/>
                <a:gd name="T5" fmla="*/ 1078071862 h 24"/>
                <a:gd name="T6" fmla="*/ 796910320 w 15"/>
                <a:gd name="T7" fmla="*/ 958286772 h 24"/>
                <a:gd name="T8" fmla="*/ 664094692 w 15"/>
                <a:gd name="T9" fmla="*/ 898394347 h 24"/>
                <a:gd name="T10" fmla="*/ 597686878 w 15"/>
                <a:gd name="T11" fmla="*/ 838501923 h 24"/>
                <a:gd name="T12" fmla="*/ 597686878 w 15"/>
                <a:gd name="T13" fmla="*/ 718717074 h 24"/>
                <a:gd name="T14" fmla="*/ 464862974 w 15"/>
                <a:gd name="T15" fmla="*/ 539032062 h 24"/>
                <a:gd name="T16" fmla="*/ 398455160 w 15"/>
                <a:gd name="T17" fmla="*/ 479139516 h 24"/>
                <a:gd name="T18" fmla="*/ 332047346 w 15"/>
                <a:gd name="T19" fmla="*/ 359354667 h 24"/>
                <a:gd name="T20" fmla="*/ 265639469 w 15"/>
                <a:gd name="T21" fmla="*/ 299462243 h 24"/>
                <a:gd name="T22" fmla="*/ 265639469 w 15"/>
                <a:gd name="T23" fmla="*/ 239569758 h 24"/>
                <a:gd name="T24" fmla="*/ 265639469 w 15"/>
                <a:gd name="T25" fmla="*/ 239569758 h 24"/>
                <a:gd name="T26" fmla="*/ 265639469 w 15"/>
                <a:gd name="T27" fmla="*/ 179677334 h 24"/>
                <a:gd name="T28" fmla="*/ 332047346 w 15"/>
                <a:gd name="T29" fmla="*/ 0 h 24"/>
                <a:gd name="T30" fmla="*/ 265639469 w 15"/>
                <a:gd name="T31" fmla="*/ 0 h 24"/>
                <a:gd name="T32" fmla="*/ 132815660 w 15"/>
                <a:gd name="T33" fmla="*/ 0 h 24"/>
                <a:gd name="T34" fmla="*/ 66407830 w 15"/>
                <a:gd name="T35" fmla="*/ 59892440 h 24"/>
                <a:gd name="T36" fmla="*/ 66407830 w 15"/>
                <a:gd name="T37" fmla="*/ 119784879 h 24"/>
                <a:gd name="T38" fmla="*/ 66407830 w 15"/>
                <a:gd name="T39" fmla="*/ 179677334 h 24"/>
                <a:gd name="T40" fmla="*/ 0 w 15"/>
                <a:gd name="T41" fmla="*/ 179677334 h 24"/>
                <a:gd name="T42" fmla="*/ 464862974 w 15"/>
                <a:gd name="T43" fmla="*/ 1437426409 h 24"/>
                <a:gd name="T44" fmla="*/ 996141911 w 15"/>
                <a:gd name="T45" fmla="*/ 1317641560 h 24"/>
                <a:gd name="T46" fmla="*/ 996141911 w 15"/>
                <a:gd name="T47" fmla="*/ 1317641560 h 2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5"/>
                <a:gd name="T73" fmla="*/ 0 h 24"/>
                <a:gd name="T74" fmla="*/ 15 w 15"/>
                <a:gd name="T75" fmla="*/ 24 h 2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5" h="24">
                  <a:moveTo>
                    <a:pt x="15" y="22"/>
                  </a:moveTo>
                  <a:lnTo>
                    <a:pt x="15" y="20"/>
                  </a:lnTo>
                  <a:lnTo>
                    <a:pt x="14" y="18"/>
                  </a:lnTo>
                  <a:lnTo>
                    <a:pt x="12" y="16"/>
                  </a:lnTo>
                  <a:lnTo>
                    <a:pt x="10" y="15"/>
                  </a:lnTo>
                  <a:lnTo>
                    <a:pt x="9" y="14"/>
                  </a:lnTo>
                  <a:lnTo>
                    <a:pt x="9" y="12"/>
                  </a:lnTo>
                  <a:lnTo>
                    <a:pt x="7" y="9"/>
                  </a:lnTo>
                  <a:lnTo>
                    <a:pt x="6" y="8"/>
                  </a:lnTo>
                  <a:lnTo>
                    <a:pt x="5" y="6"/>
                  </a:lnTo>
                  <a:lnTo>
                    <a:pt x="4" y="5"/>
                  </a:lnTo>
                  <a:lnTo>
                    <a:pt x="4" y="4"/>
                  </a:lnTo>
                  <a:lnTo>
                    <a:pt x="4" y="3"/>
                  </a:lnTo>
                  <a:lnTo>
                    <a:pt x="5" y="0"/>
                  </a:lnTo>
                  <a:lnTo>
                    <a:pt x="4" y="0"/>
                  </a:lnTo>
                  <a:lnTo>
                    <a:pt x="2" y="0"/>
                  </a:lnTo>
                  <a:lnTo>
                    <a:pt x="1" y="1"/>
                  </a:lnTo>
                  <a:lnTo>
                    <a:pt x="1" y="2"/>
                  </a:lnTo>
                  <a:lnTo>
                    <a:pt x="1" y="3"/>
                  </a:lnTo>
                  <a:lnTo>
                    <a:pt x="0" y="3"/>
                  </a:lnTo>
                  <a:lnTo>
                    <a:pt x="7" y="24"/>
                  </a:lnTo>
                  <a:lnTo>
                    <a:pt x="15" y="22"/>
                  </a:lnTo>
                  <a:close/>
                </a:path>
              </a:pathLst>
            </a:custGeom>
            <a:solidFill>
              <a:srgbClr val="ED4213"/>
            </a:solidFill>
            <a:ln w="12700" cmpd="sng">
              <a:solidFill>
                <a:schemeClr val="tx1"/>
              </a:solidFill>
              <a:prstDash val="solid"/>
              <a:round/>
              <a:headEnd/>
              <a:tailEnd/>
            </a:ln>
          </p:spPr>
          <p:txBody>
            <a:bodyPr/>
            <a:lstStyle/>
            <a:p>
              <a:endParaRPr lang="en-US"/>
            </a:p>
          </p:txBody>
        </p:sp>
        <p:sp>
          <p:nvSpPr>
            <p:cNvPr id="127" name="Freeform 63"/>
            <p:cNvSpPr>
              <a:spLocks/>
            </p:cNvSpPr>
            <p:nvPr/>
          </p:nvSpPr>
          <p:spPr bwMode="auto">
            <a:xfrm>
              <a:off x="7445375" y="2801938"/>
              <a:ext cx="153988" cy="325437"/>
            </a:xfrm>
            <a:custGeom>
              <a:avLst/>
              <a:gdLst>
                <a:gd name="T0" fmla="*/ 0 w 19"/>
                <a:gd name="T1" fmla="*/ 1861212754 h 42"/>
                <a:gd name="T2" fmla="*/ 0 w 19"/>
                <a:gd name="T3" fmla="*/ 1921255858 h 42"/>
                <a:gd name="T4" fmla="*/ 131367952 w 19"/>
                <a:gd name="T5" fmla="*/ 2041334803 h 42"/>
                <a:gd name="T6" fmla="*/ 394111993 w 19"/>
                <a:gd name="T7" fmla="*/ 2147483647 h 42"/>
                <a:gd name="T8" fmla="*/ 591168053 w 19"/>
                <a:gd name="T9" fmla="*/ 2147483647 h 42"/>
                <a:gd name="T10" fmla="*/ 656847960 w 19"/>
                <a:gd name="T11" fmla="*/ 2147483647 h 42"/>
                <a:gd name="T12" fmla="*/ 722535973 w 19"/>
                <a:gd name="T13" fmla="*/ 2147483647 h 42"/>
                <a:gd name="T14" fmla="*/ 853903894 w 19"/>
                <a:gd name="T15" fmla="*/ 2147483647 h 42"/>
                <a:gd name="T16" fmla="*/ 919591906 w 19"/>
                <a:gd name="T17" fmla="*/ 2101377908 h 42"/>
                <a:gd name="T18" fmla="*/ 1116648092 w 19"/>
                <a:gd name="T19" fmla="*/ 1801177397 h 42"/>
                <a:gd name="T20" fmla="*/ 1248016013 w 19"/>
                <a:gd name="T21" fmla="*/ 1561020476 h 42"/>
                <a:gd name="T22" fmla="*/ 1182328000 w 19"/>
                <a:gd name="T23" fmla="*/ 1140749737 h 42"/>
                <a:gd name="T24" fmla="*/ 1116648092 w 19"/>
                <a:gd name="T25" fmla="*/ 780506364 h 42"/>
                <a:gd name="T26" fmla="*/ 919591906 w 19"/>
                <a:gd name="T27" fmla="*/ 840549468 h 42"/>
                <a:gd name="T28" fmla="*/ 853903894 w 19"/>
                <a:gd name="T29" fmla="*/ 840549468 h 42"/>
                <a:gd name="T30" fmla="*/ 788223986 w 19"/>
                <a:gd name="T31" fmla="*/ 840549468 h 42"/>
                <a:gd name="T32" fmla="*/ 853903894 w 19"/>
                <a:gd name="T33" fmla="*/ 660427903 h 42"/>
                <a:gd name="T34" fmla="*/ 919591906 w 19"/>
                <a:gd name="T35" fmla="*/ 660427903 h 42"/>
                <a:gd name="T36" fmla="*/ 985271814 w 19"/>
                <a:gd name="T37" fmla="*/ 480313965 h 42"/>
                <a:gd name="T38" fmla="*/ 1050959827 w 19"/>
                <a:gd name="T39" fmla="*/ 360235504 h 42"/>
                <a:gd name="T40" fmla="*/ 262744009 w 19"/>
                <a:gd name="T41" fmla="*/ 0 h 42"/>
                <a:gd name="T42" fmla="*/ 197055996 w 19"/>
                <a:gd name="T43" fmla="*/ 120078491 h 42"/>
                <a:gd name="T44" fmla="*/ 131367952 w 19"/>
                <a:gd name="T45" fmla="*/ 360235504 h 42"/>
                <a:gd name="T46" fmla="*/ 0 w 19"/>
                <a:gd name="T47" fmla="*/ 480313965 h 42"/>
                <a:gd name="T48" fmla="*/ 65688028 w 19"/>
                <a:gd name="T49" fmla="*/ 540357190 h 42"/>
                <a:gd name="T50" fmla="*/ 65688028 w 19"/>
                <a:gd name="T51" fmla="*/ 660427903 h 42"/>
                <a:gd name="T52" fmla="*/ 65688028 w 19"/>
                <a:gd name="T53" fmla="*/ 900584824 h 42"/>
                <a:gd name="T54" fmla="*/ 197055996 w 19"/>
                <a:gd name="T55" fmla="*/ 1020671276 h 42"/>
                <a:gd name="T56" fmla="*/ 328423980 w 19"/>
                <a:gd name="T57" fmla="*/ 1080706632 h 42"/>
                <a:gd name="T58" fmla="*/ 459791901 w 19"/>
                <a:gd name="T59" fmla="*/ 1140749737 h 42"/>
                <a:gd name="T60" fmla="*/ 591168053 w 19"/>
                <a:gd name="T61" fmla="*/ 1260828198 h 42"/>
                <a:gd name="T62" fmla="*/ 262744009 w 19"/>
                <a:gd name="T63" fmla="*/ 1440942015 h 42"/>
                <a:gd name="T64" fmla="*/ 65688028 w 19"/>
                <a:gd name="T65" fmla="*/ 1681098937 h 4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9"/>
                <a:gd name="T100" fmla="*/ 0 h 42"/>
                <a:gd name="T101" fmla="*/ 19 w 19"/>
                <a:gd name="T102" fmla="*/ 42 h 4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9" h="42">
                  <a:moveTo>
                    <a:pt x="1" y="28"/>
                  </a:moveTo>
                  <a:lnTo>
                    <a:pt x="0" y="31"/>
                  </a:lnTo>
                  <a:lnTo>
                    <a:pt x="0" y="32"/>
                  </a:lnTo>
                  <a:lnTo>
                    <a:pt x="1" y="33"/>
                  </a:lnTo>
                  <a:lnTo>
                    <a:pt x="2" y="34"/>
                  </a:lnTo>
                  <a:lnTo>
                    <a:pt x="3" y="35"/>
                  </a:lnTo>
                  <a:lnTo>
                    <a:pt x="6" y="37"/>
                  </a:lnTo>
                  <a:lnTo>
                    <a:pt x="7" y="37"/>
                  </a:lnTo>
                  <a:lnTo>
                    <a:pt x="9" y="38"/>
                  </a:lnTo>
                  <a:lnTo>
                    <a:pt x="10" y="38"/>
                  </a:lnTo>
                  <a:lnTo>
                    <a:pt x="10" y="40"/>
                  </a:lnTo>
                  <a:lnTo>
                    <a:pt x="10" y="41"/>
                  </a:lnTo>
                  <a:lnTo>
                    <a:pt x="11" y="42"/>
                  </a:lnTo>
                  <a:lnTo>
                    <a:pt x="12" y="41"/>
                  </a:lnTo>
                  <a:lnTo>
                    <a:pt x="13" y="39"/>
                  </a:lnTo>
                  <a:lnTo>
                    <a:pt x="13" y="37"/>
                  </a:lnTo>
                  <a:lnTo>
                    <a:pt x="14" y="35"/>
                  </a:lnTo>
                  <a:lnTo>
                    <a:pt x="15" y="33"/>
                  </a:lnTo>
                  <a:lnTo>
                    <a:pt x="17" y="30"/>
                  </a:lnTo>
                  <a:lnTo>
                    <a:pt x="18" y="28"/>
                  </a:lnTo>
                  <a:lnTo>
                    <a:pt x="19" y="26"/>
                  </a:lnTo>
                  <a:lnTo>
                    <a:pt x="18" y="25"/>
                  </a:lnTo>
                  <a:lnTo>
                    <a:pt x="18" y="19"/>
                  </a:lnTo>
                  <a:lnTo>
                    <a:pt x="18" y="15"/>
                  </a:lnTo>
                  <a:lnTo>
                    <a:pt x="17" y="13"/>
                  </a:lnTo>
                  <a:lnTo>
                    <a:pt x="15" y="14"/>
                  </a:lnTo>
                  <a:lnTo>
                    <a:pt x="14" y="14"/>
                  </a:lnTo>
                  <a:lnTo>
                    <a:pt x="13" y="14"/>
                  </a:lnTo>
                  <a:lnTo>
                    <a:pt x="12" y="14"/>
                  </a:lnTo>
                  <a:lnTo>
                    <a:pt x="12" y="13"/>
                  </a:lnTo>
                  <a:lnTo>
                    <a:pt x="13" y="11"/>
                  </a:lnTo>
                  <a:lnTo>
                    <a:pt x="14" y="11"/>
                  </a:lnTo>
                  <a:lnTo>
                    <a:pt x="14" y="9"/>
                  </a:lnTo>
                  <a:lnTo>
                    <a:pt x="15" y="8"/>
                  </a:lnTo>
                  <a:lnTo>
                    <a:pt x="15" y="7"/>
                  </a:lnTo>
                  <a:lnTo>
                    <a:pt x="16" y="6"/>
                  </a:lnTo>
                  <a:lnTo>
                    <a:pt x="15" y="4"/>
                  </a:lnTo>
                  <a:lnTo>
                    <a:pt x="4" y="0"/>
                  </a:lnTo>
                  <a:lnTo>
                    <a:pt x="4" y="1"/>
                  </a:lnTo>
                  <a:lnTo>
                    <a:pt x="3" y="2"/>
                  </a:lnTo>
                  <a:lnTo>
                    <a:pt x="3" y="3"/>
                  </a:lnTo>
                  <a:lnTo>
                    <a:pt x="2" y="6"/>
                  </a:lnTo>
                  <a:lnTo>
                    <a:pt x="1" y="7"/>
                  </a:lnTo>
                  <a:lnTo>
                    <a:pt x="0" y="8"/>
                  </a:lnTo>
                  <a:lnTo>
                    <a:pt x="1" y="9"/>
                  </a:lnTo>
                  <a:lnTo>
                    <a:pt x="2" y="11"/>
                  </a:lnTo>
                  <a:lnTo>
                    <a:pt x="1" y="11"/>
                  </a:lnTo>
                  <a:lnTo>
                    <a:pt x="1" y="14"/>
                  </a:lnTo>
                  <a:lnTo>
                    <a:pt x="1" y="15"/>
                  </a:lnTo>
                  <a:lnTo>
                    <a:pt x="3" y="15"/>
                  </a:lnTo>
                  <a:lnTo>
                    <a:pt x="3" y="17"/>
                  </a:lnTo>
                  <a:lnTo>
                    <a:pt x="5" y="17"/>
                  </a:lnTo>
                  <a:lnTo>
                    <a:pt x="5" y="18"/>
                  </a:lnTo>
                  <a:lnTo>
                    <a:pt x="6" y="18"/>
                  </a:lnTo>
                  <a:lnTo>
                    <a:pt x="7" y="19"/>
                  </a:lnTo>
                  <a:lnTo>
                    <a:pt x="9" y="20"/>
                  </a:lnTo>
                  <a:lnTo>
                    <a:pt x="9" y="21"/>
                  </a:lnTo>
                  <a:lnTo>
                    <a:pt x="7" y="22"/>
                  </a:lnTo>
                  <a:lnTo>
                    <a:pt x="4" y="24"/>
                  </a:lnTo>
                  <a:lnTo>
                    <a:pt x="4" y="26"/>
                  </a:lnTo>
                  <a:lnTo>
                    <a:pt x="1" y="28"/>
                  </a:lnTo>
                  <a:close/>
                </a:path>
              </a:pathLst>
            </a:custGeom>
            <a:solidFill>
              <a:srgbClr val="FFC66D"/>
            </a:solidFill>
            <a:ln w="12700" cmpd="sng">
              <a:solidFill>
                <a:schemeClr val="tx1"/>
              </a:solidFill>
              <a:prstDash val="solid"/>
              <a:round/>
              <a:headEnd/>
              <a:tailEnd/>
            </a:ln>
          </p:spPr>
          <p:txBody>
            <a:bodyPr/>
            <a:lstStyle/>
            <a:p>
              <a:endParaRPr lang="en-US"/>
            </a:p>
          </p:txBody>
        </p:sp>
        <p:sp>
          <p:nvSpPr>
            <p:cNvPr id="128" name="Freeform 64"/>
            <p:cNvSpPr>
              <a:spLocks/>
            </p:cNvSpPr>
            <p:nvPr/>
          </p:nvSpPr>
          <p:spPr bwMode="auto">
            <a:xfrm>
              <a:off x="7583488" y="2654300"/>
              <a:ext cx="187325" cy="169863"/>
            </a:xfrm>
            <a:custGeom>
              <a:avLst/>
              <a:gdLst>
                <a:gd name="T0" fmla="*/ 0 w 23"/>
                <a:gd name="T1" fmla="*/ 238456745 h 22"/>
                <a:gd name="T2" fmla="*/ 530675387 w 23"/>
                <a:gd name="T3" fmla="*/ 119228373 h 22"/>
                <a:gd name="T4" fmla="*/ 530675387 w 23"/>
                <a:gd name="T5" fmla="*/ 178842574 h 22"/>
                <a:gd name="T6" fmla="*/ 597004831 w 23"/>
                <a:gd name="T7" fmla="*/ 178842574 h 22"/>
                <a:gd name="T8" fmla="*/ 597004831 w 23"/>
                <a:gd name="T9" fmla="*/ 178842574 h 22"/>
                <a:gd name="T10" fmla="*/ 1326676442 w 23"/>
                <a:gd name="T11" fmla="*/ 0 h 22"/>
                <a:gd name="T12" fmla="*/ 1525680682 w 23"/>
                <a:gd name="T13" fmla="*/ 536527783 h 22"/>
                <a:gd name="T14" fmla="*/ 1525680682 w 23"/>
                <a:gd name="T15" fmla="*/ 596141954 h 22"/>
                <a:gd name="T16" fmla="*/ 1459343221 w 23"/>
                <a:gd name="T17" fmla="*/ 596141954 h 22"/>
                <a:gd name="T18" fmla="*/ 1525680682 w 23"/>
                <a:gd name="T19" fmla="*/ 655763846 h 22"/>
                <a:gd name="T20" fmla="*/ 1525680682 w 23"/>
                <a:gd name="T21" fmla="*/ 655763846 h 22"/>
                <a:gd name="T22" fmla="*/ 1393013903 w 23"/>
                <a:gd name="T23" fmla="*/ 715378018 h 22"/>
                <a:gd name="T24" fmla="*/ 1127680346 w 23"/>
                <a:gd name="T25" fmla="*/ 774992189 h 22"/>
                <a:gd name="T26" fmla="*/ 1061342630 w 23"/>
                <a:gd name="T27" fmla="*/ 774992189 h 22"/>
                <a:gd name="T28" fmla="*/ 1061342630 w 23"/>
                <a:gd name="T29" fmla="*/ 774992189 h 22"/>
                <a:gd name="T30" fmla="*/ 1061342630 w 23"/>
                <a:gd name="T31" fmla="*/ 834606360 h 22"/>
                <a:gd name="T32" fmla="*/ 1061342630 w 23"/>
                <a:gd name="T33" fmla="*/ 834606360 h 22"/>
                <a:gd name="T34" fmla="*/ 862338389 w 23"/>
                <a:gd name="T35" fmla="*/ 894220532 h 22"/>
                <a:gd name="T36" fmla="*/ 663342293 w 23"/>
                <a:gd name="T37" fmla="*/ 953834703 h 22"/>
                <a:gd name="T38" fmla="*/ 663342293 w 23"/>
                <a:gd name="T39" fmla="*/ 953834703 h 22"/>
                <a:gd name="T40" fmla="*/ 530675387 w 23"/>
                <a:gd name="T41" fmla="*/ 1073063287 h 22"/>
                <a:gd name="T42" fmla="*/ 199004304 w 23"/>
                <a:gd name="T43" fmla="*/ 1251905801 h 22"/>
                <a:gd name="T44" fmla="*/ 132666811 w 23"/>
                <a:gd name="T45" fmla="*/ 1311519972 h 22"/>
                <a:gd name="T46" fmla="*/ 0 w 23"/>
                <a:gd name="T47" fmla="*/ 1251905801 h 22"/>
                <a:gd name="T48" fmla="*/ 132666811 w 23"/>
                <a:gd name="T49" fmla="*/ 1132677458 h 22"/>
                <a:gd name="T50" fmla="*/ 132666811 w 23"/>
                <a:gd name="T51" fmla="*/ 1073063287 h 22"/>
                <a:gd name="T52" fmla="*/ 132666811 w 23"/>
                <a:gd name="T53" fmla="*/ 1013449115 h 22"/>
                <a:gd name="T54" fmla="*/ 0 w 23"/>
                <a:gd name="T55" fmla="*/ 238456745 h 22"/>
                <a:gd name="T56" fmla="*/ 0 w 23"/>
                <a:gd name="T57" fmla="*/ 238456745 h 2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3"/>
                <a:gd name="T88" fmla="*/ 0 h 22"/>
                <a:gd name="T89" fmla="*/ 23 w 23"/>
                <a:gd name="T90" fmla="*/ 22 h 2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3" h="22">
                  <a:moveTo>
                    <a:pt x="0" y="4"/>
                  </a:moveTo>
                  <a:lnTo>
                    <a:pt x="8" y="2"/>
                  </a:lnTo>
                  <a:lnTo>
                    <a:pt x="8" y="3"/>
                  </a:lnTo>
                  <a:lnTo>
                    <a:pt x="9" y="3"/>
                  </a:lnTo>
                  <a:lnTo>
                    <a:pt x="20" y="0"/>
                  </a:lnTo>
                  <a:lnTo>
                    <a:pt x="23" y="9"/>
                  </a:lnTo>
                  <a:lnTo>
                    <a:pt x="23" y="10"/>
                  </a:lnTo>
                  <a:lnTo>
                    <a:pt x="22" y="10"/>
                  </a:lnTo>
                  <a:lnTo>
                    <a:pt x="23" y="11"/>
                  </a:lnTo>
                  <a:lnTo>
                    <a:pt x="21" y="12"/>
                  </a:lnTo>
                  <a:lnTo>
                    <a:pt x="17" y="13"/>
                  </a:lnTo>
                  <a:lnTo>
                    <a:pt x="16" y="13"/>
                  </a:lnTo>
                  <a:lnTo>
                    <a:pt x="16" y="14"/>
                  </a:lnTo>
                  <a:lnTo>
                    <a:pt x="13" y="15"/>
                  </a:lnTo>
                  <a:lnTo>
                    <a:pt x="10" y="16"/>
                  </a:lnTo>
                  <a:lnTo>
                    <a:pt x="8" y="18"/>
                  </a:lnTo>
                  <a:lnTo>
                    <a:pt x="3" y="21"/>
                  </a:lnTo>
                  <a:lnTo>
                    <a:pt x="2" y="22"/>
                  </a:lnTo>
                  <a:lnTo>
                    <a:pt x="0" y="21"/>
                  </a:lnTo>
                  <a:lnTo>
                    <a:pt x="2" y="19"/>
                  </a:lnTo>
                  <a:lnTo>
                    <a:pt x="2" y="18"/>
                  </a:lnTo>
                  <a:lnTo>
                    <a:pt x="2" y="17"/>
                  </a:lnTo>
                  <a:lnTo>
                    <a:pt x="0" y="4"/>
                  </a:lnTo>
                  <a:close/>
                </a:path>
              </a:pathLst>
            </a:custGeom>
            <a:solidFill>
              <a:srgbClr val="FFC66D"/>
            </a:solidFill>
            <a:ln w="12700" cmpd="sng">
              <a:solidFill>
                <a:schemeClr val="tx1"/>
              </a:solidFill>
              <a:prstDash val="solid"/>
              <a:round/>
              <a:headEnd/>
              <a:tailEnd/>
            </a:ln>
          </p:spPr>
          <p:txBody>
            <a:bodyPr/>
            <a:lstStyle/>
            <a:p>
              <a:endParaRPr lang="en-US"/>
            </a:p>
          </p:txBody>
        </p:sp>
        <p:sp>
          <p:nvSpPr>
            <p:cNvPr id="129" name="Freeform 65"/>
            <p:cNvSpPr>
              <a:spLocks/>
            </p:cNvSpPr>
            <p:nvPr/>
          </p:nvSpPr>
          <p:spPr bwMode="auto">
            <a:xfrm>
              <a:off x="7575550" y="2522538"/>
              <a:ext cx="368300" cy="177800"/>
            </a:xfrm>
            <a:custGeom>
              <a:avLst/>
              <a:gdLst>
                <a:gd name="T0" fmla="*/ 669847700 w 45"/>
                <a:gd name="T1" fmla="*/ 418316999 h 23"/>
                <a:gd name="T2" fmla="*/ 1607645835 w 45"/>
                <a:gd name="T3" fmla="*/ 179276514 h 23"/>
                <a:gd name="T4" fmla="*/ 1674627306 w 45"/>
                <a:gd name="T5" fmla="*/ 179276514 h 23"/>
                <a:gd name="T6" fmla="*/ 1674627306 w 45"/>
                <a:gd name="T7" fmla="*/ 119520243 h 23"/>
                <a:gd name="T8" fmla="*/ 1808598432 w 45"/>
                <a:gd name="T9" fmla="*/ 0 h 23"/>
                <a:gd name="T10" fmla="*/ 1942569557 w 45"/>
                <a:gd name="T11" fmla="*/ 0 h 23"/>
                <a:gd name="T12" fmla="*/ 2076540683 w 45"/>
                <a:gd name="T13" fmla="*/ 179276514 h 23"/>
                <a:gd name="T14" fmla="*/ 2143522154 w 45"/>
                <a:gd name="T15" fmla="*/ 298796787 h 23"/>
                <a:gd name="T16" fmla="*/ 2009551028 w 45"/>
                <a:gd name="T17" fmla="*/ 418316999 h 23"/>
                <a:gd name="T18" fmla="*/ 1942569557 w 45"/>
                <a:gd name="T19" fmla="*/ 597593574 h 23"/>
                <a:gd name="T20" fmla="*/ 2147483647 w 45"/>
                <a:gd name="T21" fmla="*/ 597593574 h 23"/>
                <a:gd name="T22" fmla="*/ 2147483647 w 45"/>
                <a:gd name="T23" fmla="*/ 896397970 h 23"/>
                <a:gd name="T24" fmla="*/ 2147483647 w 45"/>
                <a:gd name="T25" fmla="*/ 956154211 h 23"/>
                <a:gd name="T26" fmla="*/ 2147483647 w 45"/>
                <a:gd name="T27" fmla="*/ 836633999 h 23"/>
                <a:gd name="T28" fmla="*/ 2147483647 w 45"/>
                <a:gd name="T29" fmla="*/ 717113786 h 23"/>
                <a:gd name="T30" fmla="*/ 2147483647 w 45"/>
                <a:gd name="T31" fmla="*/ 597593574 h 23"/>
                <a:gd name="T32" fmla="*/ 2147483647 w 45"/>
                <a:gd name="T33" fmla="*/ 657357545 h 23"/>
                <a:gd name="T34" fmla="*/ 2147483647 w 45"/>
                <a:gd name="T35" fmla="*/ 956154211 h 23"/>
                <a:gd name="T36" fmla="*/ 2147483647 w 45"/>
                <a:gd name="T37" fmla="*/ 1015910694 h 23"/>
                <a:gd name="T38" fmla="*/ 2147483647 w 45"/>
                <a:gd name="T39" fmla="*/ 1135430907 h 23"/>
                <a:gd name="T40" fmla="*/ 2147483647 w 45"/>
                <a:gd name="T41" fmla="*/ 1254951119 h 23"/>
                <a:gd name="T42" fmla="*/ 2147483647 w 45"/>
                <a:gd name="T43" fmla="*/ 1195194878 h 23"/>
                <a:gd name="T44" fmla="*/ 2147483647 w 45"/>
                <a:gd name="T45" fmla="*/ 1075674665 h 23"/>
                <a:gd name="T46" fmla="*/ 2147483647 w 45"/>
                <a:gd name="T47" fmla="*/ 1314715091 h 23"/>
                <a:gd name="T48" fmla="*/ 2143522154 w 45"/>
                <a:gd name="T49" fmla="*/ 1314715091 h 23"/>
                <a:gd name="T50" fmla="*/ 2143522154 w 45"/>
                <a:gd name="T51" fmla="*/ 1254951119 h 23"/>
                <a:gd name="T52" fmla="*/ 2009551028 w 45"/>
                <a:gd name="T53" fmla="*/ 1195194878 h 23"/>
                <a:gd name="T54" fmla="*/ 1875579902 w 45"/>
                <a:gd name="T55" fmla="*/ 1135430907 h 23"/>
                <a:gd name="T56" fmla="*/ 1808598432 w 45"/>
                <a:gd name="T57" fmla="*/ 1015910694 h 23"/>
                <a:gd name="T58" fmla="*/ 1406685055 w 45"/>
                <a:gd name="T59" fmla="*/ 1015910694 h 23"/>
                <a:gd name="T60" fmla="*/ 669847700 w 45"/>
                <a:gd name="T61" fmla="*/ 1195194878 h 23"/>
                <a:gd name="T62" fmla="*/ 602866229 w 45"/>
                <a:gd name="T63" fmla="*/ 1135430907 h 23"/>
                <a:gd name="T64" fmla="*/ 0 w 45"/>
                <a:gd name="T65" fmla="*/ 1254951119 h 23"/>
                <a:gd name="T66" fmla="*/ 0 w 45"/>
                <a:gd name="T67" fmla="*/ 537837333 h 2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5"/>
                <a:gd name="T103" fmla="*/ 0 h 23"/>
                <a:gd name="T104" fmla="*/ 45 w 45"/>
                <a:gd name="T105" fmla="*/ 23 h 2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5" h="23">
                  <a:moveTo>
                    <a:pt x="0" y="9"/>
                  </a:moveTo>
                  <a:lnTo>
                    <a:pt x="10" y="7"/>
                  </a:lnTo>
                  <a:lnTo>
                    <a:pt x="24" y="4"/>
                  </a:lnTo>
                  <a:lnTo>
                    <a:pt x="24" y="3"/>
                  </a:lnTo>
                  <a:lnTo>
                    <a:pt x="25" y="3"/>
                  </a:lnTo>
                  <a:lnTo>
                    <a:pt x="25" y="2"/>
                  </a:lnTo>
                  <a:lnTo>
                    <a:pt x="26" y="2"/>
                  </a:lnTo>
                  <a:lnTo>
                    <a:pt x="27" y="0"/>
                  </a:lnTo>
                  <a:lnTo>
                    <a:pt x="28" y="0"/>
                  </a:lnTo>
                  <a:lnTo>
                    <a:pt x="29" y="0"/>
                  </a:lnTo>
                  <a:lnTo>
                    <a:pt x="30" y="2"/>
                  </a:lnTo>
                  <a:lnTo>
                    <a:pt x="31" y="3"/>
                  </a:lnTo>
                  <a:lnTo>
                    <a:pt x="32" y="4"/>
                  </a:lnTo>
                  <a:lnTo>
                    <a:pt x="32" y="5"/>
                  </a:lnTo>
                  <a:lnTo>
                    <a:pt x="31" y="5"/>
                  </a:lnTo>
                  <a:lnTo>
                    <a:pt x="30" y="7"/>
                  </a:lnTo>
                  <a:lnTo>
                    <a:pt x="29" y="9"/>
                  </a:lnTo>
                  <a:lnTo>
                    <a:pt x="29" y="10"/>
                  </a:lnTo>
                  <a:lnTo>
                    <a:pt x="31" y="9"/>
                  </a:lnTo>
                  <a:lnTo>
                    <a:pt x="33" y="10"/>
                  </a:lnTo>
                  <a:lnTo>
                    <a:pt x="36" y="13"/>
                  </a:lnTo>
                  <a:lnTo>
                    <a:pt x="36" y="15"/>
                  </a:lnTo>
                  <a:lnTo>
                    <a:pt x="38" y="16"/>
                  </a:lnTo>
                  <a:lnTo>
                    <a:pt x="41" y="16"/>
                  </a:lnTo>
                  <a:lnTo>
                    <a:pt x="42" y="16"/>
                  </a:lnTo>
                  <a:lnTo>
                    <a:pt x="43" y="14"/>
                  </a:lnTo>
                  <a:lnTo>
                    <a:pt x="43" y="13"/>
                  </a:lnTo>
                  <a:lnTo>
                    <a:pt x="42" y="12"/>
                  </a:lnTo>
                  <a:lnTo>
                    <a:pt x="40" y="11"/>
                  </a:lnTo>
                  <a:lnTo>
                    <a:pt x="40" y="10"/>
                  </a:lnTo>
                  <a:lnTo>
                    <a:pt x="41" y="11"/>
                  </a:lnTo>
                  <a:lnTo>
                    <a:pt x="42" y="11"/>
                  </a:lnTo>
                  <a:lnTo>
                    <a:pt x="44" y="14"/>
                  </a:lnTo>
                  <a:lnTo>
                    <a:pt x="45" y="16"/>
                  </a:lnTo>
                  <a:lnTo>
                    <a:pt x="45" y="18"/>
                  </a:lnTo>
                  <a:lnTo>
                    <a:pt x="44" y="17"/>
                  </a:lnTo>
                  <a:lnTo>
                    <a:pt x="42" y="18"/>
                  </a:lnTo>
                  <a:lnTo>
                    <a:pt x="40" y="19"/>
                  </a:lnTo>
                  <a:lnTo>
                    <a:pt x="38" y="21"/>
                  </a:lnTo>
                  <a:lnTo>
                    <a:pt x="37" y="21"/>
                  </a:lnTo>
                  <a:lnTo>
                    <a:pt x="37" y="20"/>
                  </a:lnTo>
                  <a:lnTo>
                    <a:pt x="37" y="18"/>
                  </a:lnTo>
                  <a:lnTo>
                    <a:pt x="36" y="18"/>
                  </a:lnTo>
                  <a:lnTo>
                    <a:pt x="35" y="20"/>
                  </a:lnTo>
                  <a:lnTo>
                    <a:pt x="34" y="22"/>
                  </a:lnTo>
                  <a:lnTo>
                    <a:pt x="33" y="23"/>
                  </a:lnTo>
                  <a:lnTo>
                    <a:pt x="32" y="22"/>
                  </a:lnTo>
                  <a:lnTo>
                    <a:pt x="32" y="21"/>
                  </a:lnTo>
                  <a:lnTo>
                    <a:pt x="31" y="21"/>
                  </a:lnTo>
                  <a:lnTo>
                    <a:pt x="30" y="20"/>
                  </a:lnTo>
                  <a:lnTo>
                    <a:pt x="28" y="19"/>
                  </a:lnTo>
                  <a:lnTo>
                    <a:pt x="27" y="17"/>
                  </a:lnTo>
                  <a:lnTo>
                    <a:pt x="26" y="15"/>
                  </a:lnTo>
                  <a:lnTo>
                    <a:pt x="21" y="17"/>
                  </a:lnTo>
                  <a:lnTo>
                    <a:pt x="10" y="20"/>
                  </a:lnTo>
                  <a:lnTo>
                    <a:pt x="9" y="20"/>
                  </a:lnTo>
                  <a:lnTo>
                    <a:pt x="9" y="19"/>
                  </a:lnTo>
                  <a:lnTo>
                    <a:pt x="1" y="21"/>
                  </a:lnTo>
                  <a:lnTo>
                    <a:pt x="0" y="21"/>
                  </a:lnTo>
                  <a:lnTo>
                    <a:pt x="0" y="9"/>
                  </a:lnTo>
                  <a:close/>
                </a:path>
              </a:pathLst>
            </a:custGeom>
            <a:solidFill>
              <a:srgbClr val="FFC66D"/>
            </a:solidFill>
            <a:ln w="12700" cmpd="sng">
              <a:solidFill>
                <a:schemeClr val="tx1"/>
              </a:solidFill>
              <a:prstDash val="solid"/>
              <a:round/>
              <a:headEnd/>
              <a:tailEnd/>
            </a:ln>
          </p:spPr>
          <p:txBody>
            <a:bodyPr/>
            <a:lstStyle/>
            <a:p>
              <a:endParaRPr lang="en-US"/>
            </a:p>
          </p:txBody>
        </p:sp>
        <p:sp>
          <p:nvSpPr>
            <p:cNvPr id="130" name="Freeform 66"/>
            <p:cNvSpPr>
              <a:spLocks/>
            </p:cNvSpPr>
            <p:nvPr/>
          </p:nvSpPr>
          <p:spPr bwMode="auto">
            <a:xfrm>
              <a:off x="7747000" y="2638425"/>
              <a:ext cx="96838" cy="101600"/>
            </a:xfrm>
            <a:custGeom>
              <a:avLst/>
              <a:gdLst>
                <a:gd name="T0" fmla="*/ 0 w 12"/>
                <a:gd name="T1" fmla="*/ 122162272 h 13"/>
                <a:gd name="T2" fmla="*/ 195370666 w 12"/>
                <a:gd name="T3" fmla="*/ 671880847 h 13"/>
                <a:gd name="T4" fmla="*/ 195370666 w 12"/>
                <a:gd name="T5" fmla="*/ 732965875 h 13"/>
                <a:gd name="T6" fmla="*/ 130247100 w 12"/>
                <a:gd name="T7" fmla="*/ 732965875 h 13"/>
                <a:gd name="T8" fmla="*/ 195370666 w 12"/>
                <a:gd name="T9" fmla="*/ 794043088 h 13"/>
                <a:gd name="T10" fmla="*/ 195370666 w 12"/>
                <a:gd name="T11" fmla="*/ 794043088 h 13"/>
                <a:gd name="T12" fmla="*/ 195370666 w 12"/>
                <a:gd name="T13" fmla="*/ 794043088 h 13"/>
                <a:gd name="T14" fmla="*/ 390733262 w 12"/>
                <a:gd name="T15" fmla="*/ 732965875 h 13"/>
                <a:gd name="T16" fmla="*/ 455856796 w 12"/>
                <a:gd name="T17" fmla="*/ 671880847 h 13"/>
                <a:gd name="T18" fmla="*/ 455856796 w 12"/>
                <a:gd name="T19" fmla="*/ 610803634 h 13"/>
                <a:gd name="T20" fmla="*/ 455856796 w 12"/>
                <a:gd name="T21" fmla="*/ 549718606 h 13"/>
                <a:gd name="T22" fmla="*/ 455856796 w 12"/>
                <a:gd name="T23" fmla="*/ 427564058 h 13"/>
                <a:gd name="T24" fmla="*/ 520980331 w 12"/>
                <a:gd name="T25" fmla="*/ 366479030 h 13"/>
                <a:gd name="T26" fmla="*/ 520980331 w 12"/>
                <a:gd name="T27" fmla="*/ 427564058 h 13"/>
                <a:gd name="T28" fmla="*/ 520980331 w 12"/>
                <a:gd name="T29" fmla="*/ 488641271 h 13"/>
                <a:gd name="T30" fmla="*/ 520980331 w 12"/>
                <a:gd name="T31" fmla="*/ 610803634 h 13"/>
                <a:gd name="T32" fmla="*/ 586103991 w 12"/>
                <a:gd name="T33" fmla="*/ 610803634 h 13"/>
                <a:gd name="T34" fmla="*/ 586103991 w 12"/>
                <a:gd name="T35" fmla="*/ 610803634 h 13"/>
                <a:gd name="T36" fmla="*/ 586103991 w 12"/>
                <a:gd name="T37" fmla="*/ 549718606 h 13"/>
                <a:gd name="T38" fmla="*/ 651219455 w 12"/>
                <a:gd name="T39" fmla="*/ 549718606 h 13"/>
                <a:gd name="T40" fmla="*/ 716342990 w 12"/>
                <a:gd name="T41" fmla="*/ 488641271 h 13"/>
                <a:gd name="T42" fmla="*/ 781466524 w 12"/>
                <a:gd name="T43" fmla="*/ 488641271 h 13"/>
                <a:gd name="T44" fmla="*/ 781466524 w 12"/>
                <a:gd name="T45" fmla="*/ 488641271 h 13"/>
                <a:gd name="T46" fmla="*/ 716342990 w 12"/>
                <a:gd name="T47" fmla="*/ 427564058 h 13"/>
                <a:gd name="T48" fmla="*/ 716342990 w 12"/>
                <a:gd name="T49" fmla="*/ 366479030 h 13"/>
                <a:gd name="T50" fmla="*/ 716342990 w 12"/>
                <a:gd name="T51" fmla="*/ 366479030 h 13"/>
                <a:gd name="T52" fmla="*/ 651219455 w 12"/>
                <a:gd name="T53" fmla="*/ 366479030 h 13"/>
                <a:gd name="T54" fmla="*/ 586103991 w 12"/>
                <a:gd name="T55" fmla="*/ 305401817 h 13"/>
                <a:gd name="T56" fmla="*/ 586103991 w 12"/>
                <a:gd name="T57" fmla="*/ 305401817 h 13"/>
                <a:gd name="T58" fmla="*/ 455856796 w 12"/>
                <a:gd name="T59" fmla="*/ 244324543 h 13"/>
                <a:gd name="T60" fmla="*/ 390733262 w 12"/>
                <a:gd name="T61" fmla="*/ 122162272 h 13"/>
                <a:gd name="T62" fmla="*/ 390733262 w 12"/>
                <a:gd name="T63" fmla="*/ 122162272 h 13"/>
                <a:gd name="T64" fmla="*/ 325609728 w 12"/>
                <a:gd name="T65" fmla="*/ 0 h 13"/>
                <a:gd name="T66" fmla="*/ 0 w 12"/>
                <a:gd name="T67" fmla="*/ 122162272 h 13"/>
                <a:gd name="T68" fmla="*/ 0 w 12"/>
                <a:gd name="T69" fmla="*/ 122162272 h 1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
                <a:gd name="T106" fmla="*/ 0 h 13"/>
                <a:gd name="T107" fmla="*/ 12 w 12"/>
                <a:gd name="T108" fmla="*/ 13 h 1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 h="13">
                  <a:moveTo>
                    <a:pt x="0" y="2"/>
                  </a:moveTo>
                  <a:lnTo>
                    <a:pt x="3" y="11"/>
                  </a:lnTo>
                  <a:lnTo>
                    <a:pt x="3" y="12"/>
                  </a:lnTo>
                  <a:lnTo>
                    <a:pt x="2" y="12"/>
                  </a:lnTo>
                  <a:lnTo>
                    <a:pt x="3" y="13"/>
                  </a:lnTo>
                  <a:lnTo>
                    <a:pt x="6" y="12"/>
                  </a:lnTo>
                  <a:lnTo>
                    <a:pt x="7" y="11"/>
                  </a:lnTo>
                  <a:lnTo>
                    <a:pt x="7" y="10"/>
                  </a:lnTo>
                  <a:lnTo>
                    <a:pt x="7" y="9"/>
                  </a:lnTo>
                  <a:lnTo>
                    <a:pt x="7" y="7"/>
                  </a:lnTo>
                  <a:lnTo>
                    <a:pt x="8" y="6"/>
                  </a:lnTo>
                  <a:lnTo>
                    <a:pt x="8" y="7"/>
                  </a:lnTo>
                  <a:lnTo>
                    <a:pt x="8" y="8"/>
                  </a:lnTo>
                  <a:lnTo>
                    <a:pt x="8" y="10"/>
                  </a:lnTo>
                  <a:lnTo>
                    <a:pt x="9" y="10"/>
                  </a:lnTo>
                  <a:lnTo>
                    <a:pt x="9" y="9"/>
                  </a:lnTo>
                  <a:lnTo>
                    <a:pt x="10" y="9"/>
                  </a:lnTo>
                  <a:lnTo>
                    <a:pt x="11" y="8"/>
                  </a:lnTo>
                  <a:lnTo>
                    <a:pt x="12" y="8"/>
                  </a:lnTo>
                  <a:lnTo>
                    <a:pt x="11" y="7"/>
                  </a:lnTo>
                  <a:lnTo>
                    <a:pt x="11" y="6"/>
                  </a:lnTo>
                  <a:lnTo>
                    <a:pt x="10" y="6"/>
                  </a:lnTo>
                  <a:lnTo>
                    <a:pt x="9" y="5"/>
                  </a:lnTo>
                  <a:lnTo>
                    <a:pt x="7" y="4"/>
                  </a:lnTo>
                  <a:lnTo>
                    <a:pt x="6" y="2"/>
                  </a:lnTo>
                  <a:lnTo>
                    <a:pt x="5" y="0"/>
                  </a:lnTo>
                  <a:lnTo>
                    <a:pt x="0" y="2"/>
                  </a:lnTo>
                  <a:close/>
                </a:path>
              </a:pathLst>
            </a:custGeom>
            <a:solidFill>
              <a:srgbClr val="ED4213"/>
            </a:solidFill>
            <a:ln w="12700" cmpd="sng">
              <a:solidFill>
                <a:schemeClr val="tx1"/>
              </a:solidFill>
              <a:prstDash val="solid"/>
              <a:round/>
              <a:headEnd/>
              <a:tailEnd/>
            </a:ln>
          </p:spPr>
          <p:txBody>
            <a:bodyPr/>
            <a:lstStyle/>
            <a:p>
              <a:endParaRPr lang="en-US"/>
            </a:p>
          </p:txBody>
        </p:sp>
        <p:sp>
          <p:nvSpPr>
            <p:cNvPr id="131" name="Freeform 67"/>
            <p:cNvSpPr>
              <a:spLocks/>
            </p:cNvSpPr>
            <p:nvPr/>
          </p:nvSpPr>
          <p:spPr bwMode="auto">
            <a:xfrm>
              <a:off x="7640638" y="2212975"/>
              <a:ext cx="171450" cy="363538"/>
            </a:xfrm>
            <a:custGeom>
              <a:avLst/>
              <a:gdLst>
                <a:gd name="T0" fmla="*/ 1399766787 w 21"/>
                <a:gd name="T1" fmla="*/ 2147483647 h 47"/>
                <a:gd name="T2" fmla="*/ 1333113583 w 21"/>
                <a:gd name="T3" fmla="*/ 2147483647 h 47"/>
                <a:gd name="T4" fmla="*/ 1266452214 w 21"/>
                <a:gd name="T5" fmla="*/ 2147483647 h 47"/>
                <a:gd name="T6" fmla="*/ 1199799010 w 21"/>
                <a:gd name="T7" fmla="*/ 2147483647 h 47"/>
                <a:gd name="T8" fmla="*/ 1133145806 w 21"/>
                <a:gd name="T9" fmla="*/ 2147483647 h 47"/>
                <a:gd name="T10" fmla="*/ 1133145806 w 21"/>
                <a:gd name="T11" fmla="*/ 2147483647 h 47"/>
                <a:gd name="T12" fmla="*/ 1133145806 w 21"/>
                <a:gd name="T13" fmla="*/ 2147483647 h 47"/>
                <a:gd name="T14" fmla="*/ 1133145806 w 21"/>
                <a:gd name="T15" fmla="*/ 2147483647 h 47"/>
                <a:gd name="T16" fmla="*/ 1066492346 w 21"/>
                <a:gd name="T17" fmla="*/ 2147483647 h 47"/>
                <a:gd name="T18" fmla="*/ 1066492346 w 21"/>
                <a:gd name="T19" fmla="*/ 2147483647 h 47"/>
                <a:gd name="T20" fmla="*/ 133314605 w 21"/>
                <a:gd name="T21" fmla="*/ 2147483647 h 47"/>
                <a:gd name="T22" fmla="*/ 66653220 w 21"/>
                <a:gd name="T23" fmla="*/ 2147483647 h 47"/>
                <a:gd name="T24" fmla="*/ 0 w 21"/>
                <a:gd name="T25" fmla="*/ 2147483647 h 47"/>
                <a:gd name="T26" fmla="*/ 0 w 21"/>
                <a:gd name="T27" fmla="*/ 2147483647 h 47"/>
                <a:gd name="T28" fmla="*/ 66653220 w 21"/>
                <a:gd name="T29" fmla="*/ 2147483647 h 47"/>
                <a:gd name="T30" fmla="*/ 0 w 21"/>
                <a:gd name="T31" fmla="*/ 2147483647 h 47"/>
                <a:gd name="T32" fmla="*/ 0 w 21"/>
                <a:gd name="T33" fmla="*/ 2034150113 h 47"/>
                <a:gd name="T34" fmla="*/ 0 w 21"/>
                <a:gd name="T35" fmla="*/ 1914491523 h 47"/>
                <a:gd name="T36" fmla="*/ 66653220 w 21"/>
                <a:gd name="T37" fmla="*/ 1675183044 h 47"/>
                <a:gd name="T38" fmla="*/ 66653220 w 21"/>
                <a:gd name="T39" fmla="*/ 1555524936 h 47"/>
                <a:gd name="T40" fmla="*/ 66653220 w 21"/>
                <a:gd name="T41" fmla="*/ 1435866829 h 47"/>
                <a:gd name="T42" fmla="*/ 66653220 w 21"/>
                <a:gd name="T43" fmla="*/ 1316216457 h 47"/>
                <a:gd name="T44" fmla="*/ 66653220 w 21"/>
                <a:gd name="T45" fmla="*/ 1256387404 h 47"/>
                <a:gd name="T46" fmla="*/ 66653220 w 21"/>
                <a:gd name="T47" fmla="*/ 1196558350 h 47"/>
                <a:gd name="T48" fmla="*/ 266621045 w 21"/>
                <a:gd name="T49" fmla="*/ 1076900243 h 47"/>
                <a:gd name="T50" fmla="*/ 333274314 w 21"/>
                <a:gd name="T51" fmla="*/ 837591522 h 47"/>
                <a:gd name="T52" fmla="*/ 266621045 w 21"/>
                <a:gd name="T53" fmla="*/ 717933415 h 47"/>
                <a:gd name="T54" fmla="*/ 266621045 w 21"/>
                <a:gd name="T55" fmla="*/ 598283042 h 47"/>
                <a:gd name="T56" fmla="*/ 266621045 w 21"/>
                <a:gd name="T57" fmla="*/ 598283042 h 47"/>
                <a:gd name="T58" fmla="*/ 266621045 w 21"/>
                <a:gd name="T59" fmla="*/ 538453989 h 47"/>
                <a:gd name="T60" fmla="*/ 199967841 w 21"/>
                <a:gd name="T61" fmla="*/ 418795761 h 47"/>
                <a:gd name="T62" fmla="*/ 266621045 w 21"/>
                <a:gd name="T63" fmla="*/ 239308540 h 47"/>
                <a:gd name="T64" fmla="*/ 199967841 w 21"/>
                <a:gd name="T65" fmla="*/ 179487221 h 47"/>
                <a:gd name="T66" fmla="*/ 199967841 w 21"/>
                <a:gd name="T67" fmla="*/ 119658137 h 47"/>
                <a:gd name="T68" fmla="*/ 266621045 w 21"/>
                <a:gd name="T69" fmla="*/ 119658137 h 47"/>
                <a:gd name="T70" fmla="*/ 333274314 w 21"/>
                <a:gd name="T71" fmla="*/ 59829069 h 47"/>
                <a:gd name="T72" fmla="*/ 399935682 w 21"/>
                <a:gd name="T73" fmla="*/ 59829069 h 47"/>
                <a:gd name="T74" fmla="*/ 399935682 w 21"/>
                <a:gd name="T75" fmla="*/ 59829069 h 47"/>
                <a:gd name="T76" fmla="*/ 466588887 w 21"/>
                <a:gd name="T77" fmla="*/ 0 h 47"/>
                <a:gd name="T78" fmla="*/ 1133145806 w 21"/>
                <a:gd name="T79" fmla="*/ 1735012097 h 47"/>
                <a:gd name="T80" fmla="*/ 1133145806 w 21"/>
                <a:gd name="T81" fmla="*/ 1794841151 h 47"/>
                <a:gd name="T82" fmla="*/ 1133145806 w 21"/>
                <a:gd name="T83" fmla="*/ 1854662469 h 47"/>
                <a:gd name="T84" fmla="*/ 1133145806 w 21"/>
                <a:gd name="T85" fmla="*/ 1854662469 h 47"/>
                <a:gd name="T86" fmla="*/ 1266452214 w 21"/>
                <a:gd name="T87" fmla="*/ 1974320576 h 47"/>
                <a:gd name="T88" fmla="*/ 1333113583 w 21"/>
                <a:gd name="T89" fmla="*/ 1974320576 h 47"/>
                <a:gd name="T90" fmla="*/ 1333113583 w 21"/>
                <a:gd name="T91" fmla="*/ 2034150113 h 47"/>
                <a:gd name="T92" fmla="*/ 1333113583 w 21"/>
                <a:gd name="T93" fmla="*/ 2093979167 h 47"/>
                <a:gd name="T94" fmla="*/ 1399766787 w 21"/>
                <a:gd name="T95" fmla="*/ 2147483647 h 47"/>
                <a:gd name="T96" fmla="*/ 1399766787 w 21"/>
                <a:gd name="T97" fmla="*/ 2147483647 h 47"/>
                <a:gd name="T98" fmla="*/ 1399766787 w 21"/>
                <a:gd name="T99" fmla="*/ 2147483647 h 47"/>
                <a:gd name="T100" fmla="*/ 1399766787 w 21"/>
                <a:gd name="T101" fmla="*/ 2147483647 h 47"/>
                <a:gd name="T102" fmla="*/ 1399766787 w 21"/>
                <a:gd name="T103" fmla="*/ 2147483647 h 4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1"/>
                <a:gd name="T157" fmla="*/ 0 h 47"/>
                <a:gd name="T158" fmla="*/ 21 w 21"/>
                <a:gd name="T159" fmla="*/ 47 h 47"/>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1" h="47">
                  <a:moveTo>
                    <a:pt x="21" y="40"/>
                  </a:moveTo>
                  <a:lnTo>
                    <a:pt x="20" y="40"/>
                  </a:lnTo>
                  <a:lnTo>
                    <a:pt x="19" y="40"/>
                  </a:lnTo>
                  <a:lnTo>
                    <a:pt x="18" y="42"/>
                  </a:lnTo>
                  <a:lnTo>
                    <a:pt x="17" y="42"/>
                  </a:lnTo>
                  <a:lnTo>
                    <a:pt x="17" y="43"/>
                  </a:lnTo>
                  <a:lnTo>
                    <a:pt x="16" y="43"/>
                  </a:lnTo>
                  <a:lnTo>
                    <a:pt x="16" y="44"/>
                  </a:lnTo>
                  <a:lnTo>
                    <a:pt x="2" y="47"/>
                  </a:lnTo>
                  <a:lnTo>
                    <a:pt x="1" y="46"/>
                  </a:lnTo>
                  <a:lnTo>
                    <a:pt x="0" y="45"/>
                  </a:lnTo>
                  <a:lnTo>
                    <a:pt x="0" y="44"/>
                  </a:lnTo>
                  <a:lnTo>
                    <a:pt x="1" y="43"/>
                  </a:lnTo>
                  <a:lnTo>
                    <a:pt x="0" y="41"/>
                  </a:lnTo>
                  <a:lnTo>
                    <a:pt x="0" y="34"/>
                  </a:lnTo>
                  <a:lnTo>
                    <a:pt x="0" y="32"/>
                  </a:lnTo>
                  <a:lnTo>
                    <a:pt x="1" y="28"/>
                  </a:lnTo>
                  <a:lnTo>
                    <a:pt x="1" y="26"/>
                  </a:lnTo>
                  <a:lnTo>
                    <a:pt x="1" y="24"/>
                  </a:lnTo>
                  <a:lnTo>
                    <a:pt x="1" y="22"/>
                  </a:lnTo>
                  <a:lnTo>
                    <a:pt x="1" y="21"/>
                  </a:lnTo>
                  <a:lnTo>
                    <a:pt x="1" y="20"/>
                  </a:lnTo>
                  <a:lnTo>
                    <a:pt x="4" y="18"/>
                  </a:lnTo>
                  <a:lnTo>
                    <a:pt x="5" y="14"/>
                  </a:lnTo>
                  <a:lnTo>
                    <a:pt x="4" y="12"/>
                  </a:lnTo>
                  <a:lnTo>
                    <a:pt x="4" y="10"/>
                  </a:lnTo>
                  <a:lnTo>
                    <a:pt x="4" y="9"/>
                  </a:lnTo>
                  <a:lnTo>
                    <a:pt x="3" y="7"/>
                  </a:lnTo>
                  <a:lnTo>
                    <a:pt x="4" y="4"/>
                  </a:lnTo>
                  <a:lnTo>
                    <a:pt x="3" y="3"/>
                  </a:lnTo>
                  <a:lnTo>
                    <a:pt x="3" y="2"/>
                  </a:lnTo>
                  <a:lnTo>
                    <a:pt x="4" y="2"/>
                  </a:lnTo>
                  <a:lnTo>
                    <a:pt x="5" y="1"/>
                  </a:lnTo>
                  <a:lnTo>
                    <a:pt x="6" y="1"/>
                  </a:lnTo>
                  <a:lnTo>
                    <a:pt x="7" y="0"/>
                  </a:lnTo>
                  <a:lnTo>
                    <a:pt x="17" y="29"/>
                  </a:lnTo>
                  <a:lnTo>
                    <a:pt x="17" y="30"/>
                  </a:lnTo>
                  <a:lnTo>
                    <a:pt x="17" y="31"/>
                  </a:lnTo>
                  <a:lnTo>
                    <a:pt x="19" y="33"/>
                  </a:lnTo>
                  <a:lnTo>
                    <a:pt x="20" y="33"/>
                  </a:lnTo>
                  <a:lnTo>
                    <a:pt x="20" y="34"/>
                  </a:lnTo>
                  <a:lnTo>
                    <a:pt x="20" y="35"/>
                  </a:lnTo>
                  <a:lnTo>
                    <a:pt x="21" y="37"/>
                  </a:lnTo>
                  <a:lnTo>
                    <a:pt x="21" y="38"/>
                  </a:lnTo>
                  <a:lnTo>
                    <a:pt x="21" y="39"/>
                  </a:lnTo>
                  <a:lnTo>
                    <a:pt x="21" y="40"/>
                  </a:lnTo>
                  <a:close/>
                </a:path>
              </a:pathLst>
            </a:custGeom>
            <a:solidFill>
              <a:srgbClr val="ED4213"/>
            </a:solidFill>
            <a:ln w="12700" cmpd="sng">
              <a:solidFill>
                <a:schemeClr val="tx1"/>
              </a:solidFill>
              <a:prstDash val="solid"/>
              <a:round/>
              <a:headEnd/>
              <a:tailEnd/>
            </a:ln>
          </p:spPr>
          <p:txBody>
            <a:bodyPr/>
            <a:lstStyle/>
            <a:p>
              <a:endParaRPr lang="en-US"/>
            </a:p>
          </p:txBody>
        </p:sp>
        <p:grpSp>
          <p:nvGrpSpPr>
            <p:cNvPr id="132" name="Group 68"/>
            <p:cNvGrpSpPr>
              <a:grpSpLocks/>
            </p:cNvGrpSpPr>
            <p:nvPr/>
          </p:nvGrpSpPr>
          <p:grpSpPr bwMode="auto">
            <a:xfrm>
              <a:off x="3159125" y="4589463"/>
              <a:ext cx="1044575" cy="635000"/>
              <a:chOff x="1991" y="3321"/>
              <a:chExt cx="361" cy="231"/>
            </a:xfrm>
          </p:grpSpPr>
          <p:sp>
            <p:nvSpPr>
              <p:cNvPr id="133" name="Freeform 69"/>
              <p:cNvSpPr>
                <a:spLocks/>
              </p:cNvSpPr>
              <p:nvPr/>
            </p:nvSpPr>
            <p:spPr bwMode="auto">
              <a:xfrm>
                <a:off x="2274" y="3459"/>
                <a:ext cx="78" cy="93"/>
              </a:xfrm>
              <a:custGeom>
                <a:avLst/>
                <a:gdLst>
                  <a:gd name="T0" fmla="*/ 0 w 16"/>
                  <a:gd name="T1" fmla="*/ 166 h 19"/>
                  <a:gd name="T2" fmla="*/ 24 w 16"/>
                  <a:gd name="T3" fmla="*/ 313 h 19"/>
                  <a:gd name="T4" fmla="*/ 24 w 16"/>
                  <a:gd name="T5" fmla="*/ 382 h 19"/>
                  <a:gd name="T6" fmla="*/ 141 w 16"/>
                  <a:gd name="T7" fmla="*/ 455 h 19"/>
                  <a:gd name="T8" fmla="*/ 190 w 16"/>
                  <a:gd name="T9" fmla="*/ 382 h 19"/>
                  <a:gd name="T10" fmla="*/ 380 w 16"/>
                  <a:gd name="T11" fmla="*/ 264 h 19"/>
                  <a:gd name="T12" fmla="*/ 307 w 16"/>
                  <a:gd name="T13" fmla="*/ 117 h 19"/>
                  <a:gd name="T14" fmla="*/ 73 w 16"/>
                  <a:gd name="T15" fmla="*/ 0 h 19"/>
                  <a:gd name="T16" fmla="*/ 73 w 16"/>
                  <a:gd name="T17" fmla="*/ 117 h 19"/>
                  <a:gd name="T18" fmla="*/ 0 w 16"/>
                  <a:gd name="T19" fmla="*/ 166 h 19"/>
                  <a:gd name="T20" fmla="*/ 0 w 16"/>
                  <a:gd name="T21" fmla="*/ 166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
                  <a:gd name="T34" fmla="*/ 0 h 19"/>
                  <a:gd name="T35" fmla="*/ 16 w 16"/>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 h="19">
                    <a:moveTo>
                      <a:pt x="0" y="7"/>
                    </a:moveTo>
                    <a:lnTo>
                      <a:pt x="1" y="13"/>
                    </a:lnTo>
                    <a:lnTo>
                      <a:pt x="1" y="16"/>
                    </a:lnTo>
                    <a:lnTo>
                      <a:pt x="6" y="19"/>
                    </a:lnTo>
                    <a:lnTo>
                      <a:pt x="8" y="16"/>
                    </a:lnTo>
                    <a:lnTo>
                      <a:pt x="16" y="11"/>
                    </a:lnTo>
                    <a:lnTo>
                      <a:pt x="13" y="5"/>
                    </a:lnTo>
                    <a:lnTo>
                      <a:pt x="3" y="0"/>
                    </a:lnTo>
                    <a:lnTo>
                      <a:pt x="3" y="5"/>
                    </a:lnTo>
                    <a:lnTo>
                      <a:pt x="0" y="7"/>
                    </a:lnTo>
                    <a:close/>
                  </a:path>
                </a:pathLst>
              </a:custGeom>
              <a:solidFill>
                <a:srgbClr val="FFC66D"/>
              </a:solidFill>
              <a:ln w="12700" cmpd="sng">
                <a:solidFill>
                  <a:schemeClr val="tx1"/>
                </a:solidFill>
                <a:prstDash val="solid"/>
                <a:round/>
                <a:headEnd/>
                <a:tailEnd/>
              </a:ln>
            </p:spPr>
            <p:txBody>
              <a:bodyPr/>
              <a:lstStyle/>
              <a:p>
                <a:endParaRPr lang="en-US"/>
              </a:p>
            </p:txBody>
          </p:sp>
          <p:sp>
            <p:nvSpPr>
              <p:cNvPr id="134" name="Freeform 70"/>
              <p:cNvSpPr>
                <a:spLocks/>
              </p:cNvSpPr>
              <p:nvPr/>
            </p:nvSpPr>
            <p:spPr bwMode="auto">
              <a:xfrm>
                <a:off x="2235" y="3409"/>
                <a:ext cx="44" cy="29"/>
              </a:xfrm>
              <a:custGeom>
                <a:avLst/>
                <a:gdLst>
                  <a:gd name="T0" fmla="*/ 73 w 9"/>
                  <a:gd name="T1" fmla="*/ 140 h 6"/>
                  <a:gd name="T2" fmla="*/ 191 w 9"/>
                  <a:gd name="T3" fmla="*/ 140 h 6"/>
                  <a:gd name="T4" fmla="*/ 215 w 9"/>
                  <a:gd name="T5" fmla="*/ 72 h 6"/>
                  <a:gd name="T6" fmla="*/ 117 w 9"/>
                  <a:gd name="T7" fmla="*/ 48 h 6"/>
                  <a:gd name="T8" fmla="*/ 73 w 9"/>
                  <a:gd name="T9" fmla="*/ 48 h 6"/>
                  <a:gd name="T10" fmla="*/ 49 w 9"/>
                  <a:gd name="T11" fmla="*/ 0 h 6"/>
                  <a:gd name="T12" fmla="*/ 0 w 9"/>
                  <a:gd name="T13" fmla="*/ 48 h 6"/>
                  <a:gd name="T14" fmla="*/ 49 w 9"/>
                  <a:gd name="T15" fmla="*/ 116 h 6"/>
                  <a:gd name="T16" fmla="*/ 73 w 9"/>
                  <a:gd name="T17" fmla="*/ 140 h 6"/>
                  <a:gd name="T18" fmla="*/ 73 w 9"/>
                  <a:gd name="T19" fmla="*/ 140 h 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
                  <a:gd name="T31" fmla="*/ 0 h 6"/>
                  <a:gd name="T32" fmla="*/ 9 w 9"/>
                  <a:gd name="T33" fmla="*/ 6 h 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 h="6">
                    <a:moveTo>
                      <a:pt x="3" y="6"/>
                    </a:moveTo>
                    <a:lnTo>
                      <a:pt x="8" y="6"/>
                    </a:lnTo>
                    <a:lnTo>
                      <a:pt x="9" y="3"/>
                    </a:lnTo>
                    <a:lnTo>
                      <a:pt x="5" y="2"/>
                    </a:lnTo>
                    <a:lnTo>
                      <a:pt x="3" y="2"/>
                    </a:lnTo>
                    <a:lnTo>
                      <a:pt x="2" y="0"/>
                    </a:lnTo>
                    <a:lnTo>
                      <a:pt x="0" y="2"/>
                    </a:lnTo>
                    <a:lnTo>
                      <a:pt x="2" y="5"/>
                    </a:lnTo>
                    <a:lnTo>
                      <a:pt x="3" y="6"/>
                    </a:lnTo>
                    <a:close/>
                  </a:path>
                </a:pathLst>
              </a:custGeom>
              <a:solidFill>
                <a:srgbClr val="FFC66D"/>
              </a:solidFill>
              <a:ln w="12700" cmpd="sng">
                <a:solidFill>
                  <a:schemeClr val="tx1"/>
                </a:solidFill>
                <a:prstDash val="solid"/>
                <a:round/>
                <a:headEnd/>
                <a:tailEnd/>
              </a:ln>
            </p:spPr>
            <p:txBody>
              <a:bodyPr/>
              <a:lstStyle/>
              <a:p>
                <a:endParaRPr lang="en-US"/>
              </a:p>
            </p:txBody>
          </p:sp>
          <p:sp>
            <p:nvSpPr>
              <p:cNvPr id="135" name="Freeform 71"/>
              <p:cNvSpPr>
                <a:spLocks/>
              </p:cNvSpPr>
              <p:nvPr/>
            </p:nvSpPr>
            <p:spPr bwMode="auto">
              <a:xfrm>
                <a:off x="2225" y="3438"/>
                <a:ext cx="20" cy="10"/>
              </a:xfrm>
              <a:custGeom>
                <a:avLst/>
                <a:gdLst>
                  <a:gd name="T0" fmla="*/ 0 w 4"/>
                  <a:gd name="T1" fmla="*/ 50 h 2"/>
                  <a:gd name="T2" fmla="*/ 100 w 4"/>
                  <a:gd name="T3" fmla="*/ 0 h 2"/>
                  <a:gd name="T4" fmla="*/ 100 w 4"/>
                  <a:gd name="T5" fmla="*/ 50 h 2"/>
                  <a:gd name="T6" fmla="*/ 0 w 4"/>
                  <a:gd name="T7" fmla="*/ 50 h 2"/>
                  <a:gd name="T8" fmla="*/ 0 w 4"/>
                  <a:gd name="T9" fmla="*/ 50 h 2"/>
                  <a:gd name="T10" fmla="*/ 0 60000 65536"/>
                  <a:gd name="T11" fmla="*/ 0 60000 65536"/>
                  <a:gd name="T12" fmla="*/ 0 60000 65536"/>
                  <a:gd name="T13" fmla="*/ 0 60000 65536"/>
                  <a:gd name="T14" fmla="*/ 0 60000 65536"/>
                  <a:gd name="T15" fmla="*/ 0 w 4"/>
                  <a:gd name="T16" fmla="*/ 0 h 2"/>
                  <a:gd name="T17" fmla="*/ 4 w 4"/>
                  <a:gd name="T18" fmla="*/ 2 h 2"/>
                </a:gdLst>
                <a:ahLst/>
                <a:cxnLst>
                  <a:cxn ang="T10">
                    <a:pos x="T0" y="T1"/>
                  </a:cxn>
                  <a:cxn ang="T11">
                    <a:pos x="T2" y="T3"/>
                  </a:cxn>
                  <a:cxn ang="T12">
                    <a:pos x="T4" y="T5"/>
                  </a:cxn>
                  <a:cxn ang="T13">
                    <a:pos x="T6" y="T7"/>
                  </a:cxn>
                  <a:cxn ang="T14">
                    <a:pos x="T8" y="T9"/>
                  </a:cxn>
                </a:cxnLst>
                <a:rect l="T15" t="T16" r="T17" b="T18"/>
                <a:pathLst>
                  <a:path w="4" h="2">
                    <a:moveTo>
                      <a:pt x="0" y="2"/>
                    </a:moveTo>
                    <a:lnTo>
                      <a:pt x="4" y="0"/>
                    </a:lnTo>
                    <a:lnTo>
                      <a:pt x="4" y="2"/>
                    </a:lnTo>
                    <a:lnTo>
                      <a:pt x="0" y="2"/>
                    </a:lnTo>
                    <a:close/>
                  </a:path>
                </a:pathLst>
              </a:custGeom>
              <a:solidFill>
                <a:srgbClr val="FFC66D"/>
              </a:solidFill>
              <a:ln w="12700" cmpd="sng">
                <a:solidFill>
                  <a:schemeClr val="tx1"/>
                </a:solidFill>
                <a:prstDash val="solid"/>
                <a:round/>
                <a:headEnd/>
                <a:tailEnd/>
              </a:ln>
            </p:spPr>
            <p:txBody>
              <a:bodyPr/>
              <a:lstStyle/>
              <a:p>
                <a:endParaRPr lang="en-US"/>
              </a:p>
            </p:txBody>
          </p:sp>
          <p:sp>
            <p:nvSpPr>
              <p:cNvPr id="136" name="Freeform 72"/>
              <p:cNvSpPr>
                <a:spLocks/>
              </p:cNvSpPr>
              <p:nvPr/>
            </p:nvSpPr>
            <p:spPr bwMode="auto">
              <a:xfrm>
                <a:off x="2211" y="3419"/>
                <a:ext cx="19" cy="14"/>
              </a:xfrm>
              <a:custGeom>
                <a:avLst/>
                <a:gdLst>
                  <a:gd name="T0" fmla="*/ 47 w 4"/>
                  <a:gd name="T1" fmla="*/ 0 h 3"/>
                  <a:gd name="T2" fmla="*/ 47 w 4"/>
                  <a:gd name="T3" fmla="*/ 0 h 3"/>
                  <a:gd name="T4" fmla="*/ 66 w 4"/>
                  <a:gd name="T5" fmla="*/ 0 h 3"/>
                  <a:gd name="T6" fmla="*/ 66 w 4"/>
                  <a:gd name="T7" fmla="*/ 0 h 3"/>
                  <a:gd name="T8" fmla="*/ 66 w 4"/>
                  <a:gd name="T9" fmla="*/ 0 h 3"/>
                  <a:gd name="T10" fmla="*/ 66 w 4"/>
                  <a:gd name="T11" fmla="*/ 23 h 3"/>
                  <a:gd name="T12" fmla="*/ 66 w 4"/>
                  <a:gd name="T13" fmla="*/ 23 h 3"/>
                  <a:gd name="T14" fmla="*/ 66 w 4"/>
                  <a:gd name="T15" fmla="*/ 23 h 3"/>
                  <a:gd name="T16" fmla="*/ 90 w 4"/>
                  <a:gd name="T17" fmla="*/ 23 h 3"/>
                  <a:gd name="T18" fmla="*/ 66 w 4"/>
                  <a:gd name="T19" fmla="*/ 42 h 3"/>
                  <a:gd name="T20" fmla="*/ 66 w 4"/>
                  <a:gd name="T21" fmla="*/ 42 h 3"/>
                  <a:gd name="T22" fmla="*/ 66 w 4"/>
                  <a:gd name="T23" fmla="*/ 42 h 3"/>
                  <a:gd name="T24" fmla="*/ 66 w 4"/>
                  <a:gd name="T25" fmla="*/ 65 h 3"/>
                  <a:gd name="T26" fmla="*/ 66 w 4"/>
                  <a:gd name="T27" fmla="*/ 65 h 3"/>
                  <a:gd name="T28" fmla="*/ 66 w 4"/>
                  <a:gd name="T29" fmla="*/ 65 h 3"/>
                  <a:gd name="T30" fmla="*/ 47 w 4"/>
                  <a:gd name="T31" fmla="*/ 65 h 3"/>
                  <a:gd name="T32" fmla="*/ 47 w 4"/>
                  <a:gd name="T33" fmla="*/ 65 h 3"/>
                  <a:gd name="T34" fmla="*/ 47 w 4"/>
                  <a:gd name="T35" fmla="*/ 65 h 3"/>
                  <a:gd name="T36" fmla="*/ 24 w 4"/>
                  <a:gd name="T37" fmla="*/ 65 h 3"/>
                  <a:gd name="T38" fmla="*/ 24 w 4"/>
                  <a:gd name="T39" fmla="*/ 65 h 3"/>
                  <a:gd name="T40" fmla="*/ 24 w 4"/>
                  <a:gd name="T41" fmla="*/ 65 h 3"/>
                  <a:gd name="T42" fmla="*/ 24 w 4"/>
                  <a:gd name="T43" fmla="*/ 42 h 3"/>
                  <a:gd name="T44" fmla="*/ 0 w 4"/>
                  <a:gd name="T45" fmla="*/ 42 h 3"/>
                  <a:gd name="T46" fmla="*/ 0 w 4"/>
                  <a:gd name="T47" fmla="*/ 42 h 3"/>
                  <a:gd name="T48" fmla="*/ 0 w 4"/>
                  <a:gd name="T49" fmla="*/ 23 h 3"/>
                  <a:gd name="T50" fmla="*/ 0 w 4"/>
                  <a:gd name="T51" fmla="*/ 23 h 3"/>
                  <a:gd name="T52" fmla="*/ 0 w 4"/>
                  <a:gd name="T53" fmla="*/ 23 h 3"/>
                  <a:gd name="T54" fmla="*/ 24 w 4"/>
                  <a:gd name="T55" fmla="*/ 23 h 3"/>
                  <a:gd name="T56" fmla="*/ 24 w 4"/>
                  <a:gd name="T57" fmla="*/ 0 h 3"/>
                  <a:gd name="T58" fmla="*/ 24 w 4"/>
                  <a:gd name="T59" fmla="*/ 0 h 3"/>
                  <a:gd name="T60" fmla="*/ 24 w 4"/>
                  <a:gd name="T61" fmla="*/ 0 h 3"/>
                  <a:gd name="T62" fmla="*/ 47 w 4"/>
                  <a:gd name="T63" fmla="*/ 0 h 3"/>
                  <a:gd name="T64" fmla="*/ 47 w 4"/>
                  <a:gd name="T65" fmla="*/ 0 h 3"/>
                  <a:gd name="T66" fmla="*/ 47 w 4"/>
                  <a:gd name="T67" fmla="*/ 0 h 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
                  <a:gd name="T103" fmla="*/ 0 h 3"/>
                  <a:gd name="T104" fmla="*/ 4 w 4"/>
                  <a:gd name="T105" fmla="*/ 3 h 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 h="3">
                    <a:moveTo>
                      <a:pt x="2" y="0"/>
                    </a:moveTo>
                    <a:lnTo>
                      <a:pt x="2" y="0"/>
                    </a:lnTo>
                    <a:lnTo>
                      <a:pt x="3" y="0"/>
                    </a:lnTo>
                    <a:lnTo>
                      <a:pt x="3" y="1"/>
                    </a:lnTo>
                    <a:lnTo>
                      <a:pt x="4" y="1"/>
                    </a:lnTo>
                    <a:lnTo>
                      <a:pt x="3" y="2"/>
                    </a:lnTo>
                    <a:lnTo>
                      <a:pt x="3" y="3"/>
                    </a:lnTo>
                    <a:lnTo>
                      <a:pt x="2" y="3"/>
                    </a:lnTo>
                    <a:lnTo>
                      <a:pt x="1" y="3"/>
                    </a:lnTo>
                    <a:lnTo>
                      <a:pt x="1" y="2"/>
                    </a:lnTo>
                    <a:lnTo>
                      <a:pt x="0" y="2"/>
                    </a:lnTo>
                    <a:lnTo>
                      <a:pt x="0" y="1"/>
                    </a:lnTo>
                    <a:lnTo>
                      <a:pt x="1" y="1"/>
                    </a:lnTo>
                    <a:lnTo>
                      <a:pt x="1" y="0"/>
                    </a:lnTo>
                    <a:lnTo>
                      <a:pt x="2" y="0"/>
                    </a:lnTo>
                    <a:close/>
                  </a:path>
                </a:pathLst>
              </a:custGeom>
              <a:solidFill>
                <a:srgbClr val="FFC66D"/>
              </a:solidFill>
              <a:ln w="12700" cmpd="sng">
                <a:solidFill>
                  <a:schemeClr val="tx1"/>
                </a:solidFill>
                <a:prstDash val="solid"/>
                <a:round/>
                <a:headEnd/>
                <a:tailEnd/>
              </a:ln>
            </p:spPr>
            <p:txBody>
              <a:bodyPr/>
              <a:lstStyle/>
              <a:p>
                <a:endParaRPr lang="en-US"/>
              </a:p>
            </p:txBody>
          </p:sp>
          <p:sp>
            <p:nvSpPr>
              <p:cNvPr id="137" name="Freeform 73"/>
              <p:cNvSpPr>
                <a:spLocks/>
              </p:cNvSpPr>
              <p:nvPr/>
            </p:nvSpPr>
            <p:spPr bwMode="auto">
              <a:xfrm>
                <a:off x="2186" y="3394"/>
                <a:ext cx="39" cy="15"/>
              </a:xfrm>
              <a:custGeom>
                <a:avLst/>
                <a:gdLst>
                  <a:gd name="T0" fmla="*/ 0 w 8"/>
                  <a:gd name="T1" fmla="*/ 75 h 3"/>
                  <a:gd name="T2" fmla="*/ 166 w 8"/>
                  <a:gd name="T3" fmla="*/ 75 h 3"/>
                  <a:gd name="T4" fmla="*/ 190 w 8"/>
                  <a:gd name="T5" fmla="*/ 0 h 3"/>
                  <a:gd name="T6" fmla="*/ 49 w 8"/>
                  <a:gd name="T7" fmla="*/ 0 h 3"/>
                  <a:gd name="T8" fmla="*/ 0 w 8"/>
                  <a:gd name="T9" fmla="*/ 75 h 3"/>
                  <a:gd name="T10" fmla="*/ 0 w 8"/>
                  <a:gd name="T11" fmla="*/ 75 h 3"/>
                  <a:gd name="T12" fmla="*/ 0 60000 65536"/>
                  <a:gd name="T13" fmla="*/ 0 60000 65536"/>
                  <a:gd name="T14" fmla="*/ 0 60000 65536"/>
                  <a:gd name="T15" fmla="*/ 0 60000 65536"/>
                  <a:gd name="T16" fmla="*/ 0 60000 65536"/>
                  <a:gd name="T17" fmla="*/ 0 60000 65536"/>
                  <a:gd name="T18" fmla="*/ 0 w 8"/>
                  <a:gd name="T19" fmla="*/ 0 h 3"/>
                  <a:gd name="T20" fmla="*/ 8 w 8"/>
                  <a:gd name="T21" fmla="*/ 3 h 3"/>
                </a:gdLst>
                <a:ahLst/>
                <a:cxnLst>
                  <a:cxn ang="T12">
                    <a:pos x="T0" y="T1"/>
                  </a:cxn>
                  <a:cxn ang="T13">
                    <a:pos x="T2" y="T3"/>
                  </a:cxn>
                  <a:cxn ang="T14">
                    <a:pos x="T4" y="T5"/>
                  </a:cxn>
                  <a:cxn ang="T15">
                    <a:pos x="T6" y="T7"/>
                  </a:cxn>
                  <a:cxn ang="T16">
                    <a:pos x="T8" y="T9"/>
                  </a:cxn>
                  <a:cxn ang="T17">
                    <a:pos x="T10" y="T11"/>
                  </a:cxn>
                </a:cxnLst>
                <a:rect l="T18" t="T19" r="T20" b="T21"/>
                <a:pathLst>
                  <a:path w="8" h="3">
                    <a:moveTo>
                      <a:pt x="0" y="3"/>
                    </a:moveTo>
                    <a:lnTo>
                      <a:pt x="7" y="3"/>
                    </a:lnTo>
                    <a:lnTo>
                      <a:pt x="8" y="0"/>
                    </a:lnTo>
                    <a:lnTo>
                      <a:pt x="2" y="0"/>
                    </a:lnTo>
                    <a:lnTo>
                      <a:pt x="0" y="3"/>
                    </a:lnTo>
                    <a:close/>
                  </a:path>
                </a:pathLst>
              </a:custGeom>
              <a:solidFill>
                <a:srgbClr val="FFC66D"/>
              </a:solidFill>
              <a:ln w="12700" cmpd="sng">
                <a:solidFill>
                  <a:schemeClr val="tx1"/>
                </a:solidFill>
                <a:prstDash val="solid"/>
                <a:round/>
                <a:headEnd/>
                <a:tailEnd/>
              </a:ln>
            </p:spPr>
            <p:txBody>
              <a:bodyPr/>
              <a:lstStyle/>
              <a:p>
                <a:endParaRPr lang="en-US"/>
              </a:p>
            </p:txBody>
          </p:sp>
          <p:sp>
            <p:nvSpPr>
              <p:cNvPr id="138" name="Freeform 74"/>
              <p:cNvSpPr>
                <a:spLocks/>
              </p:cNvSpPr>
              <p:nvPr/>
            </p:nvSpPr>
            <p:spPr bwMode="auto">
              <a:xfrm>
                <a:off x="2026" y="3321"/>
                <a:ext cx="38" cy="24"/>
              </a:xfrm>
              <a:custGeom>
                <a:avLst/>
                <a:gdLst>
                  <a:gd name="T0" fmla="*/ 0 w 8"/>
                  <a:gd name="T1" fmla="*/ 91 h 5"/>
                  <a:gd name="T2" fmla="*/ 66 w 8"/>
                  <a:gd name="T3" fmla="*/ 115 h 5"/>
                  <a:gd name="T4" fmla="*/ 133 w 8"/>
                  <a:gd name="T5" fmla="*/ 115 h 5"/>
                  <a:gd name="T6" fmla="*/ 180 w 8"/>
                  <a:gd name="T7" fmla="*/ 48 h 5"/>
                  <a:gd name="T8" fmla="*/ 114 w 8"/>
                  <a:gd name="T9" fmla="*/ 0 h 5"/>
                  <a:gd name="T10" fmla="*/ 24 w 8"/>
                  <a:gd name="T11" fmla="*/ 48 h 5"/>
                  <a:gd name="T12" fmla="*/ 0 w 8"/>
                  <a:gd name="T13" fmla="*/ 91 h 5"/>
                  <a:gd name="T14" fmla="*/ 0 w 8"/>
                  <a:gd name="T15" fmla="*/ 91 h 5"/>
                  <a:gd name="T16" fmla="*/ 0 60000 65536"/>
                  <a:gd name="T17" fmla="*/ 0 60000 65536"/>
                  <a:gd name="T18" fmla="*/ 0 60000 65536"/>
                  <a:gd name="T19" fmla="*/ 0 60000 65536"/>
                  <a:gd name="T20" fmla="*/ 0 60000 65536"/>
                  <a:gd name="T21" fmla="*/ 0 60000 65536"/>
                  <a:gd name="T22" fmla="*/ 0 60000 65536"/>
                  <a:gd name="T23" fmla="*/ 0 60000 65536"/>
                  <a:gd name="T24" fmla="*/ 0 w 8"/>
                  <a:gd name="T25" fmla="*/ 0 h 5"/>
                  <a:gd name="T26" fmla="*/ 8 w 8"/>
                  <a:gd name="T27" fmla="*/ 5 h 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 h="5">
                    <a:moveTo>
                      <a:pt x="0" y="4"/>
                    </a:moveTo>
                    <a:lnTo>
                      <a:pt x="3" y="5"/>
                    </a:lnTo>
                    <a:lnTo>
                      <a:pt x="6" y="5"/>
                    </a:lnTo>
                    <a:lnTo>
                      <a:pt x="8" y="2"/>
                    </a:lnTo>
                    <a:lnTo>
                      <a:pt x="5" y="0"/>
                    </a:lnTo>
                    <a:lnTo>
                      <a:pt x="1" y="2"/>
                    </a:lnTo>
                    <a:lnTo>
                      <a:pt x="0" y="4"/>
                    </a:lnTo>
                    <a:close/>
                  </a:path>
                </a:pathLst>
              </a:custGeom>
              <a:solidFill>
                <a:srgbClr val="FFC66D"/>
              </a:solidFill>
              <a:ln w="12700" cmpd="sng">
                <a:solidFill>
                  <a:schemeClr val="tx1"/>
                </a:solidFill>
                <a:prstDash val="solid"/>
                <a:round/>
                <a:headEnd/>
                <a:tailEnd/>
              </a:ln>
            </p:spPr>
            <p:txBody>
              <a:bodyPr/>
              <a:lstStyle/>
              <a:p>
                <a:endParaRPr lang="en-US"/>
              </a:p>
            </p:txBody>
          </p:sp>
          <p:sp>
            <p:nvSpPr>
              <p:cNvPr id="139" name="Freeform 75"/>
              <p:cNvSpPr>
                <a:spLocks/>
              </p:cNvSpPr>
              <p:nvPr/>
            </p:nvSpPr>
            <p:spPr bwMode="auto">
              <a:xfrm>
                <a:off x="1991" y="3321"/>
                <a:ext cx="20" cy="24"/>
              </a:xfrm>
              <a:custGeom>
                <a:avLst/>
                <a:gdLst>
                  <a:gd name="T0" fmla="*/ 0 w 4"/>
                  <a:gd name="T1" fmla="*/ 115 h 5"/>
                  <a:gd name="T2" fmla="*/ 100 w 4"/>
                  <a:gd name="T3" fmla="*/ 48 h 5"/>
                  <a:gd name="T4" fmla="*/ 100 w 4"/>
                  <a:gd name="T5" fmla="*/ 0 h 5"/>
                  <a:gd name="T6" fmla="*/ 0 w 4"/>
                  <a:gd name="T7" fmla="*/ 91 h 5"/>
                  <a:gd name="T8" fmla="*/ 0 w 4"/>
                  <a:gd name="T9" fmla="*/ 115 h 5"/>
                  <a:gd name="T10" fmla="*/ 0 w 4"/>
                  <a:gd name="T11" fmla="*/ 115 h 5"/>
                  <a:gd name="T12" fmla="*/ 0 60000 65536"/>
                  <a:gd name="T13" fmla="*/ 0 60000 65536"/>
                  <a:gd name="T14" fmla="*/ 0 60000 65536"/>
                  <a:gd name="T15" fmla="*/ 0 60000 65536"/>
                  <a:gd name="T16" fmla="*/ 0 60000 65536"/>
                  <a:gd name="T17" fmla="*/ 0 60000 65536"/>
                  <a:gd name="T18" fmla="*/ 0 w 4"/>
                  <a:gd name="T19" fmla="*/ 0 h 5"/>
                  <a:gd name="T20" fmla="*/ 4 w 4"/>
                  <a:gd name="T21" fmla="*/ 5 h 5"/>
                </a:gdLst>
                <a:ahLst/>
                <a:cxnLst>
                  <a:cxn ang="T12">
                    <a:pos x="T0" y="T1"/>
                  </a:cxn>
                  <a:cxn ang="T13">
                    <a:pos x="T2" y="T3"/>
                  </a:cxn>
                  <a:cxn ang="T14">
                    <a:pos x="T4" y="T5"/>
                  </a:cxn>
                  <a:cxn ang="T15">
                    <a:pos x="T6" y="T7"/>
                  </a:cxn>
                  <a:cxn ang="T16">
                    <a:pos x="T8" y="T9"/>
                  </a:cxn>
                  <a:cxn ang="T17">
                    <a:pos x="T10" y="T11"/>
                  </a:cxn>
                </a:cxnLst>
                <a:rect l="T18" t="T19" r="T20" b="T21"/>
                <a:pathLst>
                  <a:path w="4" h="5">
                    <a:moveTo>
                      <a:pt x="0" y="5"/>
                    </a:moveTo>
                    <a:lnTo>
                      <a:pt x="4" y="2"/>
                    </a:lnTo>
                    <a:lnTo>
                      <a:pt x="4" y="0"/>
                    </a:lnTo>
                    <a:lnTo>
                      <a:pt x="0" y="4"/>
                    </a:lnTo>
                    <a:lnTo>
                      <a:pt x="0" y="5"/>
                    </a:lnTo>
                    <a:close/>
                  </a:path>
                </a:pathLst>
              </a:custGeom>
              <a:solidFill>
                <a:srgbClr val="FFC66D"/>
              </a:solidFill>
              <a:ln w="12700" cmpd="sng">
                <a:solidFill>
                  <a:schemeClr val="tx1"/>
                </a:solidFill>
                <a:prstDash val="solid"/>
                <a:round/>
                <a:headEnd/>
                <a:tailEnd/>
              </a:ln>
            </p:spPr>
            <p:txBody>
              <a:bodyPr/>
              <a:lstStyle/>
              <a:p>
                <a:endParaRPr lang="en-US"/>
              </a:p>
            </p:txBody>
          </p:sp>
          <p:sp>
            <p:nvSpPr>
              <p:cNvPr id="140" name="Freeform 76"/>
              <p:cNvSpPr>
                <a:spLocks/>
              </p:cNvSpPr>
              <p:nvPr/>
            </p:nvSpPr>
            <p:spPr bwMode="auto">
              <a:xfrm>
                <a:off x="2128" y="3360"/>
                <a:ext cx="39" cy="34"/>
              </a:xfrm>
              <a:custGeom>
                <a:avLst/>
                <a:gdLst>
                  <a:gd name="T0" fmla="*/ 73 w 8"/>
                  <a:gd name="T1" fmla="*/ 165 h 7"/>
                  <a:gd name="T2" fmla="*/ 190 w 8"/>
                  <a:gd name="T3" fmla="*/ 165 h 7"/>
                  <a:gd name="T4" fmla="*/ 190 w 8"/>
                  <a:gd name="T5" fmla="*/ 92 h 7"/>
                  <a:gd name="T6" fmla="*/ 97 w 8"/>
                  <a:gd name="T7" fmla="*/ 0 h 7"/>
                  <a:gd name="T8" fmla="*/ 0 w 8"/>
                  <a:gd name="T9" fmla="*/ 49 h 7"/>
                  <a:gd name="T10" fmla="*/ 73 w 8"/>
                  <a:gd name="T11" fmla="*/ 165 h 7"/>
                  <a:gd name="T12" fmla="*/ 73 w 8"/>
                  <a:gd name="T13" fmla="*/ 165 h 7"/>
                  <a:gd name="T14" fmla="*/ 0 60000 65536"/>
                  <a:gd name="T15" fmla="*/ 0 60000 65536"/>
                  <a:gd name="T16" fmla="*/ 0 60000 65536"/>
                  <a:gd name="T17" fmla="*/ 0 60000 65536"/>
                  <a:gd name="T18" fmla="*/ 0 60000 65536"/>
                  <a:gd name="T19" fmla="*/ 0 60000 65536"/>
                  <a:gd name="T20" fmla="*/ 0 60000 65536"/>
                  <a:gd name="T21" fmla="*/ 0 w 8"/>
                  <a:gd name="T22" fmla="*/ 0 h 7"/>
                  <a:gd name="T23" fmla="*/ 8 w 8"/>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 h="7">
                    <a:moveTo>
                      <a:pt x="3" y="7"/>
                    </a:moveTo>
                    <a:lnTo>
                      <a:pt x="8" y="7"/>
                    </a:lnTo>
                    <a:lnTo>
                      <a:pt x="8" y="4"/>
                    </a:lnTo>
                    <a:lnTo>
                      <a:pt x="4" y="0"/>
                    </a:lnTo>
                    <a:lnTo>
                      <a:pt x="0" y="2"/>
                    </a:lnTo>
                    <a:lnTo>
                      <a:pt x="3" y="7"/>
                    </a:lnTo>
                    <a:close/>
                  </a:path>
                </a:pathLst>
              </a:custGeom>
              <a:solidFill>
                <a:srgbClr val="FFC66D"/>
              </a:solidFill>
              <a:ln w="12700" cmpd="sng">
                <a:solidFill>
                  <a:schemeClr val="tx1"/>
                </a:solidFill>
                <a:prstDash val="solid"/>
                <a:round/>
                <a:headEnd/>
                <a:tailEnd/>
              </a:ln>
            </p:spPr>
            <p:txBody>
              <a:bodyPr/>
              <a:lstStyle/>
              <a:p>
                <a:endParaRPr lang="en-US"/>
              </a:p>
            </p:txBody>
          </p:sp>
        </p:grpSp>
      </p:grpSp>
      <p:grpSp>
        <p:nvGrpSpPr>
          <p:cNvPr id="3" name="Group 2"/>
          <p:cNvGrpSpPr/>
          <p:nvPr/>
        </p:nvGrpSpPr>
        <p:grpSpPr>
          <a:xfrm>
            <a:off x="784225" y="5364162"/>
            <a:ext cx="8435975" cy="350838"/>
            <a:chOff x="395287" y="5892800"/>
            <a:chExt cx="8435975" cy="350838"/>
          </a:xfrm>
        </p:grpSpPr>
        <p:sp>
          <p:nvSpPr>
            <p:cNvPr id="158" name="Text Box 79"/>
            <p:cNvSpPr txBox="1">
              <a:spLocks noChangeArrowheads="1"/>
            </p:cNvSpPr>
            <p:nvPr/>
          </p:nvSpPr>
          <p:spPr bwMode="auto">
            <a:xfrm>
              <a:off x="685800" y="5926138"/>
              <a:ext cx="81454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400" b="1" dirty="0">
                  <a:solidFill>
                    <a:srgbClr val="000000"/>
                  </a:solidFill>
                  <a:latin typeface="Arial Narrow" pitchFamily="34" charset="0"/>
                </a:rPr>
                <a:t> No Data          &lt;10%           10%–14%	    15%–19%           20%–24%          25%–29%           ≥30%</a:t>
              </a:r>
              <a:r>
                <a:rPr lang="en-US" sz="1400" dirty="0">
                  <a:solidFill>
                    <a:srgbClr val="000000"/>
                  </a:solidFill>
                  <a:latin typeface="Arial Narrow" pitchFamily="34" charset="0"/>
                </a:rPr>
                <a:t> </a:t>
              </a:r>
            </a:p>
          </p:txBody>
        </p:sp>
        <p:sp>
          <p:nvSpPr>
            <p:cNvPr id="160" name="Rectangle 80"/>
            <p:cNvSpPr>
              <a:spLocks noChangeArrowheads="1"/>
            </p:cNvSpPr>
            <p:nvPr/>
          </p:nvSpPr>
          <p:spPr bwMode="auto">
            <a:xfrm>
              <a:off x="549275" y="5956300"/>
              <a:ext cx="234950" cy="234950"/>
            </a:xfrm>
            <a:prstGeom prst="rect">
              <a:avLst/>
            </a:prstGeom>
            <a:solidFill>
              <a:schemeClr val="bg1"/>
            </a:solidFill>
            <a:ln w="9525">
              <a:solidFill>
                <a:schemeClr val="tx1"/>
              </a:solidFill>
              <a:miter lim="800000"/>
              <a:headEnd/>
              <a:tailEnd/>
            </a:ln>
          </p:spPr>
          <p:txBody>
            <a:bodyPr wrap="none" anchor="ctr"/>
            <a:lstStyle/>
            <a:p>
              <a:pPr eaLnBrk="0" hangingPunct="0"/>
              <a:endParaRPr lang="en-US">
                <a:solidFill>
                  <a:srgbClr val="000000"/>
                </a:solidFill>
              </a:endParaRPr>
            </a:p>
          </p:txBody>
        </p:sp>
        <p:sp>
          <p:nvSpPr>
            <p:cNvPr id="161" name="Rectangle 81"/>
            <p:cNvSpPr>
              <a:spLocks noChangeArrowheads="1"/>
            </p:cNvSpPr>
            <p:nvPr/>
          </p:nvSpPr>
          <p:spPr bwMode="auto">
            <a:xfrm>
              <a:off x="1516063" y="5953125"/>
              <a:ext cx="234950" cy="234950"/>
            </a:xfrm>
            <a:prstGeom prst="rect">
              <a:avLst/>
            </a:prstGeom>
            <a:solidFill>
              <a:srgbClr val="99CCFF"/>
            </a:solidFill>
            <a:ln w="9525">
              <a:solidFill>
                <a:schemeClr val="tx1"/>
              </a:solidFill>
              <a:miter lim="800000"/>
              <a:headEnd/>
              <a:tailEnd/>
            </a:ln>
          </p:spPr>
          <p:txBody>
            <a:bodyPr wrap="none" anchor="ctr"/>
            <a:lstStyle/>
            <a:p>
              <a:pPr eaLnBrk="0" hangingPunct="0"/>
              <a:endParaRPr lang="en-US">
                <a:solidFill>
                  <a:srgbClr val="000000"/>
                </a:solidFill>
              </a:endParaRPr>
            </a:p>
          </p:txBody>
        </p:sp>
        <p:sp>
          <p:nvSpPr>
            <p:cNvPr id="162" name="Rectangle 82"/>
            <p:cNvSpPr>
              <a:spLocks noChangeArrowheads="1"/>
            </p:cNvSpPr>
            <p:nvPr/>
          </p:nvSpPr>
          <p:spPr bwMode="auto">
            <a:xfrm>
              <a:off x="2322513" y="5951538"/>
              <a:ext cx="234950" cy="234950"/>
            </a:xfrm>
            <a:prstGeom prst="rect">
              <a:avLst/>
            </a:prstGeom>
            <a:solidFill>
              <a:srgbClr val="6699FF"/>
            </a:solidFill>
            <a:ln w="9525">
              <a:solidFill>
                <a:schemeClr val="tx1"/>
              </a:solidFill>
              <a:miter lim="800000"/>
              <a:headEnd/>
              <a:tailEnd/>
            </a:ln>
          </p:spPr>
          <p:txBody>
            <a:bodyPr wrap="none" anchor="ctr"/>
            <a:lstStyle/>
            <a:p>
              <a:pPr algn="ctr" eaLnBrk="0" hangingPunct="0"/>
              <a:endParaRPr lang="en-US">
                <a:solidFill>
                  <a:srgbClr val="000000"/>
                </a:solidFill>
              </a:endParaRPr>
            </a:p>
          </p:txBody>
        </p:sp>
        <p:sp>
          <p:nvSpPr>
            <p:cNvPr id="163" name="Rectangle 83"/>
            <p:cNvSpPr>
              <a:spLocks noChangeArrowheads="1"/>
            </p:cNvSpPr>
            <p:nvPr/>
          </p:nvSpPr>
          <p:spPr bwMode="auto">
            <a:xfrm>
              <a:off x="3443288" y="5961063"/>
              <a:ext cx="234950" cy="234950"/>
            </a:xfrm>
            <a:prstGeom prst="rect">
              <a:avLst/>
            </a:prstGeom>
            <a:solidFill>
              <a:srgbClr val="0000A0"/>
            </a:solidFill>
            <a:ln w="9525">
              <a:solidFill>
                <a:schemeClr val="tx1"/>
              </a:solidFill>
              <a:miter lim="800000"/>
              <a:headEnd/>
              <a:tailEnd/>
            </a:ln>
          </p:spPr>
          <p:txBody>
            <a:bodyPr wrap="none" anchor="ctr"/>
            <a:lstStyle/>
            <a:p>
              <a:pPr eaLnBrk="0" hangingPunct="0"/>
              <a:endParaRPr lang="en-US">
                <a:solidFill>
                  <a:srgbClr val="000000"/>
                </a:solidFill>
              </a:endParaRPr>
            </a:p>
          </p:txBody>
        </p:sp>
        <p:sp>
          <p:nvSpPr>
            <p:cNvPr id="164" name="Rectangle 84"/>
            <p:cNvSpPr>
              <a:spLocks noChangeArrowheads="1"/>
            </p:cNvSpPr>
            <p:nvPr/>
          </p:nvSpPr>
          <p:spPr bwMode="auto">
            <a:xfrm>
              <a:off x="5621338" y="5948363"/>
              <a:ext cx="234950" cy="234950"/>
            </a:xfrm>
            <a:prstGeom prst="rect">
              <a:avLst/>
            </a:prstGeom>
            <a:solidFill>
              <a:srgbClr val="ED4213"/>
            </a:solidFill>
            <a:ln w="9525">
              <a:solidFill>
                <a:schemeClr val="tx1"/>
              </a:solidFill>
              <a:miter lim="800000"/>
              <a:headEnd/>
              <a:tailEnd/>
            </a:ln>
          </p:spPr>
          <p:txBody>
            <a:bodyPr wrap="none" anchor="ctr"/>
            <a:lstStyle/>
            <a:p>
              <a:pPr eaLnBrk="0" hangingPunct="0"/>
              <a:endParaRPr lang="en-US">
                <a:solidFill>
                  <a:srgbClr val="000000"/>
                </a:solidFill>
              </a:endParaRPr>
            </a:p>
          </p:txBody>
        </p:sp>
        <p:sp>
          <p:nvSpPr>
            <p:cNvPr id="165" name="Rectangle 85"/>
            <p:cNvSpPr>
              <a:spLocks noChangeArrowheads="1"/>
            </p:cNvSpPr>
            <p:nvPr/>
          </p:nvSpPr>
          <p:spPr bwMode="auto">
            <a:xfrm>
              <a:off x="4541838" y="5945188"/>
              <a:ext cx="234950" cy="234950"/>
            </a:xfrm>
            <a:prstGeom prst="rect">
              <a:avLst/>
            </a:prstGeom>
            <a:solidFill>
              <a:srgbClr val="FFC66D"/>
            </a:solidFill>
            <a:ln w="9525">
              <a:solidFill>
                <a:schemeClr val="tx1"/>
              </a:solidFill>
              <a:miter lim="800000"/>
              <a:headEnd/>
              <a:tailEnd/>
            </a:ln>
          </p:spPr>
          <p:txBody>
            <a:bodyPr wrap="none" anchor="ctr"/>
            <a:lstStyle/>
            <a:p>
              <a:pPr eaLnBrk="0" hangingPunct="0"/>
              <a:endParaRPr lang="en-US">
                <a:solidFill>
                  <a:srgbClr val="000000"/>
                </a:solidFill>
              </a:endParaRPr>
            </a:p>
          </p:txBody>
        </p:sp>
        <p:sp>
          <p:nvSpPr>
            <p:cNvPr id="166" name="Rectangle 86"/>
            <p:cNvSpPr>
              <a:spLocks noChangeArrowheads="1"/>
            </p:cNvSpPr>
            <p:nvPr/>
          </p:nvSpPr>
          <p:spPr bwMode="auto">
            <a:xfrm>
              <a:off x="395287" y="5892800"/>
              <a:ext cx="7148513" cy="3508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a:solidFill>
                  <a:srgbClr val="000000"/>
                </a:solidFill>
              </a:endParaRPr>
            </a:p>
          </p:txBody>
        </p:sp>
        <p:sp>
          <p:nvSpPr>
            <p:cNvPr id="167" name="Rectangle 87" descr="20%"/>
            <p:cNvSpPr>
              <a:spLocks noChangeArrowheads="1"/>
            </p:cNvSpPr>
            <p:nvPr/>
          </p:nvSpPr>
          <p:spPr bwMode="auto">
            <a:xfrm>
              <a:off x="6753225" y="5948363"/>
              <a:ext cx="234950" cy="234950"/>
            </a:xfrm>
            <a:prstGeom prst="rect">
              <a:avLst/>
            </a:prstGeom>
            <a:pattFill prst="pct20">
              <a:fgClr>
                <a:schemeClr val="tx2"/>
              </a:fgClr>
              <a:bgClr>
                <a:srgbClr val="AA1202"/>
              </a:bgClr>
            </a:pattFill>
            <a:ln w="9525">
              <a:solidFill>
                <a:schemeClr val="tx1"/>
              </a:solidFill>
              <a:miter lim="800000"/>
              <a:headEnd/>
              <a:tailEnd/>
            </a:ln>
          </p:spPr>
          <p:txBody>
            <a:bodyPr wrap="none" anchor="ctr"/>
            <a:lstStyle/>
            <a:p>
              <a:pPr eaLnBrk="0" hangingPunct="0"/>
              <a:endParaRPr lang="en-US">
                <a:solidFill>
                  <a:srgbClr val="000000"/>
                </a:solidFill>
              </a:endParaRPr>
            </a:p>
          </p:txBody>
        </p:sp>
      </p:grpSp>
      <p:sp>
        <p:nvSpPr>
          <p:cNvPr id="159" name="Content Placeholder 2"/>
          <p:cNvSpPr>
            <a:spLocks noGrp="1"/>
          </p:cNvSpPr>
          <p:nvPr>
            <p:ph idx="1"/>
          </p:nvPr>
        </p:nvSpPr>
        <p:spPr>
          <a:xfrm>
            <a:off x="609600" y="5943600"/>
            <a:ext cx="7620000" cy="762000"/>
          </a:xfrm>
        </p:spPr>
        <p:txBody>
          <a:bodyPr>
            <a:normAutofit/>
          </a:bodyPr>
          <a:lstStyle/>
          <a:p>
            <a:pPr marL="114300" indent="0">
              <a:buNone/>
            </a:pPr>
            <a:r>
              <a:rPr lang="en-US" sz="2000" dirty="0"/>
              <a:t>The South has the highest prevalence of obesity (29.4%) followed by the Midwest (28.7%), Northeast (24.9%) and the West (24.1%)</a:t>
            </a:r>
          </a:p>
        </p:txBody>
      </p:sp>
    </p:spTree>
    <p:extLst>
      <p:ext uri="{BB962C8B-B14F-4D97-AF65-F5344CB8AC3E}">
        <p14:creationId xmlns:p14="http://schemas.microsoft.com/office/powerpoint/2010/main" val="35214930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Obesity by Race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96193347"/>
              </p:ext>
            </p:extLst>
          </p:nvPr>
        </p:nvGraphicFramePr>
        <p:xfrm>
          <a:off x="457200" y="1371600"/>
          <a:ext cx="7620000" cy="5029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219959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7620000" cy="1143000"/>
          </a:xfrm>
        </p:spPr>
        <p:txBody>
          <a:bodyPr/>
          <a:lstStyle/>
          <a:p>
            <a:r>
              <a:rPr lang="en-US" dirty="0" smtClean="0"/>
              <a:t>Health Risks</a:t>
            </a:r>
            <a:endParaRPr lang="en-US" dirty="0"/>
          </a:p>
        </p:txBody>
      </p:sp>
      <p:graphicFrame>
        <p:nvGraphicFramePr>
          <p:cNvPr id="3" name="Diagram 2"/>
          <p:cNvGraphicFramePr/>
          <p:nvPr>
            <p:extLst>
              <p:ext uri="{D42A27DB-BD31-4B8C-83A1-F6EECF244321}">
                <p14:modId xmlns:p14="http://schemas.microsoft.com/office/powerpoint/2010/main" val="3119744416"/>
              </p:ext>
            </p:extLst>
          </p:nvPr>
        </p:nvGraphicFramePr>
        <p:xfrm>
          <a:off x="-1143000" y="914400"/>
          <a:ext cx="10820400" cy="5867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672187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620000" cy="1143000"/>
          </a:xfrm>
        </p:spPr>
        <p:txBody>
          <a:bodyPr/>
          <a:lstStyle/>
          <a:p>
            <a:r>
              <a:rPr lang="en-US" dirty="0" smtClean="0"/>
              <a:t>Obesity and Mortality</a:t>
            </a:r>
            <a:endParaRPr lang="en-US" dirty="0"/>
          </a:p>
        </p:txBody>
      </p:sp>
      <p:sp>
        <p:nvSpPr>
          <p:cNvPr id="4" name="Content Placeholder 2"/>
          <p:cNvSpPr txBox="1">
            <a:spLocks/>
          </p:cNvSpPr>
          <p:nvPr/>
        </p:nvSpPr>
        <p:spPr>
          <a:xfrm>
            <a:off x="609600" y="914400"/>
            <a:ext cx="7467600" cy="631371"/>
          </a:xfrm>
          <a:prstGeom prst="rect">
            <a:avLst/>
          </a:prstGeom>
          <a:solidFill>
            <a:schemeClr val="bg1">
              <a:lumMod val="95000"/>
            </a:schemeClr>
          </a:solidFill>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sz="1600" b="1" dirty="0" smtClean="0">
                <a:latin typeface="+mj-lt"/>
              </a:rPr>
              <a:t>Years of Life Lost Due to Obesity</a:t>
            </a:r>
            <a:endParaRPr lang="en-US" sz="1600" dirty="0" smtClean="0">
              <a:latin typeface="+mj-lt"/>
            </a:endParaRPr>
          </a:p>
          <a:p>
            <a:pPr marL="114300" indent="0">
              <a:buNone/>
            </a:pPr>
            <a:r>
              <a:rPr lang="en-US" sz="1600" dirty="0" smtClean="0"/>
              <a:t>Fontaine et al.</a:t>
            </a:r>
            <a:endParaRPr lang="en-US" sz="1600" dirty="0"/>
          </a:p>
        </p:txBody>
      </p:sp>
      <p:pic>
        <p:nvPicPr>
          <p:cNvPr id="5" name="Content Placeholder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75167" y="1676400"/>
            <a:ext cx="8054433" cy="3505200"/>
          </a:xfrm>
          <a:prstGeom prst="rect">
            <a:avLst/>
          </a:prstGeom>
          <a:ln w="38100" cap="sq">
            <a:solidFill>
              <a:schemeClr val="accent1"/>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blipFill dpi="0" rotWithShape="0">
                  <a:blip/>
                  <a:srcRect/>
                  <a:stretch>
                    <a:fillRect/>
                  </a:stretch>
                </a:blipFill>
              </a14:hiddenFill>
            </a:ext>
          </a:extLst>
        </p:spPr>
      </p:pic>
      <p:sp>
        <p:nvSpPr>
          <p:cNvPr id="6" name="Content Placeholder 2"/>
          <p:cNvSpPr txBox="1">
            <a:spLocks/>
          </p:cNvSpPr>
          <p:nvPr/>
        </p:nvSpPr>
        <p:spPr>
          <a:xfrm>
            <a:off x="428625" y="5410200"/>
            <a:ext cx="7620000" cy="6096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None/>
            </a:pPr>
            <a:r>
              <a:rPr lang="en-US" sz="1600" b="1" dirty="0" smtClean="0">
                <a:solidFill>
                  <a:schemeClr val="accent2"/>
                </a:solidFill>
              </a:rPr>
              <a:t>Years of Lost Life (YLL)</a:t>
            </a:r>
            <a:r>
              <a:rPr lang="en-US" sz="1600" dirty="0" smtClean="0"/>
              <a:t>: the difference between # of years a person is expected to live if he/she was not obese and the # of years expected to live if the person were obese.</a:t>
            </a:r>
            <a:endParaRPr lang="en-US" sz="1600" b="1" dirty="0" smtClean="0">
              <a:solidFill>
                <a:schemeClr val="accent2"/>
              </a:solidFill>
            </a:endParaRPr>
          </a:p>
          <a:p>
            <a:endParaRPr lang="en-US" dirty="0" smtClean="0"/>
          </a:p>
          <a:p>
            <a:endParaRPr lang="en-US" dirty="0" smtClean="0"/>
          </a:p>
          <a:p>
            <a:pPr marL="114300" indent="0">
              <a:buNone/>
            </a:pPr>
            <a:endParaRPr lang="en-US" dirty="0"/>
          </a:p>
          <a:p>
            <a:pPr marL="114300" indent="0" algn="ctr">
              <a:buNone/>
            </a:pP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290538047"/>
              </p:ext>
            </p:extLst>
          </p:nvPr>
        </p:nvGraphicFramePr>
        <p:xfrm>
          <a:off x="428625" y="6124575"/>
          <a:ext cx="7619999" cy="581025"/>
        </p:xfrm>
        <a:graphic>
          <a:graphicData uri="http://schemas.openxmlformats.org/drawingml/2006/table">
            <a:tbl>
              <a:tblPr>
                <a:tableStyleId>{BC89EF96-8CEA-46FF-86C4-4CE0E7609802}</a:tableStyleId>
              </a:tblPr>
              <a:tblGrid>
                <a:gridCol w="5699124"/>
                <a:gridCol w="1920875"/>
              </a:tblGrid>
              <a:tr h="200025">
                <a:tc gridSpan="2">
                  <a:txBody>
                    <a:bodyPr/>
                    <a:lstStyle/>
                    <a:p>
                      <a:pPr algn="ctr" fontAlgn="b"/>
                      <a:r>
                        <a:rPr lang="en-US" sz="1100" b="1" u="none" strike="noStrike" dirty="0">
                          <a:solidFill>
                            <a:schemeClr val="accent2"/>
                          </a:solidFill>
                          <a:effectLst/>
                        </a:rPr>
                        <a:t>Largest Effect of Obesity on Mortality</a:t>
                      </a:r>
                      <a:endParaRPr lang="en-US" sz="1100" b="1" i="0" u="none" strike="noStrike" dirty="0">
                        <a:solidFill>
                          <a:schemeClr val="accent2"/>
                        </a:solidFill>
                        <a:effectLst/>
                        <a:latin typeface="Calibri"/>
                      </a:endParaRPr>
                    </a:p>
                  </a:txBody>
                  <a:tcPr marL="9525" marR="9525" marT="9525" marB="0" anchor="b"/>
                </a:tc>
                <a:tc hMerge="1">
                  <a:txBody>
                    <a:bodyPr/>
                    <a:lstStyle/>
                    <a:p>
                      <a:endParaRPr lang="en-US"/>
                    </a:p>
                  </a:txBody>
                  <a:tcPr/>
                </a:tc>
              </a:tr>
              <a:tr h="190500">
                <a:tc>
                  <a:txBody>
                    <a:bodyPr/>
                    <a:lstStyle/>
                    <a:p>
                      <a:pPr algn="l" fontAlgn="b"/>
                      <a:r>
                        <a:rPr lang="en-US" sz="1100" u="none" strike="noStrike" dirty="0">
                          <a:effectLst/>
                        </a:rPr>
                        <a:t>White Males aged 20 years with BMI's greater than 45</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a:effectLst/>
                        </a:rPr>
                        <a:t>Expected YLL of 13</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dirty="0">
                          <a:effectLst/>
                        </a:rPr>
                        <a:t>White Females aged 20 years with BMI's greater than 45</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dirty="0">
                          <a:effectLst/>
                        </a:rPr>
                        <a:t>Expected YLL of 8</a:t>
                      </a:r>
                      <a:endParaRPr lang="en-US" sz="11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20922986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Obesity Trend</a:t>
            </a:r>
            <a:endParaRPr lang="en-US" dirty="0"/>
          </a:p>
        </p:txBody>
      </p:sp>
      <p:sp>
        <p:nvSpPr>
          <p:cNvPr id="3" name="Content Placeholder 2"/>
          <p:cNvSpPr>
            <a:spLocks noGrp="1"/>
          </p:cNvSpPr>
          <p:nvPr>
            <p:ph idx="1"/>
          </p:nvPr>
        </p:nvSpPr>
        <p:spPr>
          <a:xfrm>
            <a:off x="762000" y="1447800"/>
            <a:ext cx="3918856" cy="1447800"/>
          </a:xfr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a:noAutofit/>
          </a:bodyPr>
          <a:lstStyle/>
          <a:p>
            <a:r>
              <a:rPr lang="en-US" dirty="0" smtClean="0"/>
              <a:t>As early as January 2012, there were two CDC that claimed obesity rates were stabilizing.</a:t>
            </a:r>
          </a:p>
          <a:p>
            <a:endParaRPr lang="en-US" dirty="0" smtClean="0"/>
          </a:p>
        </p:txBody>
      </p:sp>
      <p:pic>
        <p:nvPicPr>
          <p:cNvPr id="1026" name="Picture 2" descr="http://www.trbimg.com/img-4fa89be2/turbine/la-he-obesity8-2012may08-g/95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76200"/>
            <a:ext cx="2435556" cy="6629400"/>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2"/>
          <p:cNvSpPr txBox="1">
            <a:spLocks/>
          </p:cNvSpPr>
          <p:nvPr/>
        </p:nvSpPr>
        <p:spPr>
          <a:xfrm>
            <a:off x="762000" y="3124200"/>
            <a:ext cx="3918856" cy="24384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dk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dk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dk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dk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dk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dk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dk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dk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dk1"/>
                </a:solidFill>
                <a:latin typeface="+mn-lt"/>
                <a:ea typeface="+mn-ea"/>
                <a:cs typeface="+mn-cs"/>
              </a:defRPr>
            </a:lvl9pPr>
          </a:lstStyle>
          <a:p>
            <a:r>
              <a:rPr lang="en-US" dirty="0" smtClean="0"/>
              <a:t>Yesterday, at the Weight of the Nation Conference, it was announced that number of obese Americans is expected to swell from 36% of current adult population to 42%  by 2030.</a:t>
            </a:r>
            <a:endParaRPr lang="en-US" dirty="0"/>
          </a:p>
        </p:txBody>
      </p:sp>
      <p:sp>
        <p:nvSpPr>
          <p:cNvPr id="6" name="Content Placeholder 2"/>
          <p:cNvSpPr txBox="1">
            <a:spLocks/>
          </p:cNvSpPr>
          <p:nvPr/>
        </p:nvSpPr>
        <p:spPr>
          <a:xfrm>
            <a:off x="761999" y="5834743"/>
            <a:ext cx="3885925" cy="794657"/>
          </a:xfrm>
          <a:prstGeom prst="rect">
            <a:avLst/>
          </a:prstGeom>
          <a:solidFill>
            <a:schemeClr val="accent1">
              <a:lumMod val="20000"/>
              <a:lumOff val="80000"/>
            </a:schemeClr>
          </a:solidFill>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n-US" dirty="0" smtClean="0"/>
              <a:t>Severely obese is defined as having a BMI of 35 or higher.</a:t>
            </a:r>
            <a:endParaRPr lang="en-US" dirty="0"/>
          </a:p>
        </p:txBody>
      </p:sp>
    </p:spTree>
    <p:extLst>
      <p:ext uri="{BB962C8B-B14F-4D97-AF65-F5344CB8AC3E}">
        <p14:creationId xmlns:p14="http://schemas.microsoft.com/office/powerpoint/2010/main" val="20366722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933</TotalTime>
  <Words>1197</Words>
  <Application>Microsoft Office PowerPoint</Application>
  <PresentationFormat>On-screen Show (4:3)</PresentationFormat>
  <Paragraphs>213</Paragraphs>
  <Slides>17</Slides>
  <Notes>13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Adjacency</vt:lpstr>
      <vt:lpstr>Obesity in the US and effects on Life Expectancy</vt:lpstr>
      <vt:lpstr>PowerPoint Presentation</vt:lpstr>
      <vt:lpstr>Table of Contents</vt:lpstr>
      <vt:lpstr>Important Terms Defined</vt:lpstr>
      <vt:lpstr>Obesity Trends Among U.S. Adults BRFSS, 2010</vt:lpstr>
      <vt:lpstr>Obesity by Race</vt:lpstr>
      <vt:lpstr>Health Risks</vt:lpstr>
      <vt:lpstr>Obesity and Mortality</vt:lpstr>
      <vt:lpstr>Obesity Trend</vt:lpstr>
      <vt:lpstr>Image of Obese and Severely Obese</vt:lpstr>
      <vt:lpstr>Obesity and Life Expectancy of US Population</vt:lpstr>
      <vt:lpstr>A Potential Decline in LE cont. </vt:lpstr>
      <vt:lpstr>PowerPoint Presentation</vt:lpstr>
      <vt:lpstr>Economic Implications</vt:lpstr>
      <vt:lpstr>Solutions?</vt:lpstr>
      <vt:lpstr>PowerPoint Presentation</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Obesity in the US and effects on Life Expectancy</dc:title>
  <dc:creator>Christina</dc:creator>
  <cp:lastModifiedBy>Christina</cp:lastModifiedBy>
  <cp:revision>47</cp:revision>
  <dcterms:created xsi:type="dcterms:W3CDTF">2012-05-08T02:21:12Z</dcterms:created>
  <dcterms:modified xsi:type="dcterms:W3CDTF">2012-05-09T04:26:43Z</dcterms:modified>
</cp:coreProperties>
</file>