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07E"/>
    <a:srgbClr val="3355AB"/>
    <a:srgbClr val="008000"/>
    <a:srgbClr val="E4E4E4"/>
    <a:srgbClr val="03145C"/>
    <a:srgbClr val="800080"/>
    <a:srgbClr val="0F23E3"/>
    <a:srgbClr val="D67F00"/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3" autoAdjust="0"/>
    <p:restoredTop sz="99535" autoAdjust="0"/>
  </p:normalViewPr>
  <p:slideViewPr>
    <p:cSldViewPr>
      <p:cViewPr>
        <p:scale>
          <a:sx n="75" d="100"/>
          <a:sy n="75" d="100"/>
        </p:scale>
        <p:origin x="-1302" y="-186"/>
      </p:cViewPr>
      <p:guideLst>
        <p:guide orient="horz" pos="663"/>
        <p:guide orient="horz" pos="1616"/>
        <p:guide pos="215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Home countries of foreigners in Austria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% of people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EU/ EWR/ Switzerland</c:v>
                </c:pt>
                <c:pt idx="1">
                  <c:v>Successor state of Yugoslavia</c:v>
                </c:pt>
                <c:pt idx="2">
                  <c:v>Turkey</c:v>
                </c:pt>
                <c:pt idx="3">
                  <c:v>Other European countries and countries from the world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40</c:v>
                </c:pt>
                <c:pt idx="1">
                  <c:v>32</c:v>
                </c:pt>
                <c:pt idx="2">
                  <c:v>12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7889408"/>
        <c:axId val="14111872"/>
      </c:barChart>
      <c:catAx>
        <c:axId val="67889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4111872"/>
        <c:crosses val="autoZero"/>
        <c:auto val="1"/>
        <c:lblAlgn val="ctr"/>
        <c:lblOffset val="100"/>
        <c:noMultiLvlLbl val="0"/>
      </c:catAx>
      <c:valAx>
        <c:axId val="14111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8894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AT"/>
              <a:t>Migrants by age and generation</a:t>
            </a:r>
            <a:br>
              <a:rPr lang="de-AT"/>
            </a:br>
            <a:r>
              <a:rPr lang="de-AT" sz="1100"/>
              <a:t>(in 1.000)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First generation (in total 1153.3)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under 15 years</c:v>
                </c:pt>
                <c:pt idx="1">
                  <c:v>15 to 29 years</c:v>
                </c:pt>
                <c:pt idx="2">
                  <c:v>30 to 44 years</c:v>
                </c:pt>
                <c:pt idx="3">
                  <c:v>45 to 59 years</c:v>
                </c:pt>
                <c:pt idx="4">
                  <c:v>60 years and more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51.9</c:v>
                </c:pt>
                <c:pt idx="1">
                  <c:v>230.2</c:v>
                </c:pt>
                <c:pt idx="2">
                  <c:v>380.4</c:v>
                </c:pt>
                <c:pt idx="3">
                  <c:v>290.39999999999998</c:v>
                </c:pt>
                <c:pt idx="4">
                  <c:v>200.3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Second generation (in total 415.4)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under 15 years</c:v>
                </c:pt>
                <c:pt idx="1">
                  <c:v>15 to 29 years</c:v>
                </c:pt>
                <c:pt idx="2">
                  <c:v>30 to 44 years</c:v>
                </c:pt>
                <c:pt idx="3">
                  <c:v>45 to 59 years</c:v>
                </c:pt>
                <c:pt idx="4">
                  <c:v>60 years and more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215.4</c:v>
                </c:pt>
                <c:pt idx="1">
                  <c:v>98.9</c:v>
                </c:pt>
                <c:pt idx="2">
                  <c:v>51</c:v>
                </c:pt>
                <c:pt idx="3">
                  <c:v>19.899999999999999</c:v>
                </c:pt>
                <c:pt idx="4">
                  <c:v>30.2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9047040"/>
        <c:axId val="29057024"/>
      </c:barChart>
      <c:catAx>
        <c:axId val="29047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9057024"/>
        <c:crosses val="autoZero"/>
        <c:auto val="1"/>
        <c:lblAlgn val="ctr"/>
        <c:lblOffset val="100"/>
        <c:noMultiLvlLbl val="0"/>
      </c:catAx>
      <c:valAx>
        <c:axId val="29057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0470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AT"/>
              <a:t>Migrants by Gender and Age</a:t>
            </a:r>
            <a:br>
              <a:rPr lang="de-AT"/>
            </a:br>
            <a:r>
              <a:rPr lang="de-AT"/>
              <a:t> </a:t>
            </a:r>
            <a:r>
              <a:rPr lang="de-AT" sz="1000"/>
              <a:t>(in</a:t>
            </a:r>
            <a:r>
              <a:rPr lang="de-AT" sz="1000" baseline="0"/>
              <a:t> 1.000)</a:t>
            </a:r>
            <a:endParaRPr lang="de-AT" sz="1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Male (in total 752,5)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under 15 years</c:v>
                </c:pt>
                <c:pt idx="1">
                  <c:v>15 to 20 years</c:v>
                </c:pt>
                <c:pt idx="2">
                  <c:v>30 to 44 years</c:v>
                </c:pt>
                <c:pt idx="3">
                  <c:v>45 to 59 years</c:v>
                </c:pt>
                <c:pt idx="4">
                  <c:v>60 years and older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137.6</c:v>
                </c:pt>
                <c:pt idx="1">
                  <c:v>156.9</c:v>
                </c:pt>
                <c:pt idx="2">
                  <c:v>202.7</c:v>
                </c:pt>
                <c:pt idx="3">
                  <c:v>151.5</c:v>
                </c:pt>
                <c:pt idx="4">
                  <c:v>103.9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Female (in total 816,1)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under 15 years</c:v>
                </c:pt>
                <c:pt idx="1">
                  <c:v>15 to 20 years</c:v>
                </c:pt>
                <c:pt idx="2">
                  <c:v>30 to 44 years</c:v>
                </c:pt>
                <c:pt idx="3">
                  <c:v>45 to 59 years</c:v>
                </c:pt>
                <c:pt idx="4">
                  <c:v>60 years and older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129.69999999999999</c:v>
                </c:pt>
                <c:pt idx="1">
                  <c:v>172.2</c:v>
                </c:pt>
                <c:pt idx="2">
                  <c:v>228.7</c:v>
                </c:pt>
                <c:pt idx="3">
                  <c:v>158.80000000000001</c:v>
                </c:pt>
                <c:pt idx="4">
                  <c:v>126.7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957376"/>
        <c:axId val="31958912"/>
      </c:barChart>
      <c:catAx>
        <c:axId val="31957376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crossAx val="31958912"/>
        <c:crosses val="autoZero"/>
        <c:auto val="1"/>
        <c:lblAlgn val="ctr"/>
        <c:lblOffset val="100"/>
        <c:noMultiLvlLbl val="0"/>
      </c:catAx>
      <c:valAx>
        <c:axId val="31958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1957376"/>
        <c:crosses val="autoZero"/>
        <c:crossBetween val="between"/>
      </c:valAx>
    </c:plotArea>
    <c:legend>
      <c:legendPos val="t"/>
      <c:layout/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Other reason</c:v>
                </c:pt>
                <c:pt idx="1">
                  <c:v>Studies/ education</c:v>
                </c:pt>
                <c:pt idx="2">
                  <c:v>Transfer/start of a already found job</c:v>
                </c:pt>
                <c:pt idx="3">
                  <c:v>Refugee/ Asyl</c:v>
                </c:pt>
                <c:pt idx="4">
                  <c:v>Marriage in Austria</c:v>
                </c:pt>
                <c:pt idx="5">
                  <c:v>Job seeker</c:v>
                </c:pt>
                <c:pt idx="6">
                  <c:v>family joining</c:v>
                </c:pt>
                <c:pt idx="7">
                  <c:v>As a child migrated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25.9</c:v>
                </c:pt>
                <c:pt idx="1">
                  <c:v>36.299999999999997</c:v>
                </c:pt>
                <c:pt idx="2">
                  <c:v>44.8</c:v>
                </c:pt>
                <c:pt idx="3">
                  <c:v>64.599999999999994</c:v>
                </c:pt>
                <c:pt idx="4">
                  <c:v>18.5</c:v>
                </c:pt>
                <c:pt idx="5">
                  <c:v>122.3</c:v>
                </c:pt>
                <c:pt idx="6">
                  <c:v>64.2</c:v>
                </c:pt>
                <c:pt idx="7">
                  <c:v>127.7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Other reason</c:v>
                </c:pt>
                <c:pt idx="1">
                  <c:v>Studies/ education</c:v>
                </c:pt>
                <c:pt idx="2">
                  <c:v>Transfer/start of a already found job</c:v>
                </c:pt>
                <c:pt idx="3">
                  <c:v>Refugee/ Asyl</c:v>
                </c:pt>
                <c:pt idx="4">
                  <c:v>Marriage in Austria</c:v>
                </c:pt>
                <c:pt idx="5">
                  <c:v>Job seeker</c:v>
                </c:pt>
                <c:pt idx="6">
                  <c:v>family joining</c:v>
                </c:pt>
                <c:pt idx="7">
                  <c:v>As a child migrated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26.9</c:v>
                </c:pt>
                <c:pt idx="1">
                  <c:v>34.299999999999997</c:v>
                </c:pt>
                <c:pt idx="2">
                  <c:v>30.7</c:v>
                </c:pt>
                <c:pt idx="3">
                  <c:v>32.5</c:v>
                </c:pt>
                <c:pt idx="4">
                  <c:v>81.900000000000006</c:v>
                </c:pt>
                <c:pt idx="5">
                  <c:v>72.400000000000006</c:v>
                </c:pt>
                <c:pt idx="6">
                  <c:v>144.5</c:v>
                </c:pt>
                <c:pt idx="7">
                  <c:v>123.2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1216"/>
        <c:axId val="33642752"/>
      </c:barChart>
      <c:catAx>
        <c:axId val="33641216"/>
        <c:scaling>
          <c:orientation val="minMax"/>
        </c:scaling>
        <c:delete val="0"/>
        <c:axPos val="l"/>
        <c:majorTickMark val="out"/>
        <c:minorTickMark val="none"/>
        <c:tickLblPos val="nextTo"/>
        <c:crossAx val="33642752"/>
        <c:crosses val="autoZero"/>
        <c:auto val="1"/>
        <c:lblAlgn val="ctr"/>
        <c:lblOffset val="100"/>
        <c:noMultiLvlLbl val="0"/>
      </c:catAx>
      <c:valAx>
        <c:axId val="336427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4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Unemployment by country</c:v>
                </c:pt>
              </c:strCache>
            </c:strRef>
          </c:tx>
          <c:dLbls>
            <c:dLbl>
              <c:idx val="11"/>
              <c:layout>
                <c:manualLayout>
                  <c:x val="0.13757395190466057"/>
                  <c:y val="0.194902061574647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Tabelle1!$A$2:$A$13</c:f>
              <c:strCache>
                <c:ptCount val="12"/>
                <c:pt idx="0">
                  <c:v>Bosnia and Herzegovina</c:v>
                </c:pt>
                <c:pt idx="1">
                  <c:v>Croatia</c:v>
                </c:pt>
                <c:pt idx="2">
                  <c:v>Germany</c:v>
                </c:pt>
                <c:pt idx="3">
                  <c:v>Hungary</c:v>
                </c:pt>
                <c:pt idx="4">
                  <c:v>Poland</c:v>
                </c:pt>
                <c:pt idx="5">
                  <c:v>Romania</c:v>
                </c:pt>
                <c:pt idx="6">
                  <c:v>Slovakia</c:v>
                </c:pt>
                <c:pt idx="7">
                  <c:v>Turkey</c:v>
                </c:pt>
                <c:pt idx="8">
                  <c:v>Mazedonia</c:v>
                </c:pt>
                <c:pt idx="9">
                  <c:v>Serbia and Montenergro</c:v>
                </c:pt>
                <c:pt idx="10">
                  <c:v>former Yugoslavia</c:v>
                </c:pt>
                <c:pt idx="11">
                  <c:v>other countries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5178</c:v>
                </c:pt>
                <c:pt idx="1">
                  <c:v>3132</c:v>
                </c:pt>
                <c:pt idx="2">
                  <c:v>5206</c:v>
                </c:pt>
                <c:pt idx="3">
                  <c:v>1484</c:v>
                </c:pt>
                <c:pt idx="4">
                  <c:v>2067</c:v>
                </c:pt>
                <c:pt idx="5">
                  <c:v>2056</c:v>
                </c:pt>
                <c:pt idx="6">
                  <c:v>1228</c:v>
                </c:pt>
                <c:pt idx="7">
                  <c:v>8113</c:v>
                </c:pt>
                <c:pt idx="8">
                  <c:v>1107</c:v>
                </c:pt>
                <c:pt idx="9">
                  <c:v>6369</c:v>
                </c:pt>
                <c:pt idx="10">
                  <c:v>2092</c:v>
                </c:pt>
                <c:pt idx="11">
                  <c:v>12533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C7182-6C75-4F92-8343-E5979D3A56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DBC8F83A-2541-4B01-8C5D-A972D10A3D9C}">
      <dgm:prSet phldrT="[Text]" custT="1"/>
      <dgm:spPr/>
      <dgm:t>
        <a:bodyPr/>
        <a:lstStyle/>
        <a:p>
          <a:r>
            <a:rPr lang="en-GB" sz="2800" noProof="0" dirty="0" smtClean="0"/>
            <a:t>Middle</a:t>
          </a:r>
          <a:br>
            <a:rPr lang="en-GB" sz="2800" noProof="0" dirty="0" smtClean="0"/>
          </a:br>
          <a:r>
            <a:rPr lang="en-GB" sz="2800" noProof="0" dirty="0" smtClean="0"/>
            <a:t>and big cities</a:t>
          </a:r>
          <a:endParaRPr lang="en-GB" sz="2800" noProof="0" dirty="0"/>
        </a:p>
      </dgm:t>
    </dgm:pt>
    <dgm:pt modelId="{9EABE87E-91F1-478F-97AF-1CC3FEE7FD5C}" type="parTrans" cxnId="{BEDBC0A3-BC39-4040-B2DD-2E45D7E7868B}">
      <dgm:prSet/>
      <dgm:spPr/>
      <dgm:t>
        <a:bodyPr/>
        <a:lstStyle/>
        <a:p>
          <a:endParaRPr lang="de-AT"/>
        </a:p>
      </dgm:t>
    </dgm:pt>
    <dgm:pt modelId="{9DE47FB5-E24C-4BB0-965A-A1E0D852E521}" type="sibTrans" cxnId="{BEDBC0A3-BC39-4040-B2DD-2E45D7E7868B}">
      <dgm:prSet/>
      <dgm:spPr/>
      <dgm:t>
        <a:bodyPr/>
        <a:lstStyle/>
        <a:p>
          <a:endParaRPr lang="de-AT"/>
        </a:p>
      </dgm:t>
    </dgm:pt>
    <dgm:pt modelId="{33273D7E-37DF-4658-A025-9BAE81FA11CB}">
      <dgm:prSet phldrT="[Text]" custT="1"/>
      <dgm:spPr/>
      <dgm:t>
        <a:bodyPr/>
        <a:lstStyle/>
        <a:p>
          <a:r>
            <a:rPr lang="en-GB" sz="1600" noProof="0" smtClean="0"/>
            <a:t>27.7% migration background</a:t>
          </a:r>
          <a:endParaRPr lang="en-GB" sz="1600" noProof="0"/>
        </a:p>
      </dgm:t>
    </dgm:pt>
    <dgm:pt modelId="{1F2BE924-F87E-4600-960E-B9B11DDCD9D8}" type="parTrans" cxnId="{2F903151-0185-41CF-87FD-B779C0BC92F9}">
      <dgm:prSet/>
      <dgm:spPr/>
      <dgm:t>
        <a:bodyPr/>
        <a:lstStyle/>
        <a:p>
          <a:endParaRPr lang="de-AT"/>
        </a:p>
      </dgm:t>
    </dgm:pt>
    <dgm:pt modelId="{2DEF8DDF-F029-41A5-B18F-D08E7489081E}" type="sibTrans" cxnId="{2F903151-0185-41CF-87FD-B779C0BC92F9}">
      <dgm:prSet/>
      <dgm:spPr/>
      <dgm:t>
        <a:bodyPr/>
        <a:lstStyle/>
        <a:p>
          <a:endParaRPr lang="de-AT"/>
        </a:p>
      </dgm:t>
    </dgm:pt>
    <dgm:pt modelId="{D7CA4769-9456-48D2-83FD-BDC2A5F74412}">
      <dgm:prSet phldrT="[Text]" custT="1"/>
      <dgm:spPr/>
      <dgm:t>
        <a:bodyPr/>
        <a:lstStyle/>
        <a:p>
          <a:r>
            <a:rPr lang="en-GB" sz="1600" noProof="0" dirty="0" smtClean="0"/>
            <a:t>Every third resident</a:t>
          </a:r>
          <a:endParaRPr lang="en-GB" sz="1600" noProof="0" dirty="0"/>
        </a:p>
      </dgm:t>
    </dgm:pt>
    <dgm:pt modelId="{D5BFCEEB-4559-4E31-93F8-BF3960FE171D}" type="parTrans" cxnId="{F06CD411-F332-4CBC-AE81-BA54DD242931}">
      <dgm:prSet/>
      <dgm:spPr/>
      <dgm:t>
        <a:bodyPr/>
        <a:lstStyle/>
        <a:p>
          <a:endParaRPr lang="de-AT"/>
        </a:p>
      </dgm:t>
    </dgm:pt>
    <dgm:pt modelId="{9218C3E2-505E-4246-B50E-B8BB9AD7D0B4}" type="sibTrans" cxnId="{F06CD411-F332-4CBC-AE81-BA54DD242931}">
      <dgm:prSet/>
      <dgm:spPr/>
      <dgm:t>
        <a:bodyPr/>
        <a:lstStyle/>
        <a:p>
          <a:endParaRPr lang="de-AT"/>
        </a:p>
      </dgm:t>
    </dgm:pt>
    <dgm:pt modelId="{0FF2A6DD-9C06-4A13-8292-226D117CBEC8}">
      <dgm:prSet phldrT="[Text]" custT="1"/>
      <dgm:spPr/>
      <dgm:t>
        <a:bodyPr/>
        <a:lstStyle/>
        <a:p>
          <a:r>
            <a:rPr lang="en-GB" sz="2800" noProof="0" dirty="0" smtClean="0"/>
            <a:t>Small cities</a:t>
          </a:r>
          <a:endParaRPr lang="en-GB" sz="2800" noProof="0" dirty="0"/>
        </a:p>
      </dgm:t>
    </dgm:pt>
    <dgm:pt modelId="{25BAFDF9-A50D-4F5D-BA88-6ABDAECF4CBB}" type="parTrans" cxnId="{52A9E07F-1396-441F-961A-AFD27E84BE60}">
      <dgm:prSet/>
      <dgm:spPr/>
      <dgm:t>
        <a:bodyPr/>
        <a:lstStyle/>
        <a:p>
          <a:endParaRPr lang="de-AT"/>
        </a:p>
      </dgm:t>
    </dgm:pt>
    <dgm:pt modelId="{0A3E3F10-A6C0-4D1B-B5D2-803DBC0EFE00}" type="sibTrans" cxnId="{52A9E07F-1396-441F-961A-AFD27E84BE60}">
      <dgm:prSet/>
      <dgm:spPr/>
      <dgm:t>
        <a:bodyPr/>
        <a:lstStyle/>
        <a:p>
          <a:endParaRPr lang="de-AT"/>
        </a:p>
      </dgm:t>
    </dgm:pt>
    <dgm:pt modelId="{EBC64E23-36DC-47E0-B0B7-B45DD093DE2D}">
      <dgm:prSet phldrT="[Text]" custT="1"/>
      <dgm:spPr/>
      <dgm:t>
        <a:bodyPr/>
        <a:lstStyle/>
        <a:p>
          <a:r>
            <a:rPr lang="en-GB" sz="1600" noProof="0" smtClean="0"/>
            <a:t>12.3% migrants</a:t>
          </a:r>
          <a:endParaRPr lang="en-GB" sz="1600" noProof="0"/>
        </a:p>
      </dgm:t>
    </dgm:pt>
    <dgm:pt modelId="{FD8FE5FA-E526-4426-88DF-A49566E70E09}" type="parTrans" cxnId="{A375A364-9DB7-49E9-9F5F-0CAC81FE3941}">
      <dgm:prSet/>
      <dgm:spPr/>
      <dgm:t>
        <a:bodyPr/>
        <a:lstStyle/>
        <a:p>
          <a:endParaRPr lang="de-AT"/>
        </a:p>
      </dgm:t>
    </dgm:pt>
    <dgm:pt modelId="{A8DA319E-FAAD-4D3C-B803-02DDE535E576}" type="sibTrans" cxnId="{A375A364-9DB7-49E9-9F5F-0CAC81FE3941}">
      <dgm:prSet/>
      <dgm:spPr/>
      <dgm:t>
        <a:bodyPr/>
        <a:lstStyle/>
        <a:p>
          <a:endParaRPr lang="de-AT"/>
        </a:p>
      </dgm:t>
    </dgm:pt>
    <dgm:pt modelId="{97EFCB9F-83F8-45F1-9551-F617BF565E38}">
      <dgm:prSet phldrT="[Text]" phldr="1" custT="1"/>
      <dgm:spPr/>
      <dgm:t>
        <a:bodyPr/>
        <a:lstStyle/>
        <a:p>
          <a:endParaRPr lang="en-GB" sz="1600" noProof="0" dirty="0"/>
        </a:p>
      </dgm:t>
    </dgm:pt>
    <dgm:pt modelId="{D7CB2CB8-E033-437D-A684-46CFF8898DEE}" type="parTrans" cxnId="{DC8B773B-2145-40A8-8B5E-9D1FB35999F4}">
      <dgm:prSet/>
      <dgm:spPr/>
      <dgm:t>
        <a:bodyPr/>
        <a:lstStyle/>
        <a:p>
          <a:endParaRPr lang="de-AT"/>
        </a:p>
      </dgm:t>
    </dgm:pt>
    <dgm:pt modelId="{2C817129-BCE4-4895-9620-CE626D5D152A}" type="sibTrans" cxnId="{DC8B773B-2145-40A8-8B5E-9D1FB35999F4}">
      <dgm:prSet/>
      <dgm:spPr/>
      <dgm:t>
        <a:bodyPr/>
        <a:lstStyle/>
        <a:p>
          <a:endParaRPr lang="de-AT"/>
        </a:p>
      </dgm:t>
    </dgm:pt>
    <dgm:pt modelId="{1D8061DD-433D-49C4-9C65-713A32DAC4FA}">
      <dgm:prSet phldrT="[Text]" custT="1"/>
      <dgm:spPr/>
      <dgm:t>
        <a:bodyPr/>
        <a:lstStyle/>
        <a:p>
          <a:r>
            <a:rPr lang="en-GB" sz="2800" noProof="0" dirty="0" smtClean="0"/>
            <a:t>Rural areas</a:t>
          </a:r>
          <a:endParaRPr lang="en-GB" sz="2800" noProof="0" dirty="0"/>
        </a:p>
      </dgm:t>
    </dgm:pt>
    <dgm:pt modelId="{47E26622-4A49-4EDE-87D1-421D42B7D632}" type="parTrans" cxnId="{F6093421-50ED-43BB-8DA7-E113A2375A57}">
      <dgm:prSet/>
      <dgm:spPr/>
      <dgm:t>
        <a:bodyPr/>
        <a:lstStyle/>
        <a:p>
          <a:endParaRPr lang="de-AT"/>
        </a:p>
      </dgm:t>
    </dgm:pt>
    <dgm:pt modelId="{7CF28E14-A84F-4F3E-B7E9-378DABF239E8}" type="sibTrans" cxnId="{F6093421-50ED-43BB-8DA7-E113A2375A57}">
      <dgm:prSet/>
      <dgm:spPr/>
      <dgm:t>
        <a:bodyPr/>
        <a:lstStyle/>
        <a:p>
          <a:endParaRPr lang="de-AT"/>
        </a:p>
      </dgm:t>
    </dgm:pt>
    <dgm:pt modelId="{BA3BC8DF-DC36-4AC4-8105-4CFABEEEDCD1}">
      <dgm:prSet phldrT="[Text]" custT="1"/>
      <dgm:spPr/>
      <dgm:t>
        <a:bodyPr/>
        <a:lstStyle/>
        <a:p>
          <a:r>
            <a:rPr lang="en-GB" sz="1600" noProof="0" smtClean="0"/>
            <a:t>3.5% migrants</a:t>
          </a:r>
          <a:endParaRPr lang="en-GB" sz="1600" noProof="0"/>
        </a:p>
      </dgm:t>
    </dgm:pt>
    <dgm:pt modelId="{0E2B6323-5AA0-487A-B848-2909482ED0C5}" type="parTrans" cxnId="{D4ECCA3B-22A4-4DF3-9F3C-C163B7AD9CA7}">
      <dgm:prSet/>
      <dgm:spPr/>
      <dgm:t>
        <a:bodyPr/>
        <a:lstStyle/>
        <a:p>
          <a:endParaRPr lang="de-AT"/>
        </a:p>
      </dgm:t>
    </dgm:pt>
    <dgm:pt modelId="{72E0B167-1076-4CF7-83D6-1E1580E06415}" type="sibTrans" cxnId="{D4ECCA3B-22A4-4DF3-9F3C-C163B7AD9CA7}">
      <dgm:prSet/>
      <dgm:spPr/>
      <dgm:t>
        <a:bodyPr/>
        <a:lstStyle/>
        <a:p>
          <a:endParaRPr lang="de-AT"/>
        </a:p>
      </dgm:t>
    </dgm:pt>
    <dgm:pt modelId="{1FC92B11-303E-4F43-B131-4057092A0C1B}">
      <dgm:prSet phldrT="[Text]" custT="1"/>
      <dgm:spPr/>
      <dgm:t>
        <a:bodyPr/>
        <a:lstStyle/>
        <a:p>
          <a:r>
            <a:rPr lang="en-GB" sz="1600" noProof="0" dirty="0" smtClean="0"/>
            <a:t>Nearly no migrants in countryside</a:t>
          </a:r>
          <a:endParaRPr lang="en-GB" sz="1600" noProof="0" dirty="0"/>
        </a:p>
      </dgm:t>
    </dgm:pt>
    <dgm:pt modelId="{A5A29860-5778-45EE-93C4-289231AEE28C}" type="parTrans" cxnId="{EE2CB5EF-F423-462A-A9BD-87F96BDA1238}">
      <dgm:prSet/>
      <dgm:spPr/>
      <dgm:t>
        <a:bodyPr/>
        <a:lstStyle/>
        <a:p>
          <a:endParaRPr lang="de-AT"/>
        </a:p>
      </dgm:t>
    </dgm:pt>
    <dgm:pt modelId="{EDFF79C5-5113-4ABF-8B2C-27DAC150B376}" type="sibTrans" cxnId="{EE2CB5EF-F423-462A-A9BD-87F96BDA1238}">
      <dgm:prSet/>
      <dgm:spPr/>
      <dgm:t>
        <a:bodyPr/>
        <a:lstStyle/>
        <a:p>
          <a:endParaRPr lang="de-AT"/>
        </a:p>
      </dgm:t>
    </dgm:pt>
    <dgm:pt modelId="{B8141773-06ED-4EFA-A1E6-BF833209F217}" type="pres">
      <dgm:prSet presAssocID="{D74C7182-6C75-4F92-8343-E5979D3A56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E66859A0-3863-417D-8AD1-14C6AE56A4C9}" type="pres">
      <dgm:prSet presAssocID="{DBC8F83A-2541-4B01-8C5D-A972D10A3D9C}" presName="linNode" presStyleCnt="0"/>
      <dgm:spPr/>
    </dgm:pt>
    <dgm:pt modelId="{005AB4F4-F5FE-4294-986F-115235B51211}" type="pres">
      <dgm:prSet presAssocID="{DBC8F83A-2541-4B01-8C5D-A972D10A3D9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69246AC-8E4E-47D3-ACA6-5F6AEE06DC26}" type="pres">
      <dgm:prSet presAssocID="{DBC8F83A-2541-4B01-8C5D-A972D10A3D9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0E73098-44E5-478E-8018-82117851B547}" type="pres">
      <dgm:prSet presAssocID="{9DE47FB5-E24C-4BB0-965A-A1E0D852E521}" presName="sp" presStyleCnt="0"/>
      <dgm:spPr/>
    </dgm:pt>
    <dgm:pt modelId="{0129A601-9192-488F-A57E-3318793411AE}" type="pres">
      <dgm:prSet presAssocID="{0FF2A6DD-9C06-4A13-8292-226D117CBEC8}" presName="linNode" presStyleCnt="0"/>
      <dgm:spPr/>
    </dgm:pt>
    <dgm:pt modelId="{D2F9B172-B243-4DDA-9C1A-5130BFA63411}" type="pres">
      <dgm:prSet presAssocID="{0FF2A6DD-9C06-4A13-8292-226D117CBEC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1A276B4-60E5-41D2-B6F3-78628EB5DF82}" type="pres">
      <dgm:prSet presAssocID="{0FF2A6DD-9C06-4A13-8292-226D117CBEC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FD7029A-23D3-47A9-BA95-13676C304766}" type="pres">
      <dgm:prSet presAssocID="{0A3E3F10-A6C0-4D1B-B5D2-803DBC0EFE00}" presName="sp" presStyleCnt="0"/>
      <dgm:spPr/>
    </dgm:pt>
    <dgm:pt modelId="{D1F63805-B3AE-46B2-A365-F1A36F80607A}" type="pres">
      <dgm:prSet presAssocID="{1D8061DD-433D-49C4-9C65-713A32DAC4FA}" presName="linNode" presStyleCnt="0"/>
      <dgm:spPr/>
    </dgm:pt>
    <dgm:pt modelId="{62D8EBDF-0E79-4207-874B-537E161403EA}" type="pres">
      <dgm:prSet presAssocID="{1D8061DD-433D-49C4-9C65-713A32DAC4F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4051C04-B219-4B08-A179-DABCC3E2A92E}" type="pres">
      <dgm:prSet presAssocID="{1D8061DD-433D-49C4-9C65-713A32DAC4F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52A9E07F-1396-441F-961A-AFD27E84BE60}" srcId="{D74C7182-6C75-4F92-8343-E5979D3A563C}" destId="{0FF2A6DD-9C06-4A13-8292-226D117CBEC8}" srcOrd="1" destOrd="0" parTransId="{25BAFDF9-A50D-4F5D-BA88-6ABDAECF4CBB}" sibTransId="{0A3E3F10-A6C0-4D1B-B5D2-803DBC0EFE00}"/>
    <dgm:cxn modelId="{FF0DD96A-1698-4725-ADEE-89DC410530AB}" type="presOf" srcId="{1FC92B11-303E-4F43-B131-4057092A0C1B}" destId="{B4051C04-B219-4B08-A179-DABCC3E2A92E}" srcOrd="0" destOrd="1" presId="urn:microsoft.com/office/officeart/2005/8/layout/vList5"/>
    <dgm:cxn modelId="{1A111E24-50D8-47EF-9F6C-28A1526722F5}" type="presOf" srcId="{DBC8F83A-2541-4B01-8C5D-A972D10A3D9C}" destId="{005AB4F4-F5FE-4294-986F-115235B51211}" srcOrd="0" destOrd="0" presId="urn:microsoft.com/office/officeart/2005/8/layout/vList5"/>
    <dgm:cxn modelId="{2DB89693-D484-4CAD-9019-75A0B154F512}" type="presOf" srcId="{97EFCB9F-83F8-45F1-9551-F617BF565E38}" destId="{11A276B4-60E5-41D2-B6F3-78628EB5DF82}" srcOrd="0" destOrd="1" presId="urn:microsoft.com/office/officeart/2005/8/layout/vList5"/>
    <dgm:cxn modelId="{ED335F00-BB5C-4D31-AF6C-6FB3B46C18E9}" type="presOf" srcId="{0FF2A6DD-9C06-4A13-8292-226D117CBEC8}" destId="{D2F9B172-B243-4DDA-9C1A-5130BFA63411}" srcOrd="0" destOrd="0" presId="urn:microsoft.com/office/officeart/2005/8/layout/vList5"/>
    <dgm:cxn modelId="{2F903151-0185-41CF-87FD-B779C0BC92F9}" srcId="{DBC8F83A-2541-4B01-8C5D-A972D10A3D9C}" destId="{33273D7E-37DF-4658-A025-9BAE81FA11CB}" srcOrd="0" destOrd="0" parTransId="{1F2BE924-F87E-4600-960E-B9B11DDCD9D8}" sibTransId="{2DEF8DDF-F029-41A5-B18F-D08E7489081E}"/>
    <dgm:cxn modelId="{9115C641-40F4-447E-BED8-51D5AFB7B638}" type="presOf" srcId="{1D8061DD-433D-49C4-9C65-713A32DAC4FA}" destId="{62D8EBDF-0E79-4207-874B-537E161403EA}" srcOrd="0" destOrd="0" presId="urn:microsoft.com/office/officeart/2005/8/layout/vList5"/>
    <dgm:cxn modelId="{A375A364-9DB7-49E9-9F5F-0CAC81FE3941}" srcId="{0FF2A6DD-9C06-4A13-8292-226D117CBEC8}" destId="{EBC64E23-36DC-47E0-B0B7-B45DD093DE2D}" srcOrd="0" destOrd="0" parTransId="{FD8FE5FA-E526-4426-88DF-A49566E70E09}" sibTransId="{A8DA319E-FAAD-4D3C-B803-02DDE535E576}"/>
    <dgm:cxn modelId="{7BDCF508-8148-46A3-BEDA-618B645B2BF7}" type="presOf" srcId="{33273D7E-37DF-4658-A025-9BAE81FA11CB}" destId="{C69246AC-8E4E-47D3-ACA6-5F6AEE06DC26}" srcOrd="0" destOrd="0" presId="urn:microsoft.com/office/officeart/2005/8/layout/vList5"/>
    <dgm:cxn modelId="{F6093421-50ED-43BB-8DA7-E113A2375A57}" srcId="{D74C7182-6C75-4F92-8343-E5979D3A563C}" destId="{1D8061DD-433D-49C4-9C65-713A32DAC4FA}" srcOrd="2" destOrd="0" parTransId="{47E26622-4A49-4EDE-87D1-421D42B7D632}" sibTransId="{7CF28E14-A84F-4F3E-B7E9-378DABF239E8}"/>
    <dgm:cxn modelId="{37772D75-71CE-469E-AB9B-D0096B019D64}" type="presOf" srcId="{EBC64E23-36DC-47E0-B0B7-B45DD093DE2D}" destId="{11A276B4-60E5-41D2-B6F3-78628EB5DF82}" srcOrd="0" destOrd="0" presId="urn:microsoft.com/office/officeart/2005/8/layout/vList5"/>
    <dgm:cxn modelId="{D4ECCA3B-22A4-4DF3-9F3C-C163B7AD9CA7}" srcId="{1D8061DD-433D-49C4-9C65-713A32DAC4FA}" destId="{BA3BC8DF-DC36-4AC4-8105-4CFABEEEDCD1}" srcOrd="0" destOrd="0" parTransId="{0E2B6323-5AA0-487A-B848-2909482ED0C5}" sibTransId="{72E0B167-1076-4CF7-83D6-1E1580E06415}"/>
    <dgm:cxn modelId="{142D52B0-A327-4167-B2CF-259DE88996CF}" type="presOf" srcId="{D74C7182-6C75-4F92-8343-E5979D3A563C}" destId="{B8141773-06ED-4EFA-A1E6-BF833209F217}" srcOrd="0" destOrd="0" presId="urn:microsoft.com/office/officeart/2005/8/layout/vList5"/>
    <dgm:cxn modelId="{EF79D57D-6B6E-495C-AA1A-6228C263B46E}" type="presOf" srcId="{BA3BC8DF-DC36-4AC4-8105-4CFABEEEDCD1}" destId="{B4051C04-B219-4B08-A179-DABCC3E2A92E}" srcOrd="0" destOrd="0" presId="urn:microsoft.com/office/officeart/2005/8/layout/vList5"/>
    <dgm:cxn modelId="{DC8B773B-2145-40A8-8B5E-9D1FB35999F4}" srcId="{0FF2A6DD-9C06-4A13-8292-226D117CBEC8}" destId="{97EFCB9F-83F8-45F1-9551-F617BF565E38}" srcOrd="1" destOrd="0" parTransId="{D7CB2CB8-E033-437D-A684-46CFF8898DEE}" sibTransId="{2C817129-BCE4-4895-9620-CE626D5D152A}"/>
    <dgm:cxn modelId="{BEDBC0A3-BC39-4040-B2DD-2E45D7E7868B}" srcId="{D74C7182-6C75-4F92-8343-E5979D3A563C}" destId="{DBC8F83A-2541-4B01-8C5D-A972D10A3D9C}" srcOrd="0" destOrd="0" parTransId="{9EABE87E-91F1-478F-97AF-1CC3FEE7FD5C}" sibTransId="{9DE47FB5-E24C-4BB0-965A-A1E0D852E521}"/>
    <dgm:cxn modelId="{F781D4A1-576E-487D-A924-647309EB61D4}" type="presOf" srcId="{D7CA4769-9456-48D2-83FD-BDC2A5F74412}" destId="{C69246AC-8E4E-47D3-ACA6-5F6AEE06DC26}" srcOrd="0" destOrd="1" presId="urn:microsoft.com/office/officeart/2005/8/layout/vList5"/>
    <dgm:cxn modelId="{F06CD411-F332-4CBC-AE81-BA54DD242931}" srcId="{DBC8F83A-2541-4B01-8C5D-A972D10A3D9C}" destId="{D7CA4769-9456-48D2-83FD-BDC2A5F74412}" srcOrd="1" destOrd="0" parTransId="{D5BFCEEB-4559-4E31-93F8-BF3960FE171D}" sibTransId="{9218C3E2-505E-4246-B50E-B8BB9AD7D0B4}"/>
    <dgm:cxn modelId="{EE2CB5EF-F423-462A-A9BD-87F96BDA1238}" srcId="{1D8061DD-433D-49C4-9C65-713A32DAC4FA}" destId="{1FC92B11-303E-4F43-B131-4057092A0C1B}" srcOrd="1" destOrd="0" parTransId="{A5A29860-5778-45EE-93C4-289231AEE28C}" sibTransId="{EDFF79C5-5113-4ABF-8B2C-27DAC150B376}"/>
    <dgm:cxn modelId="{64D510B2-3248-43F3-A29F-7E7F2F9B87FD}" type="presParOf" srcId="{B8141773-06ED-4EFA-A1E6-BF833209F217}" destId="{E66859A0-3863-417D-8AD1-14C6AE56A4C9}" srcOrd="0" destOrd="0" presId="urn:microsoft.com/office/officeart/2005/8/layout/vList5"/>
    <dgm:cxn modelId="{8E893708-BDFA-4AC1-8559-86E937413309}" type="presParOf" srcId="{E66859A0-3863-417D-8AD1-14C6AE56A4C9}" destId="{005AB4F4-F5FE-4294-986F-115235B51211}" srcOrd="0" destOrd="0" presId="urn:microsoft.com/office/officeart/2005/8/layout/vList5"/>
    <dgm:cxn modelId="{1DDBE435-79E8-44D8-94CB-F46A48947ADF}" type="presParOf" srcId="{E66859A0-3863-417D-8AD1-14C6AE56A4C9}" destId="{C69246AC-8E4E-47D3-ACA6-5F6AEE06DC26}" srcOrd="1" destOrd="0" presId="urn:microsoft.com/office/officeart/2005/8/layout/vList5"/>
    <dgm:cxn modelId="{E3E61B21-3749-4F23-A599-2AA9C2DDE99F}" type="presParOf" srcId="{B8141773-06ED-4EFA-A1E6-BF833209F217}" destId="{B0E73098-44E5-478E-8018-82117851B547}" srcOrd="1" destOrd="0" presId="urn:microsoft.com/office/officeart/2005/8/layout/vList5"/>
    <dgm:cxn modelId="{55FFE379-1E83-486D-8B4C-6A2CFF0D6AF6}" type="presParOf" srcId="{B8141773-06ED-4EFA-A1E6-BF833209F217}" destId="{0129A601-9192-488F-A57E-3318793411AE}" srcOrd="2" destOrd="0" presId="urn:microsoft.com/office/officeart/2005/8/layout/vList5"/>
    <dgm:cxn modelId="{490AF01E-1569-41DA-8CF8-9453CED22E39}" type="presParOf" srcId="{0129A601-9192-488F-A57E-3318793411AE}" destId="{D2F9B172-B243-4DDA-9C1A-5130BFA63411}" srcOrd="0" destOrd="0" presId="urn:microsoft.com/office/officeart/2005/8/layout/vList5"/>
    <dgm:cxn modelId="{A1AD3339-BC3C-491A-9CC1-78D5FCF192AB}" type="presParOf" srcId="{0129A601-9192-488F-A57E-3318793411AE}" destId="{11A276B4-60E5-41D2-B6F3-78628EB5DF82}" srcOrd="1" destOrd="0" presId="urn:microsoft.com/office/officeart/2005/8/layout/vList5"/>
    <dgm:cxn modelId="{928DE474-9E7F-47AE-9640-9BE316C1F50E}" type="presParOf" srcId="{B8141773-06ED-4EFA-A1E6-BF833209F217}" destId="{AFD7029A-23D3-47A9-BA95-13676C304766}" srcOrd="3" destOrd="0" presId="urn:microsoft.com/office/officeart/2005/8/layout/vList5"/>
    <dgm:cxn modelId="{44824DA2-F4B0-4156-81AB-99486B84E647}" type="presParOf" srcId="{B8141773-06ED-4EFA-A1E6-BF833209F217}" destId="{D1F63805-B3AE-46B2-A365-F1A36F80607A}" srcOrd="4" destOrd="0" presId="urn:microsoft.com/office/officeart/2005/8/layout/vList5"/>
    <dgm:cxn modelId="{C852E32F-B4BE-4CB2-9DFF-9CEDE1B8202B}" type="presParOf" srcId="{D1F63805-B3AE-46B2-A365-F1A36F80607A}" destId="{62D8EBDF-0E79-4207-874B-537E161403EA}" srcOrd="0" destOrd="0" presId="urn:microsoft.com/office/officeart/2005/8/layout/vList5"/>
    <dgm:cxn modelId="{A756466B-8E8C-4427-9F96-1E293229A230}" type="presParOf" srcId="{D1F63805-B3AE-46B2-A365-F1A36F80607A}" destId="{B4051C04-B219-4B08-A179-DABCC3E2A9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C35EDD-1209-4313-A23E-EFEAC939F06F}" type="doc">
      <dgm:prSet loTypeId="urn:microsoft.com/office/officeart/2005/8/layout/hProcess3" loCatId="process" qsTypeId="urn:microsoft.com/office/officeart/2005/8/quickstyle/simple5" qsCatId="simple" csTypeId="urn:microsoft.com/office/officeart/2005/8/colors/accent1_2" csCatId="accent1" phldr="1"/>
      <dgm:spPr/>
    </dgm:pt>
    <dgm:pt modelId="{3C606619-1231-412C-AA5F-C4FC11DC92A4}">
      <dgm:prSet phldrT="[Text]"/>
      <dgm:spPr/>
      <dgm:t>
        <a:bodyPr/>
        <a:lstStyle/>
        <a:p>
          <a:r>
            <a:rPr lang="en-GB" noProof="0" dirty="0" smtClean="0"/>
            <a:t>Migration is urban phenomenon</a:t>
          </a:r>
          <a:endParaRPr lang="en-GB" noProof="0" dirty="0"/>
        </a:p>
      </dgm:t>
    </dgm:pt>
    <dgm:pt modelId="{0D69992B-15D3-4AB0-A495-E2C68A9AD012}" type="parTrans" cxnId="{79203920-5410-4E28-9CD1-FCB85625B012}">
      <dgm:prSet/>
      <dgm:spPr/>
      <dgm:t>
        <a:bodyPr/>
        <a:lstStyle/>
        <a:p>
          <a:endParaRPr lang="de-AT"/>
        </a:p>
      </dgm:t>
    </dgm:pt>
    <dgm:pt modelId="{64674A85-967C-48FF-8ABA-B49C7D213820}" type="sibTrans" cxnId="{79203920-5410-4E28-9CD1-FCB85625B012}">
      <dgm:prSet/>
      <dgm:spPr/>
      <dgm:t>
        <a:bodyPr/>
        <a:lstStyle/>
        <a:p>
          <a:endParaRPr lang="de-AT"/>
        </a:p>
      </dgm:t>
    </dgm:pt>
    <dgm:pt modelId="{4BC7823A-A080-412A-B096-2917B4B9618D}" type="pres">
      <dgm:prSet presAssocID="{20C35EDD-1209-4313-A23E-EFEAC939F06F}" presName="Name0" presStyleCnt="0">
        <dgm:presLayoutVars>
          <dgm:dir/>
          <dgm:animLvl val="lvl"/>
          <dgm:resizeHandles val="exact"/>
        </dgm:presLayoutVars>
      </dgm:prSet>
      <dgm:spPr/>
    </dgm:pt>
    <dgm:pt modelId="{EEB4A9CB-1AF3-4612-90CE-DA72026B7E2D}" type="pres">
      <dgm:prSet presAssocID="{20C35EDD-1209-4313-A23E-EFEAC939F06F}" presName="dummy" presStyleCnt="0"/>
      <dgm:spPr/>
    </dgm:pt>
    <dgm:pt modelId="{D48008D4-0987-4902-BA62-FC2DFDD7F499}" type="pres">
      <dgm:prSet presAssocID="{20C35EDD-1209-4313-A23E-EFEAC939F06F}" presName="linH" presStyleCnt="0"/>
      <dgm:spPr/>
    </dgm:pt>
    <dgm:pt modelId="{3F6542A8-9C34-47FD-8BEF-2AFFE15501F4}" type="pres">
      <dgm:prSet presAssocID="{20C35EDD-1209-4313-A23E-EFEAC939F06F}" presName="padding1" presStyleCnt="0"/>
      <dgm:spPr/>
    </dgm:pt>
    <dgm:pt modelId="{B2BA138B-A7E5-442D-8750-D18133298CC1}" type="pres">
      <dgm:prSet presAssocID="{3C606619-1231-412C-AA5F-C4FC11DC92A4}" presName="linV" presStyleCnt="0"/>
      <dgm:spPr/>
    </dgm:pt>
    <dgm:pt modelId="{1D4A02B8-D250-404A-B733-291A71B4DDCA}" type="pres">
      <dgm:prSet presAssocID="{3C606619-1231-412C-AA5F-C4FC11DC92A4}" presName="spVertical1" presStyleCnt="0"/>
      <dgm:spPr/>
    </dgm:pt>
    <dgm:pt modelId="{F27C339D-0ECC-465E-ACDF-B8FD6B7E6139}" type="pres">
      <dgm:prSet presAssocID="{3C606619-1231-412C-AA5F-C4FC11DC92A4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3291FF8-E355-4953-BC23-E358DAF3E5F8}" type="pres">
      <dgm:prSet presAssocID="{3C606619-1231-412C-AA5F-C4FC11DC92A4}" presName="spVertical2" presStyleCnt="0"/>
      <dgm:spPr/>
    </dgm:pt>
    <dgm:pt modelId="{C9AA59C3-BF9F-4FD3-9882-6AE2C835192A}" type="pres">
      <dgm:prSet presAssocID="{3C606619-1231-412C-AA5F-C4FC11DC92A4}" presName="spVertical3" presStyleCnt="0"/>
      <dgm:spPr/>
    </dgm:pt>
    <dgm:pt modelId="{D843A1CF-C76D-413D-891F-E9F157EE7FB4}" type="pres">
      <dgm:prSet presAssocID="{20C35EDD-1209-4313-A23E-EFEAC939F06F}" presName="padding2" presStyleCnt="0"/>
      <dgm:spPr/>
    </dgm:pt>
    <dgm:pt modelId="{75CBD1A2-1682-4DA6-9602-8A4FB878BA35}" type="pres">
      <dgm:prSet presAssocID="{20C35EDD-1209-4313-A23E-EFEAC939F06F}" presName="negArrow" presStyleCnt="0"/>
      <dgm:spPr/>
    </dgm:pt>
    <dgm:pt modelId="{6935E6AE-5007-4D68-8997-44C7AED29C27}" type="pres">
      <dgm:prSet presAssocID="{20C35EDD-1209-4313-A23E-EFEAC939F06F}" presName="backgroundArrow" presStyleLbl="node1" presStyleIdx="0" presStyleCnt="1"/>
      <dgm:spPr/>
    </dgm:pt>
  </dgm:ptLst>
  <dgm:cxnLst>
    <dgm:cxn modelId="{06431B6E-EBF1-4662-8889-3BF905C11033}" type="presOf" srcId="{3C606619-1231-412C-AA5F-C4FC11DC92A4}" destId="{F27C339D-0ECC-465E-ACDF-B8FD6B7E6139}" srcOrd="0" destOrd="0" presId="urn:microsoft.com/office/officeart/2005/8/layout/hProcess3"/>
    <dgm:cxn modelId="{79203920-5410-4E28-9CD1-FCB85625B012}" srcId="{20C35EDD-1209-4313-A23E-EFEAC939F06F}" destId="{3C606619-1231-412C-AA5F-C4FC11DC92A4}" srcOrd="0" destOrd="0" parTransId="{0D69992B-15D3-4AB0-A495-E2C68A9AD012}" sibTransId="{64674A85-967C-48FF-8ABA-B49C7D213820}"/>
    <dgm:cxn modelId="{D668CB4A-0EA7-4158-A743-503AAAF05B33}" type="presOf" srcId="{20C35EDD-1209-4313-A23E-EFEAC939F06F}" destId="{4BC7823A-A080-412A-B096-2917B4B9618D}" srcOrd="0" destOrd="0" presId="urn:microsoft.com/office/officeart/2005/8/layout/hProcess3"/>
    <dgm:cxn modelId="{B8B00B82-F877-402F-90E6-CA68E1FC106A}" type="presParOf" srcId="{4BC7823A-A080-412A-B096-2917B4B9618D}" destId="{EEB4A9CB-1AF3-4612-90CE-DA72026B7E2D}" srcOrd="0" destOrd="0" presId="urn:microsoft.com/office/officeart/2005/8/layout/hProcess3"/>
    <dgm:cxn modelId="{1B88BC9A-7210-4025-A2AF-DA7D4DE0C978}" type="presParOf" srcId="{4BC7823A-A080-412A-B096-2917B4B9618D}" destId="{D48008D4-0987-4902-BA62-FC2DFDD7F499}" srcOrd="1" destOrd="0" presId="urn:microsoft.com/office/officeart/2005/8/layout/hProcess3"/>
    <dgm:cxn modelId="{DFE511CC-F500-4E64-AD9B-7073CCA5DC46}" type="presParOf" srcId="{D48008D4-0987-4902-BA62-FC2DFDD7F499}" destId="{3F6542A8-9C34-47FD-8BEF-2AFFE15501F4}" srcOrd="0" destOrd="0" presId="urn:microsoft.com/office/officeart/2005/8/layout/hProcess3"/>
    <dgm:cxn modelId="{160317A8-6A0D-4B25-A34C-60E95E1A0DFD}" type="presParOf" srcId="{D48008D4-0987-4902-BA62-FC2DFDD7F499}" destId="{B2BA138B-A7E5-442D-8750-D18133298CC1}" srcOrd="1" destOrd="0" presId="urn:microsoft.com/office/officeart/2005/8/layout/hProcess3"/>
    <dgm:cxn modelId="{48DF7177-C42C-47EA-AE3B-4D0283A8A1F6}" type="presParOf" srcId="{B2BA138B-A7E5-442D-8750-D18133298CC1}" destId="{1D4A02B8-D250-404A-B733-291A71B4DDCA}" srcOrd="0" destOrd="0" presId="urn:microsoft.com/office/officeart/2005/8/layout/hProcess3"/>
    <dgm:cxn modelId="{8ABAA2E5-7780-4759-BDD9-E08BFD5D9E96}" type="presParOf" srcId="{B2BA138B-A7E5-442D-8750-D18133298CC1}" destId="{F27C339D-0ECC-465E-ACDF-B8FD6B7E6139}" srcOrd="1" destOrd="0" presId="urn:microsoft.com/office/officeart/2005/8/layout/hProcess3"/>
    <dgm:cxn modelId="{E38840CE-4316-4CE1-9CBC-DF9333256484}" type="presParOf" srcId="{B2BA138B-A7E5-442D-8750-D18133298CC1}" destId="{A3291FF8-E355-4953-BC23-E358DAF3E5F8}" srcOrd="2" destOrd="0" presId="urn:microsoft.com/office/officeart/2005/8/layout/hProcess3"/>
    <dgm:cxn modelId="{50CCD0F3-BF77-4B08-93FB-C4B3734293E2}" type="presParOf" srcId="{B2BA138B-A7E5-442D-8750-D18133298CC1}" destId="{C9AA59C3-BF9F-4FD3-9882-6AE2C835192A}" srcOrd="3" destOrd="0" presId="urn:microsoft.com/office/officeart/2005/8/layout/hProcess3"/>
    <dgm:cxn modelId="{D764FC89-410F-4056-8A8D-42557D8830DD}" type="presParOf" srcId="{D48008D4-0987-4902-BA62-FC2DFDD7F499}" destId="{D843A1CF-C76D-413D-891F-E9F157EE7FB4}" srcOrd="2" destOrd="0" presId="urn:microsoft.com/office/officeart/2005/8/layout/hProcess3"/>
    <dgm:cxn modelId="{4335ECBD-5508-4973-8D29-C5CC753820E0}" type="presParOf" srcId="{D48008D4-0987-4902-BA62-FC2DFDD7F499}" destId="{75CBD1A2-1682-4DA6-9602-8A4FB878BA35}" srcOrd="3" destOrd="0" presId="urn:microsoft.com/office/officeart/2005/8/layout/hProcess3"/>
    <dgm:cxn modelId="{C4CEDFA7-D5CB-44F3-B3A4-FA840340E1F6}" type="presParOf" srcId="{D48008D4-0987-4902-BA62-FC2DFDD7F499}" destId="{6935E6AE-5007-4D68-8997-44C7AED29C27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66364F-65FC-458F-9278-AC45242BC05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B485E5D2-B0CC-414F-9A3B-BC68B75C269E}">
      <dgm:prSet phldrT="[Text]" custT="1"/>
      <dgm:spPr/>
      <dgm:t>
        <a:bodyPr/>
        <a:lstStyle/>
        <a:p>
          <a:r>
            <a:rPr lang="en-GB" sz="1600" noProof="0" dirty="0" smtClean="0"/>
            <a:t>High unemployment</a:t>
          </a:r>
          <a:endParaRPr lang="en-GB" sz="1600" noProof="0" dirty="0"/>
        </a:p>
      </dgm:t>
    </dgm:pt>
    <dgm:pt modelId="{47D9DBDD-589B-4ABF-8AF8-78FBD2094326}" type="parTrans" cxnId="{0DF677EA-85CC-4CBD-AC52-DED7B60A48E2}">
      <dgm:prSet/>
      <dgm:spPr/>
      <dgm:t>
        <a:bodyPr/>
        <a:lstStyle/>
        <a:p>
          <a:endParaRPr lang="de-AT"/>
        </a:p>
      </dgm:t>
    </dgm:pt>
    <dgm:pt modelId="{B652B275-3624-4EA2-A04E-C72A42CD7D4E}" type="sibTrans" cxnId="{0DF677EA-85CC-4CBD-AC52-DED7B60A48E2}">
      <dgm:prSet/>
      <dgm:spPr/>
      <dgm:t>
        <a:bodyPr/>
        <a:lstStyle/>
        <a:p>
          <a:endParaRPr lang="de-AT"/>
        </a:p>
      </dgm:t>
    </dgm:pt>
    <dgm:pt modelId="{3EA98DF0-5BAA-4098-9CA4-4ADB1A9AE930}">
      <dgm:prSet phldrT="[Text]"/>
      <dgm:spPr/>
      <dgm:t>
        <a:bodyPr/>
        <a:lstStyle/>
        <a:p>
          <a:r>
            <a:rPr lang="en-GB" noProof="0" dirty="0" smtClean="0"/>
            <a:t>Low education</a:t>
          </a:r>
          <a:endParaRPr lang="en-GB" noProof="0" dirty="0"/>
        </a:p>
      </dgm:t>
    </dgm:pt>
    <dgm:pt modelId="{949F22C0-7E56-47AF-B6A6-B2F60D7DE0F8}" type="parTrans" cxnId="{761ABEE2-8542-4D68-83CE-A649C6F38553}">
      <dgm:prSet/>
      <dgm:spPr>
        <a:solidFill>
          <a:srgbClr val="26407E"/>
        </a:solidFill>
      </dgm:spPr>
      <dgm:t>
        <a:bodyPr/>
        <a:lstStyle/>
        <a:p>
          <a:endParaRPr lang="de-AT"/>
        </a:p>
      </dgm:t>
    </dgm:pt>
    <dgm:pt modelId="{1A347455-B0DB-4D81-A36A-E9BDF68A7D7C}" type="sibTrans" cxnId="{761ABEE2-8542-4D68-83CE-A649C6F38553}">
      <dgm:prSet/>
      <dgm:spPr/>
      <dgm:t>
        <a:bodyPr/>
        <a:lstStyle/>
        <a:p>
          <a:endParaRPr lang="de-AT"/>
        </a:p>
      </dgm:t>
    </dgm:pt>
    <dgm:pt modelId="{F63CE911-13D8-4C3D-B2B8-59A37C3E2F88}">
      <dgm:prSet phldrT="[Text]"/>
      <dgm:spPr/>
      <dgm:t>
        <a:bodyPr/>
        <a:lstStyle/>
        <a:p>
          <a:r>
            <a:rPr lang="en-GB" noProof="0" dirty="0" smtClean="0"/>
            <a:t>Language problems</a:t>
          </a:r>
          <a:endParaRPr lang="en-GB" noProof="0" dirty="0"/>
        </a:p>
      </dgm:t>
    </dgm:pt>
    <dgm:pt modelId="{C025C181-6875-43E2-B4BC-BF14BD3DA3C8}" type="parTrans" cxnId="{00BB43F7-892E-444D-BAB5-240B32026599}">
      <dgm:prSet/>
      <dgm:spPr>
        <a:solidFill>
          <a:srgbClr val="26407E"/>
        </a:solidFill>
      </dgm:spPr>
      <dgm:t>
        <a:bodyPr/>
        <a:lstStyle/>
        <a:p>
          <a:endParaRPr lang="de-AT"/>
        </a:p>
      </dgm:t>
    </dgm:pt>
    <dgm:pt modelId="{AF6DF16D-4D7F-4CA8-B2F6-D097650B1353}" type="sibTrans" cxnId="{00BB43F7-892E-444D-BAB5-240B32026599}">
      <dgm:prSet/>
      <dgm:spPr/>
      <dgm:t>
        <a:bodyPr/>
        <a:lstStyle/>
        <a:p>
          <a:endParaRPr lang="de-AT"/>
        </a:p>
      </dgm:t>
    </dgm:pt>
    <dgm:pt modelId="{2A2CBBAD-C90E-4826-A226-5FDCAD1FF78D}">
      <dgm:prSet phldrT="[Text]"/>
      <dgm:spPr/>
      <dgm:t>
        <a:bodyPr/>
        <a:lstStyle/>
        <a:p>
          <a:r>
            <a:rPr lang="en-GB" noProof="0" dirty="0" smtClean="0"/>
            <a:t>Industries with low wages</a:t>
          </a:r>
          <a:endParaRPr lang="en-GB" noProof="0" dirty="0"/>
        </a:p>
      </dgm:t>
    </dgm:pt>
    <dgm:pt modelId="{5873136B-B398-4B6E-AAA8-9F6614CE01D7}" type="parTrans" cxnId="{64CF3F99-04BE-429F-9727-D33961B10B82}">
      <dgm:prSet/>
      <dgm:spPr>
        <a:solidFill>
          <a:srgbClr val="26407E"/>
        </a:solidFill>
      </dgm:spPr>
      <dgm:t>
        <a:bodyPr/>
        <a:lstStyle/>
        <a:p>
          <a:endParaRPr lang="de-AT"/>
        </a:p>
      </dgm:t>
    </dgm:pt>
    <dgm:pt modelId="{38749188-AC29-40DB-AB79-4B92A02E8BB6}" type="sibTrans" cxnId="{64CF3F99-04BE-429F-9727-D33961B10B82}">
      <dgm:prSet/>
      <dgm:spPr/>
      <dgm:t>
        <a:bodyPr/>
        <a:lstStyle/>
        <a:p>
          <a:endParaRPr lang="de-AT"/>
        </a:p>
      </dgm:t>
    </dgm:pt>
    <dgm:pt modelId="{06277A66-549E-44D5-9CE0-4CD6B16A1C83}">
      <dgm:prSet phldrT="[Text]"/>
      <dgm:spPr/>
      <dgm:t>
        <a:bodyPr/>
        <a:lstStyle/>
        <a:p>
          <a:r>
            <a:rPr lang="en-GB" noProof="0" dirty="0" smtClean="0"/>
            <a:t>Industries with high fluctuation</a:t>
          </a:r>
          <a:endParaRPr lang="en-GB" noProof="0" dirty="0"/>
        </a:p>
      </dgm:t>
    </dgm:pt>
    <dgm:pt modelId="{3455B684-0BC6-4FDC-AAA8-01D137139CDB}" type="parTrans" cxnId="{9AE96EDE-5753-4960-BD51-12516812A45A}">
      <dgm:prSet/>
      <dgm:spPr>
        <a:solidFill>
          <a:srgbClr val="26407E"/>
        </a:solidFill>
      </dgm:spPr>
      <dgm:t>
        <a:bodyPr/>
        <a:lstStyle/>
        <a:p>
          <a:endParaRPr lang="de-AT"/>
        </a:p>
      </dgm:t>
    </dgm:pt>
    <dgm:pt modelId="{0C017714-5FE2-4F57-BD3E-294FF52B1EC2}" type="sibTrans" cxnId="{9AE96EDE-5753-4960-BD51-12516812A45A}">
      <dgm:prSet/>
      <dgm:spPr/>
      <dgm:t>
        <a:bodyPr/>
        <a:lstStyle/>
        <a:p>
          <a:endParaRPr lang="de-AT"/>
        </a:p>
      </dgm:t>
    </dgm:pt>
    <dgm:pt modelId="{DB47A30B-36B2-46EC-8F3E-E2EA1CFCFCCC}" type="pres">
      <dgm:prSet presAssocID="{0766364F-65FC-458F-9278-AC45242BC0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93391433-841F-41F9-90E4-1617D2D0B13E}" type="pres">
      <dgm:prSet presAssocID="{B485E5D2-B0CC-414F-9A3B-BC68B75C269E}" presName="centerShape" presStyleLbl="node0" presStyleIdx="0" presStyleCnt="1"/>
      <dgm:spPr/>
      <dgm:t>
        <a:bodyPr/>
        <a:lstStyle/>
        <a:p>
          <a:endParaRPr lang="de-AT"/>
        </a:p>
      </dgm:t>
    </dgm:pt>
    <dgm:pt modelId="{381609D7-3DC9-4E63-B370-632D68C8F726}" type="pres">
      <dgm:prSet presAssocID="{949F22C0-7E56-47AF-B6A6-B2F60D7DE0F8}" presName="parTrans" presStyleLbl="sibTrans2D1" presStyleIdx="0" presStyleCnt="4"/>
      <dgm:spPr/>
      <dgm:t>
        <a:bodyPr/>
        <a:lstStyle/>
        <a:p>
          <a:endParaRPr lang="de-AT"/>
        </a:p>
      </dgm:t>
    </dgm:pt>
    <dgm:pt modelId="{CA2BB042-FDFF-483D-99F0-99FA586517BD}" type="pres">
      <dgm:prSet presAssocID="{949F22C0-7E56-47AF-B6A6-B2F60D7DE0F8}" presName="connectorText" presStyleLbl="sibTrans2D1" presStyleIdx="0" presStyleCnt="4"/>
      <dgm:spPr/>
      <dgm:t>
        <a:bodyPr/>
        <a:lstStyle/>
        <a:p>
          <a:endParaRPr lang="de-AT"/>
        </a:p>
      </dgm:t>
    </dgm:pt>
    <dgm:pt modelId="{4D26C6B5-F0C5-4948-BBD1-CE8C08222391}" type="pres">
      <dgm:prSet presAssocID="{3EA98DF0-5BAA-4098-9CA4-4ADB1A9AE93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F7EC78F-4C8E-4E3A-BFB1-E1D5F14638CC}" type="pres">
      <dgm:prSet presAssocID="{C025C181-6875-43E2-B4BC-BF14BD3DA3C8}" presName="parTrans" presStyleLbl="sibTrans2D1" presStyleIdx="1" presStyleCnt="4"/>
      <dgm:spPr/>
      <dgm:t>
        <a:bodyPr/>
        <a:lstStyle/>
        <a:p>
          <a:endParaRPr lang="de-AT"/>
        </a:p>
      </dgm:t>
    </dgm:pt>
    <dgm:pt modelId="{27A0A581-7C50-41BA-8149-6BB59452697A}" type="pres">
      <dgm:prSet presAssocID="{C025C181-6875-43E2-B4BC-BF14BD3DA3C8}" presName="connectorText" presStyleLbl="sibTrans2D1" presStyleIdx="1" presStyleCnt="4"/>
      <dgm:spPr/>
      <dgm:t>
        <a:bodyPr/>
        <a:lstStyle/>
        <a:p>
          <a:endParaRPr lang="de-AT"/>
        </a:p>
      </dgm:t>
    </dgm:pt>
    <dgm:pt modelId="{AA524D9D-1BCF-4589-9722-86F1EE7780A3}" type="pres">
      <dgm:prSet presAssocID="{F63CE911-13D8-4C3D-B2B8-59A37C3E2F8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C0325BE-C204-4DA0-B4CB-BF03FEC4CB4B}" type="pres">
      <dgm:prSet presAssocID="{5873136B-B398-4B6E-AAA8-9F6614CE01D7}" presName="parTrans" presStyleLbl="sibTrans2D1" presStyleIdx="2" presStyleCnt="4"/>
      <dgm:spPr/>
      <dgm:t>
        <a:bodyPr/>
        <a:lstStyle/>
        <a:p>
          <a:endParaRPr lang="de-AT"/>
        </a:p>
      </dgm:t>
    </dgm:pt>
    <dgm:pt modelId="{BC927732-550C-4A16-9538-7ECCD3CD1428}" type="pres">
      <dgm:prSet presAssocID="{5873136B-B398-4B6E-AAA8-9F6614CE01D7}" presName="connectorText" presStyleLbl="sibTrans2D1" presStyleIdx="2" presStyleCnt="4"/>
      <dgm:spPr/>
      <dgm:t>
        <a:bodyPr/>
        <a:lstStyle/>
        <a:p>
          <a:endParaRPr lang="de-AT"/>
        </a:p>
      </dgm:t>
    </dgm:pt>
    <dgm:pt modelId="{0024F3E4-E530-4F6F-8113-4484DAA1EA72}" type="pres">
      <dgm:prSet presAssocID="{2A2CBBAD-C90E-4826-A226-5FDCAD1FF78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90147C7-6C04-40A8-9AD4-52C11447B7D7}" type="pres">
      <dgm:prSet presAssocID="{3455B684-0BC6-4FDC-AAA8-01D137139CDB}" presName="parTrans" presStyleLbl="sibTrans2D1" presStyleIdx="3" presStyleCnt="4"/>
      <dgm:spPr/>
      <dgm:t>
        <a:bodyPr/>
        <a:lstStyle/>
        <a:p>
          <a:endParaRPr lang="de-AT"/>
        </a:p>
      </dgm:t>
    </dgm:pt>
    <dgm:pt modelId="{A08DF809-1205-41EF-B6EC-ED612E3CAE47}" type="pres">
      <dgm:prSet presAssocID="{3455B684-0BC6-4FDC-AAA8-01D137139CDB}" presName="connectorText" presStyleLbl="sibTrans2D1" presStyleIdx="3" presStyleCnt="4"/>
      <dgm:spPr/>
      <dgm:t>
        <a:bodyPr/>
        <a:lstStyle/>
        <a:p>
          <a:endParaRPr lang="de-AT"/>
        </a:p>
      </dgm:t>
    </dgm:pt>
    <dgm:pt modelId="{569C7652-C91E-4E8B-B31F-90E7DACAF86B}" type="pres">
      <dgm:prSet presAssocID="{06277A66-549E-44D5-9CE0-4CD6B16A1C8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00BB43F7-892E-444D-BAB5-240B32026599}" srcId="{B485E5D2-B0CC-414F-9A3B-BC68B75C269E}" destId="{F63CE911-13D8-4C3D-B2B8-59A37C3E2F88}" srcOrd="1" destOrd="0" parTransId="{C025C181-6875-43E2-B4BC-BF14BD3DA3C8}" sibTransId="{AF6DF16D-4D7F-4CA8-B2F6-D097650B1353}"/>
    <dgm:cxn modelId="{9AE96EDE-5753-4960-BD51-12516812A45A}" srcId="{B485E5D2-B0CC-414F-9A3B-BC68B75C269E}" destId="{06277A66-549E-44D5-9CE0-4CD6B16A1C83}" srcOrd="3" destOrd="0" parTransId="{3455B684-0BC6-4FDC-AAA8-01D137139CDB}" sibTransId="{0C017714-5FE2-4F57-BD3E-294FF52B1EC2}"/>
    <dgm:cxn modelId="{4891FC21-426F-43EE-9218-E42B366C0F0A}" type="presOf" srcId="{3455B684-0BC6-4FDC-AAA8-01D137139CDB}" destId="{A08DF809-1205-41EF-B6EC-ED612E3CAE47}" srcOrd="1" destOrd="0" presId="urn:microsoft.com/office/officeart/2005/8/layout/radial5"/>
    <dgm:cxn modelId="{0752AFDA-E851-4E02-85FE-1FD32B8566B3}" type="presOf" srcId="{C025C181-6875-43E2-B4BC-BF14BD3DA3C8}" destId="{27A0A581-7C50-41BA-8149-6BB59452697A}" srcOrd="1" destOrd="0" presId="urn:microsoft.com/office/officeart/2005/8/layout/radial5"/>
    <dgm:cxn modelId="{20AAF92B-4848-4513-98FE-62136021E9ED}" type="presOf" srcId="{2A2CBBAD-C90E-4826-A226-5FDCAD1FF78D}" destId="{0024F3E4-E530-4F6F-8113-4484DAA1EA72}" srcOrd="0" destOrd="0" presId="urn:microsoft.com/office/officeart/2005/8/layout/radial5"/>
    <dgm:cxn modelId="{64CF3F99-04BE-429F-9727-D33961B10B82}" srcId="{B485E5D2-B0CC-414F-9A3B-BC68B75C269E}" destId="{2A2CBBAD-C90E-4826-A226-5FDCAD1FF78D}" srcOrd="2" destOrd="0" parTransId="{5873136B-B398-4B6E-AAA8-9F6614CE01D7}" sibTransId="{38749188-AC29-40DB-AB79-4B92A02E8BB6}"/>
    <dgm:cxn modelId="{3C4F0D1F-0F54-4AE8-861E-AFE705E1267E}" type="presOf" srcId="{B485E5D2-B0CC-414F-9A3B-BC68B75C269E}" destId="{93391433-841F-41F9-90E4-1617D2D0B13E}" srcOrd="0" destOrd="0" presId="urn:microsoft.com/office/officeart/2005/8/layout/radial5"/>
    <dgm:cxn modelId="{FD4F4434-E177-4877-B971-5D32BB75AB7A}" type="presOf" srcId="{C025C181-6875-43E2-B4BC-BF14BD3DA3C8}" destId="{0F7EC78F-4C8E-4E3A-BFB1-E1D5F14638CC}" srcOrd="0" destOrd="0" presId="urn:microsoft.com/office/officeart/2005/8/layout/radial5"/>
    <dgm:cxn modelId="{D5B90F6B-BA74-4F21-9E9F-9D56DCA6AF44}" type="presOf" srcId="{3EA98DF0-5BAA-4098-9CA4-4ADB1A9AE930}" destId="{4D26C6B5-F0C5-4948-BBD1-CE8C08222391}" srcOrd="0" destOrd="0" presId="urn:microsoft.com/office/officeart/2005/8/layout/radial5"/>
    <dgm:cxn modelId="{0DF677EA-85CC-4CBD-AC52-DED7B60A48E2}" srcId="{0766364F-65FC-458F-9278-AC45242BC05C}" destId="{B485E5D2-B0CC-414F-9A3B-BC68B75C269E}" srcOrd="0" destOrd="0" parTransId="{47D9DBDD-589B-4ABF-8AF8-78FBD2094326}" sibTransId="{B652B275-3624-4EA2-A04E-C72A42CD7D4E}"/>
    <dgm:cxn modelId="{A6F65FD4-DC6B-4EB9-919D-15AAB5CAD05F}" type="presOf" srcId="{0766364F-65FC-458F-9278-AC45242BC05C}" destId="{DB47A30B-36B2-46EC-8F3E-E2EA1CFCFCCC}" srcOrd="0" destOrd="0" presId="urn:microsoft.com/office/officeart/2005/8/layout/radial5"/>
    <dgm:cxn modelId="{76C99373-B694-467F-95A1-F9B268E67754}" type="presOf" srcId="{949F22C0-7E56-47AF-B6A6-B2F60D7DE0F8}" destId="{CA2BB042-FDFF-483D-99F0-99FA586517BD}" srcOrd="1" destOrd="0" presId="urn:microsoft.com/office/officeart/2005/8/layout/radial5"/>
    <dgm:cxn modelId="{FDA293C1-1532-4E74-9874-A4DB7426F266}" type="presOf" srcId="{F63CE911-13D8-4C3D-B2B8-59A37C3E2F88}" destId="{AA524D9D-1BCF-4589-9722-86F1EE7780A3}" srcOrd="0" destOrd="0" presId="urn:microsoft.com/office/officeart/2005/8/layout/radial5"/>
    <dgm:cxn modelId="{5AD6BAB2-7FE1-46CA-A8FC-26E5CE8D7924}" type="presOf" srcId="{5873136B-B398-4B6E-AAA8-9F6614CE01D7}" destId="{EC0325BE-C204-4DA0-B4CB-BF03FEC4CB4B}" srcOrd="0" destOrd="0" presId="urn:microsoft.com/office/officeart/2005/8/layout/radial5"/>
    <dgm:cxn modelId="{B3C1FE27-4041-453E-AA0B-579AB784A770}" type="presOf" srcId="{3455B684-0BC6-4FDC-AAA8-01D137139CDB}" destId="{090147C7-6C04-40A8-9AD4-52C11447B7D7}" srcOrd="0" destOrd="0" presId="urn:microsoft.com/office/officeart/2005/8/layout/radial5"/>
    <dgm:cxn modelId="{323A378A-DF9F-424E-9AD1-A363D8E65A74}" type="presOf" srcId="{949F22C0-7E56-47AF-B6A6-B2F60D7DE0F8}" destId="{381609D7-3DC9-4E63-B370-632D68C8F726}" srcOrd="0" destOrd="0" presId="urn:microsoft.com/office/officeart/2005/8/layout/radial5"/>
    <dgm:cxn modelId="{90791537-EFC3-4B90-9C46-44E8E728CDB8}" type="presOf" srcId="{5873136B-B398-4B6E-AAA8-9F6614CE01D7}" destId="{BC927732-550C-4A16-9538-7ECCD3CD1428}" srcOrd="1" destOrd="0" presId="urn:microsoft.com/office/officeart/2005/8/layout/radial5"/>
    <dgm:cxn modelId="{28166702-2E97-4028-B4DF-D6C6BC97C7A3}" type="presOf" srcId="{06277A66-549E-44D5-9CE0-4CD6B16A1C83}" destId="{569C7652-C91E-4E8B-B31F-90E7DACAF86B}" srcOrd="0" destOrd="0" presId="urn:microsoft.com/office/officeart/2005/8/layout/radial5"/>
    <dgm:cxn modelId="{761ABEE2-8542-4D68-83CE-A649C6F38553}" srcId="{B485E5D2-B0CC-414F-9A3B-BC68B75C269E}" destId="{3EA98DF0-5BAA-4098-9CA4-4ADB1A9AE930}" srcOrd="0" destOrd="0" parTransId="{949F22C0-7E56-47AF-B6A6-B2F60D7DE0F8}" sibTransId="{1A347455-B0DB-4D81-A36A-E9BDF68A7D7C}"/>
    <dgm:cxn modelId="{359DE874-5512-491C-B961-B4EDC49DDFF1}" type="presParOf" srcId="{DB47A30B-36B2-46EC-8F3E-E2EA1CFCFCCC}" destId="{93391433-841F-41F9-90E4-1617D2D0B13E}" srcOrd="0" destOrd="0" presId="urn:microsoft.com/office/officeart/2005/8/layout/radial5"/>
    <dgm:cxn modelId="{1CD75955-BBED-4051-8AD7-EEDAE92E0C39}" type="presParOf" srcId="{DB47A30B-36B2-46EC-8F3E-E2EA1CFCFCCC}" destId="{381609D7-3DC9-4E63-B370-632D68C8F726}" srcOrd="1" destOrd="0" presId="urn:microsoft.com/office/officeart/2005/8/layout/radial5"/>
    <dgm:cxn modelId="{6D9B33A3-6DD7-4C2D-A9E3-8CF5951E3997}" type="presParOf" srcId="{381609D7-3DC9-4E63-B370-632D68C8F726}" destId="{CA2BB042-FDFF-483D-99F0-99FA586517BD}" srcOrd="0" destOrd="0" presId="urn:microsoft.com/office/officeart/2005/8/layout/radial5"/>
    <dgm:cxn modelId="{663F4739-0646-4953-9AB7-26DB7D5E5EAF}" type="presParOf" srcId="{DB47A30B-36B2-46EC-8F3E-E2EA1CFCFCCC}" destId="{4D26C6B5-F0C5-4948-BBD1-CE8C08222391}" srcOrd="2" destOrd="0" presId="urn:microsoft.com/office/officeart/2005/8/layout/radial5"/>
    <dgm:cxn modelId="{CB4C9425-CA24-4F11-8E66-0CBCF1F53BD1}" type="presParOf" srcId="{DB47A30B-36B2-46EC-8F3E-E2EA1CFCFCCC}" destId="{0F7EC78F-4C8E-4E3A-BFB1-E1D5F14638CC}" srcOrd="3" destOrd="0" presId="urn:microsoft.com/office/officeart/2005/8/layout/radial5"/>
    <dgm:cxn modelId="{2BD4694C-C154-4379-9DDA-DBEA69937833}" type="presParOf" srcId="{0F7EC78F-4C8E-4E3A-BFB1-E1D5F14638CC}" destId="{27A0A581-7C50-41BA-8149-6BB59452697A}" srcOrd="0" destOrd="0" presId="urn:microsoft.com/office/officeart/2005/8/layout/radial5"/>
    <dgm:cxn modelId="{E1A554B0-D3F4-4FB2-8AAD-5B336C9266A5}" type="presParOf" srcId="{DB47A30B-36B2-46EC-8F3E-E2EA1CFCFCCC}" destId="{AA524D9D-1BCF-4589-9722-86F1EE7780A3}" srcOrd="4" destOrd="0" presId="urn:microsoft.com/office/officeart/2005/8/layout/radial5"/>
    <dgm:cxn modelId="{457C3FE1-4A75-4E0F-B3ED-B6D29E21B5E3}" type="presParOf" srcId="{DB47A30B-36B2-46EC-8F3E-E2EA1CFCFCCC}" destId="{EC0325BE-C204-4DA0-B4CB-BF03FEC4CB4B}" srcOrd="5" destOrd="0" presId="urn:microsoft.com/office/officeart/2005/8/layout/radial5"/>
    <dgm:cxn modelId="{272A31CC-9BFD-4182-A71B-DF2803C22DDE}" type="presParOf" srcId="{EC0325BE-C204-4DA0-B4CB-BF03FEC4CB4B}" destId="{BC927732-550C-4A16-9538-7ECCD3CD1428}" srcOrd="0" destOrd="0" presId="urn:microsoft.com/office/officeart/2005/8/layout/radial5"/>
    <dgm:cxn modelId="{2296E8E9-9249-40A3-A4B4-5BF5BC23B1C0}" type="presParOf" srcId="{DB47A30B-36B2-46EC-8F3E-E2EA1CFCFCCC}" destId="{0024F3E4-E530-4F6F-8113-4484DAA1EA72}" srcOrd="6" destOrd="0" presId="urn:microsoft.com/office/officeart/2005/8/layout/radial5"/>
    <dgm:cxn modelId="{C634FFD4-BD55-4C62-A5F5-14E840329F6F}" type="presParOf" srcId="{DB47A30B-36B2-46EC-8F3E-E2EA1CFCFCCC}" destId="{090147C7-6C04-40A8-9AD4-52C11447B7D7}" srcOrd="7" destOrd="0" presId="urn:microsoft.com/office/officeart/2005/8/layout/radial5"/>
    <dgm:cxn modelId="{6DC13667-83D1-4D5A-8929-4746CDE2D4DA}" type="presParOf" srcId="{090147C7-6C04-40A8-9AD4-52C11447B7D7}" destId="{A08DF809-1205-41EF-B6EC-ED612E3CAE47}" srcOrd="0" destOrd="0" presId="urn:microsoft.com/office/officeart/2005/8/layout/radial5"/>
    <dgm:cxn modelId="{150E2AAD-5378-4475-B972-F47BA57352C7}" type="presParOf" srcId="{DB47A30B-36B2-46EC-8F3E-E2EA1CFCFCCC}" destId="{569C7652-C91E-4E8B-B31F-90E7DACAF86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7C49D8-6D3A-4DBD-86BF-E7A7C52A010E}" type="doc">
      <dgm:prSet loTypeId="urn:microsoft.com/office/officeart/2005/8/layout/hProcess3" loCatId="process" qsTypeId="urn:microsoft.com/office/officeart/2005/8/quickstyle/simple5" qsCatId="simple" csTypeId="urn:microsoft.com/office/officeart/2005/8/colors/accent1_2" csCatId="accent1" phldr="1"/>
      <dgm:spPr/>
    </dgm:pt>
    <dgm:pt modelId="{BEBE4394-8949-4961-B8B9-2A8F5D23BC88}">
      <dgm:prSet phldrT="[Text]"/>
      <dgm:spPr/>
      <dgm:t>
        <a:bodyPr/>
        <a:lstStyle/>
        <a:p>
          <a:r>
            <a:rPr lang="en-GB" noProof="0" dirty="0" smtClean="0"/>
            <a:t>Austrian job </a:t>
          </a:r>
          <a:r>
            <a:rPr lang="en-GB" noProof="0" dirty="0" err="1" smtClean="0"/>
            <a:t>center</a:t>
          </a:r>
          <a:r>
            <a:rPr lang="en-GB" noProof="0" dirty="0" smtClean="0"/>
            <a:t>:</a:t>
          </a:r>
          <a:br>
            <a:rPr lang="en-GB" noProof="0" dirty="0" smtClean="0"/>
          </a:br>
          <a:r>
            <a:rPr lang="en-GB" noProof="0" dirty="0" smtClean="0"/>
            <a:t>Coaches</a:t>
          </a:r>
          <a:endParaRPr lang="en-GB" noProof="0" dirty="0"/>
        </a:p>
      </dgm:t>
    </dgm:pt>
    <dgm:pt modelId="{6480EE1C-6466-403C-B8ED-5E8B0B9E0484}" type="parTrans" cxnId="{58015839-E454-4DAB-AF36-1887B75815AF}">
      <dgm:prSet/>
      <dgm:spPr/>
      <dgm:t>
        <a:bodyPr/>
        <a:lstStyle/>
        <a:p>
          <a:endParaRPr lang="de-AT"/>
        </a:p>
      </dgm:t>
    </dgm:pt>
    <dgm:pt modelId="{C435DB65-CF15-4EB2-B7F0-75FDE39C9272}" type="sibTrans" cxnId="{58015839-E454-4DAB-AF36-1887B75815AF}">
      <dgm:prSet/>
      <dgm:spPr/>
      <dgm:t>
        <a:bodyPr/>
        <a:lstStyle/>
        <a:p>
          <a:endParaRPr lang="de-AT"/>
        </a:p>
      </dgm:t>
    </dgm:pt>
    <dgm:pt modelId="{62F65F2D-F8A2-46FC-9E96-50CA0640EAF9}">
      <dgm:prSet phldrT="[Text]"/>
      <dgm:spPr/>
      <dgm:t>
        <a:bodyPr/>
        <a:lstStyle/>
        <a:p>
          <a:r>
            <a:rPr lang="en-GB" noProof="0" dirty="0" smtClean="0"/>
            <a:t>Language training</a:t>
          </a:r>
          <a:endParaRPr lang="en-GB" noProof="0" dirty="0"/>
        </a:p>
      </dgm:t>
    </dgm:pt>
    <dgm:pt modelId="{1FBB1BCD-45A6-4819-A47C-8761CF1CDCD2}" type="parTrans" cxnId="{B56548DA-2DCC-4E4E-A9A3-19B21530FE9C}">
      <dgm:prSet/>
      <dgm:spPr/>
      <dgm:t>
        <a:bodyPr/>
        <a:lstStyle/>
        <a:p>
          <a:endParaRPr lang="de-AT"/>
        </a:p>
      </dgm:t>
    </dgm:pt>
    <dgm:pt modelId="{163B7018-A077-4FBB-9F62-238722BC4056}" type="sibTrans" cxnId="{B56548DA-2DCC-4E4E-A9A3-19B21530FE9C}">
      <dgm:prSet/>
      <dgm:spPr/>
      <dgm:t>
        <a:bodyPr/>
        <a:lstStyle/>
        <a:p>
          <a:endParaRPr lang="de-AT"/>
        </a:p>
      </dgm:t>
    </dgm:pt>
    <dgm:pt modelId="{7C54CA7F-43F6-4572-A4D1-2F84B75C4270}">
      <dgm:prSet phldrT="[Text]"/>
      <dgm:spPr/>
      <dgm:t>
        <a:bodyPr/>
        <a:lstStyle/>
        <a:p>
          <a:r>
            <a:rPr lang="en-GB" noProof="0" dirty="0" smtClean="0"/>
            <a:t>Education modules</a:t>
          </a:r>
          <a:endParaRPr lang="en-GB" noProof="0" dirty="0"/>
        </a:p>
      </dgm:t>
    </dgm:pt>
    <dgm:pt modelId="{B2C72C2C-0B66-435B-B4EC-7B1BD3CCE5F9}" type="parTrans" cxnId="{51A4A78B-83EF-4C57-814E-61A188F72C3F}">
      <dgm:prSet/>
      <dgm:spPr/>
      <dgm:t>
        <a:bodyPr/>
        <a:lstStyle/>
        <a:p>
          <a:endParaRPr lang="de-AT"/>
        </a:p>
      </dgm:t>
    </dgm:pt>
    <dgm:pt modelId="{B7EF8C3F-949D-4D4F-9851-6EB369CF41A5}" type="sibTrans" cxnId="{51A4A78B-83EF-4C57-814E-61A188F72C3F}">
      <dgm:prSet/>
      <dgm:spPr/>
      <dgm:t>
        <a:bodyPr/>
        <a:lstStyle/>
        <a:p>
          <a:endParaRPr lang="de-AT"/>
        </a:p>
      </dgm:t>
    </dgm:pt>
    <dgm:pt modelId="{86F1D319-F34E-426C-BAAD-A74E1A109B06}" type="pres">
      <dgm:prSet presAssocID="{D37C49D8-6D3A-4DBD-86BF-E7A7C52A010E}" presName="Name0" presStyleCnt="0">
        <dgm:presLayoutVars>
          <dgm:dir/>
          <dgm:animLvl val="lvl"/>
          <dgm:resizeHandles val="exact"/>
        </dgm:presLayoutVars>
      </dgm:prSet>
      <dgm:spPr/>
    </dgm:pt>
    <dgm:pt modelId="{C35CD21D-E6D6-4874-9C84-6F51F7912692}" type="pres">
      <dgm:prSet presAssocID="{D37C49D8-6D3A-4DBD-86BF-E7A7C52A010E}" presName="dummy" presStyleCnt="0"/>
      <dgm:spPr/>
    </dgm:pt>
    <dgm:pt modelId="{BE3FF5BB-63BE-4718-9BC8-8FCD08A10409}" type="pres">
      <dgm:prSet presAssocID="{D37C49D8-6D3A-4DBD-86BF-E7A7C52A010E}" presName="linH" presStyleCnt="0"/>
      <dgm:spPr/>
    </dgm:pt>
    <dgm:pt modelId="{D7E26F03-EC2E-49EE-87B7-00D114CFF7A8}" type="pres">
      <dgm:prSet presAssocID="{D37C49D8-6D3A-4DBD-86BF-E7A7C52A010E}" presName="padding1" presStyleCnt="0"/>
      <dgm:spPr/>
    </dgm:pt>
    <dgm:pt modelId="{6875E824-C560-496D-913B-5BEA0E26595C}" type="pres">
      <dgm:prSet presAssocID="{BEBE4394-8949-4961-B8B9-2A8F5D23BC88}" presName="linV" presStyleCnt="0"/>
      <dgm:spPr/>
    </dgm:pt>
    <dgm:pt modelId="{156C5B64-B278-4FC6-9180-9FA459525058}" type="pres">
      <dgm:prSet presAssocID="{BEBE4394-8949-4961-B8B9-2A8F5D23BC88}" presName="spVertical1" presStyleCnt="0"/>
      <dgm:spPr/>
    </dgm:pt>
    <dgm:pt modelId="{1001332F-E43F-4B57-B94B-E7C72C8BF684}" type="pres">
      <dgm:prSet presAssocID="{BEBE4394-8949-4961-B8B9-2A8F5D23BC88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CEBEB19-9C42-4310-9D77-14F354D6FB57}" type="pres">
      <dgm:prSet presAssocID="{BEBE4394-8949-4961-B8B9-2A8F5D23BC88}" presName="spVertical2" presStyleCnt="0"/>
      <dgm:spPr/>
    </dgm:pt>
    <dgm:pt modelId="{27CB5D3F-EA33-47C2-ACD6-59A4A3AD0A84}" type="pres">
      <dgm:prSet presAssocID="{BEBE4394-8949-4961-B8B9-2A8F5D23BC88}" presName="spVertical3" presStyleCnt="0"/>
      <dgm:spPr/>
    </dgm:pt>
    <dgm:pt modelId="{2E75FCA9-B805-4DC1-A3D1-96CCF154A9BE}" type="pres">
      <dgm:prSet presAssocID="{C435DB65-CF15-4EB2-B7F0-75FDE39C9272}" presName="space" presStyleCnt="0"/>
      <dgm:spPr/>
    </dgm:pt>
    <dgm:pt modelId="{3554230E-7D55-4046-8396-71140EACD55A}" type="pres">
      <dgm:prSet presAssocID="{62F65F2D-F8A2-46FC-9E96-50CA0640EAF9}" presName="linV" presStyleCnt="0"/>
      <dgm:spPr/>
    </dgm:pt>
    <dgm:pt modelId="{6BBDDC0C-48C5-4F0C-90E4-5466A937A52F}" type="pres">
      <dgm:prSet presAssocID="{62F65F2D-F8A2-46FC-9E96-50CA0640EAF9}" presName="spVertical1" presStyleCnt="0"/>
      <dgm:spPr/>
    </dgm:pt>
    <dgm:pt modelId="{5EFF5E56-C8B2-4761-A83E-76B4FA3C8827}" type="pres">
      <dgm:prSet presAssocID="{62F65F2D-F8A2-46FC-9E96-50CA0640EAF9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07F8B6E-8F5C-470E-8708-02F52BBA980F}" type="pres">
      <dgm:prSet presAssocID="{62F65F2D-F8A2-46FC-9E96-50CA0640EAF9}" presName="spVertical2" presStyleCnt="0"/>
      <dgm:spPr/>
    </dgm:pt>
    <dgm:pt modelId="{7178E626-B081-4560-A7F9-07441F2EE22B}" type="pres">
      <dgm:prSet presAssocID="{62F65F2D-F8A2-46FC-9E96-50CA0640EAF9}" presName="spVertical3" presStyleCnt="0"/>
      <dgm:spPr/>
    </dgm:pt>
    <dgm:pt modelId="{737FE52A-3C86-4EB5-8E18-07CD9E16273C}" type="pres">
      <dgm:prSet presAssocID="{163B7018-A077-4FBB-9F62-238722BC4056}" presName="space" presStyleCnt="0"/>
      <dgm:spPr/>
    </dgm:pt>
    <dgm:pt modelId="{91BD7DBA-752F-46BF-8D40-58AF74B94F85}" type="pres">
      <dgm:prSet presAssocID="{7C54CA7F-43F6-4572-A4D1-2F84B75C4270}" presName="linV" presStyleCnt="0"/>
      <dgm:spPr/>
    </dgm:pt>
    <dgm:pt modelId="{AC02FCD2-CB19-4F48-BBA3-02D7E9DAA396}" type="pres">
      <dgm:prSet presAssocID="{7C54CA7F-43F6-4572-A4D1-2F84B75C4270}" presName="spVertical1" presStyleCnt="0"/>
      <dgm:spPr/>
    </dgm:pt>
    <dgm:pt modelId="{B744ED71-403B-4A08-B57D-0A5B8D331903}" type="pres">
      <dgm:prSet presAssocID="{7C54CA7F-43F6-4572-A4D1-2F84B75C4270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C9C4320-6CD8-4488-8013-68E3390B9617}" type="pres">
      <dgm:prSet presAssocID="{7C54CA7F-43F6-4572-A4D1-2F84B75C4270}" presName="spVertical2" presStyleCnt="0"/>
      <dgm:spPr/>
    </dgm:pt>
    <dgm:pt modelId="{1E9E4A8B-EA9E-4CD5-9459-4CC91B3E5AFA}" type="pres">
      <dgm:prSet presAssocID="{7C54CA7F-43F6-4572-A4D1-2F84B75C4270}" presName="spVertical3" presStyleCnt="0"/>
      <dgm:spPr/>
    </dgm:pt>
    <dgm:pt modelId="{4E71824B-C912-4791-946D-0C463C332B94}" type="pres">
      <dgm:prSet presAssocID="{D37C49D8-6D3A-4DBD-86BF-E7A7C52A010E}" presName="padding2" presStyleCnt="0"/>
      <dgm:spPr/>
    </dgm:pt>
    <dgm:pt modelId="{F5A9BF78-6AAA-4205-94B2-C684D0135DB8}" type="pres">
      <dgm:prSet presAssocID="{D37C49D8-6D3A-4DBD-86BF-E7A7C52A010E}" presName="negArrow" presStyleCnt="0"/>
      <dgm:spPr/>
    </dgm:pt>
    <dgm:pt modelId="{FE17605A-E293-49D0-8EBC-E7EB73F239A7}" type="pres">
      <dgm:prSet presAssocID="{D37C49D8-6D3A-4DBD-86BF-E7A7C52A010E}" presName="backgroundArrow" presStyleLbl="node1" presStyleIdx="0" presStyleCnt="1"/>
      <dgm:spPr/>
    </dgm:pt>
  </dgm:ptLst>
  <dgm:cxnLst>
    <dgm:cxn modelId="{FC45A15F-D884-49D6-9034-F32115B6E5BD}" type="presOf" srcId="{D37C49D8-6D3A-4DBD-86BF-E7A7C52A010E}" destId="{86F1D319-F34E-426C-BAAD-A74E1A109B06}" srcOrd="0" destOrd="0" presId="urn:microsoft.com/office/officeart/2005/8/layout/hProcess3"/>
    <dgm:cxn modelId="{45E63DEE-C6E4-40A1-91F9-B0CFE724BDD3}" type="presOf" srcId="{62F65F2D-F8A2-46FC-9E96-50CA0640EAF9}" destId="{5EFF5E56-C8B2-4761-A83E-76B4FA3C8827}" srcOrd="0" destOrd="0" presId="urn:microsoft.com/office/officeart/2005/8/layout/hProcess3"/>
    <dgm:cxn modelId="{B56548DA-2DCC-4E4E-A9A3-19B21530FE9C}" srcId="{D37C49D8-6D3A-4DBD-86BF-E7A7C52A010E}" destId="{62F65F2D-F8A2-46FC-9E96-50CA0640EAF9}" srcOrd="1" destOrd="0" parTransId="{1FBB1BCD-45A6-4819-A47C-8761CF1CDCD2}" sibTransId="{163B7018-A077-4FBB-9F62-238722BC4056}"/>
    <dgm:cxn modelId="{B2079351-3EDF-42B6-9345-FE4541BD23FF}" type="presOf" srcId="{BEBE4394-8949-4961-B8B9-2A8F5D23BC88}" destId="{1001332F-E43F-4B57-B94B-E7C72C8BF684}" srcOrd="0" destOrd="0" presId="urn:microsoft.com/office/officeart/2005/8/layout/hProcess3"/>
    <dgm:cxn modelId="{51A4A78B-83EF-4C57-814E-61A188F72C3F}" srcId="{D37C49D8-6D3A-4DBD-86BF-E7A7C52A010E}" destId="{7C54CA7F-43F6-4572-A4D1-2F84B75C4270}" srcOrd="2" destOrd="0" parTransId="{B2C72C2C-0B66-435B-B4EC-7B1BD3CCE5F9}" sibTransId="{B7EF8C3F-949D-4D4F-9851-6EB369CF41A5}"/>
    <dgm:cxn modelId="{1642F332-D81B-4299-9A00-F5B0EA0FF8F2}" type="presOf" srcId="{7C54CA7F-43F6-4572-A4D1-2F84B75C4270}" destId="{B744ED71-403B-4A08-B57D-0A5B8D331903}" srcOrd="0" destOrd="0" presId="urn:microsoft.com/office/officeart/2005/8/layout/hProcess3"/>
    <dgm:cxn modelId="{58015839-E454-4DAB-AF36-1887B75815AF}" srcId="{D37C49D8-6D3A-4DBD-86BF-E7A7C52A010E}" destId="{BEBE4394-8949-4961-B8B9-2A8F5D23BC88}" srcOrd="0" destOrd="0" parTransId="{6480EE1C-6466-403C-B8ED-5E8B0B9E0484}" sibTransId="{C435DB65-CF15-4EB2-B7F0-75FDE39C9272}"/>
    <dgm:cxn modelId="{BFBB0312-3D3C-46D3-AD4D-441034C5FBBE}" type="presParOf" srcId="{86F1D319-F34E-426C-BAAD-A74E1A109B06}" destId="{C35CD21D-E6D6-4874-9C84-6F51F7912692}" srcOrd="0" destOrd="0" presId="urn:microsoft.com/office/officeart/2005/8/layout/hProcess3"/>
    <dgm:cxn modelId="{0DB9E5D1-AF25-41BF-9815-2E2D46BD2BB1}" type="presParOf" srcId="{86F1D319-F34E-426C-BAAD-A74E1A109B06}" destId="{BE3FF5BB-63BE-4718-9BC8-8FCD08A10409}" srcOrd="1" destOrd="0" presId="urn:microsoft.com/office/officeart/2005/8/layout/hProcess3"/>
    <dgm:cxn modelId="{8B8B6232-0F01-411F-90D9-199382981E0E}" type="presParOf" srcId="{BE3FF5BB-63BE-4718-9BC8-8FCD08A10409}" destId="{D7E26F03-EC2E-49EE-87B7-00D114CFF7A8}" srcOrd="0" destOrd="0" presId="urn:microsoft.com/office/officeart/2005/8/layout/hProcess3"/>
    <dgm:cxn modelId="{003EAD4B-07D0-45E2-AE8B-CBA9723B0583}" type="presParOf" srcId="{BE3FF5BB-63BE-4718-9BC8-8FCD08A10409}" destId="{6875E824-C560-496D-913B-5BEA0E26595C}" srcOrd="1" destOrd="0" presId="urn:microsoft.com/office/officeart/2005/8/layout/hProcess3"/>
    <dgm:cxn modelId="{BBA2CCF0-70FF-49FD-9A88-886EF2F4DEAD}" type="presParOf" srcId="{6875E824-C560-496D-913B-5BEA0E26595C}" destId="{156C5B64-B278-4FC6-9180-9FA459525058}" srcOrd="0" destOrd="0" presId="urn:microsoft.com/office/officeart/2005/8/layout/hProcess3"/>
    <dgm:cxn modelId="{3FB5BFED-7B6C-4C50-BE77-4AEEA9792E70}" type="presParOf" srcId="{6875E824-C560-496D-913B-5BEA0E26595C}" destId="{1001332F-E43F-4B57-B94B-E7C72C8BF684}" srcOrd="1" destOrd="0" presId="urn:microsoft.com/office/officeart/2005/8/layout/hProcess3"/>
    <dgm:cxn modelId="{C156E650-99BC-486C-8AEF-87640DC0CB77}" type="presParOf" srcId="{6875E824-C560-496D-913B-5BEA0E26595C}" destId="{4CEBEB19-9C42-4310-9D77-14F354D6FB57}" srcOrd="2" destOrd="0" presId="urn:microsoft.com/office/officeart/2005/8/layout/hProcess3"/>
    <dgm:cxn modelId="{B50F464D-7813-42CF-AB95-B0A25BDBCBA7}" type="presParOf" srcId="{6875E824-C560-496D-913B-5BEA0E26595C}" destId="{27CB5D3F-EA33-47C2-ACD6-59A4A3AD0A84}" srcOrd="3" destOrd="0" presId="urn:microsoft.com/office/officeart/2005/8/layout/hProcess3"/>
    <dgm:cxn modelId="{99F6E04D-6A21-4A3D-B0CB-6435CB1E40F5}" type="presParOf" srcId="{BE3FF5BB-63BE-4718-9BC8-8FCD08A10409}" destId="{2E75FCA9-B805-4DC1-A3D1-96CCF154A9BE}" srcOrd="2" destOrd="0" presId="urn:microsoft.com/office/officeart/2005/8/layout/hProcess3"/>
    <dgm:cxn modelId="{F000F384-346F-4481-874C-0974BBCC1E20}" type="presParOf" srcId="{BE3FF5BB-63BE-4718-9BC8-8FCD08A10409}" destId="{3554230E-7D55-4046-8396-71140EACD55A}" srcOrd="3" destOrd="0" presId="urn:microsoft.com/office/officeart/2005/8/layout/hProcess3"/>
    <dgm:cxn modelId="{E52C2415-C4E8-4CEA-BBE0-5942120CCCC7}" type="presParOf" srcId="{3554230E-7D55-4046-8396-71140EACD55A}" destId="{6BBDDC0C-48C5-4F0C-90E4-5466A937A52F}" srcOrd="0" destOrd="0" presId="urn:microsoft.com/office/officeart/2005/8/layout/hProcess3"/>
    <dgm:cxn modelId="{7D237AA5-743C-428E-8472-C3FE71C6400E}" type="presParOf" srcId="{3554230E-7D55-4046-8396-71140EACD55A}" destId="{5EFF5E56-C8B2-4761-A83E-76B4FA3C8827}" srcOrd="1" destOrd="0" presId="urn:microsoft.com/office/officeart/2005/8/layout/hProcess3"/>
    <dgm:cxn modelId="{00EE9DB3-770C-42A3-B4FC-76CBFB653563}" type="presParOf" srcId="{3554230E-7D55-4046-8396-71140EACD55A}" destId="{E07F8B6E-8F5C-470E-8708-02F52BBA980F}" srcOrd="2" destOrd="0" presId="urn:microsoft.com/office/officeart/2005/8/layout/hProcess3"/>
    <dgm:cxn modelId="{7062C12A-A368-4BBC-850E-AD3607DA0D65}" type="presParOf" srcId="{3554230E-7D55-4046-8396-71140EACD55A}" destId="{7178E626-B081-4560-A7F9-07441F2EE22B}" srcOrd="3" destOrd="0" presId="urn:microsoft.com/office/officeart/2005/8/layout/hProcess3"/>
    <dgm:cxn modelId="{96F9B206-E774-44AD-B854-5AFCFBD0A846}" type="presParOf" srcId="{BE3FF5BB-63BE-4718-9BC8-8FCD08A10409}" destId="{737FE52A-3C86-4EB5-8E18-07CD9E16273C}" srcOrd="4" destOrd="0" presId="urn:microsoft.com/office/officeart/2005/8/layout/hProcess3"/>
    <dgm:cxn modelId="{E3A2793C-0907-4711-8B79-B8D8627D8C9C}" type="presParOf" srcId="{BE3FF5BB-63BE-4718-9BC8-8FCD08A10409}" destId="{91BD7DBA-752F-46BF-8D40-58AF74B94F85}" srcOrd="5" destOrd="0" presId="urn:microsoft.com/office/officeart/2005/8/layout/hProcess3"/>
    <dgm:cxn modelId="{5CC6A96F-8BFE-4A42-889C-7308F945F85C}" type="presParOf" srcId="{91BD7DBA-752F-46BF-8D40-58AF74B94F85}" destId="{AC02FCD2-CB19-4F48-BBA3-02D7E9DAA396}" srcOrd="0" destOrd="0" presId="urn:microsoft.com/office/officeart/2005/8/layout/hProcess3"/>
    <dgm:cxn modelId="{F44C6BAE-655D-4697-ADE3-E9E67B012369}" type="presParOf" srcId="{91BD7DBA-752F-46BF-8D40-58AF74B94F85}" destId="{B744ED71-403B-4A08-B57D-0A5B8D331903}" srcOrd="1" destOrd="0" presId="urn:microsoft.com/office/officeart/2005/8/layout/hProcess3"/>
    <dgm:cxn modelId="{FE4E1F8A-347B-4F7E-8483-4D7088D37200}" type="presParOf" srcId="{91BD7DBA-752F-46BF-8D40-58AF74B94F85}" destId="{2C9C4320-6CD8-4488-8013-68E3390B9617}" srcOrd="2" destOrd="0" presId="urn:microsoft.com/office/officeart/2005/8/layout/hProcess3"/>
    <dgm:cxn modelId="{1B3E7D38-CDA2-4530-9354-DEF9570714C2}" type="presParOf" srcId="{91BD7DBA-752F-46BF-8D40-58AF74B94F85}" destId="{1E9E4A8B-EA9E-4CD5-9459-4CC91B3E5AFA}" srcOrd="3" destOrd="0" presId="urn:microsoft.com/office/officeart/2005/8/layout/hProcess3"/>
    <dgm:cxn modelId="{897DE96D-1C9A-473A-B107-771EEDE58186}" type="presParOf" srcId="{BE3FF5BB-63BE-4718-9BC8-8FCD08A10409}" destId="{4E71824B-C912-4791-946D-0C463C332B94}" srcOrd="6" destOrd="0" presId="urn:microsoft.com/office/officeart/2005/8/layout/hProcess3"/>
    <dgm:cxn modelId="{1DD5B822-D493-4801-A9E6-3D311827EFC0}" type="presParOf" srcId="{BE3FF5BB-63BE-4718-9BC8-8FCD08A10409}" destId="{F5A9BF78-6AAA-4205-94B2-C684D0135DB8}" srcOrd="7" destOrd="0" presId="urn:microsoft.com/office/officeart/2005/8/layout/hProcess3"/>
    <dgm:cxn modelId="{ED72381E-C42D-41FC-A7AD-955197FBC8D0}" type="presParOf" srcId="{BE3FF5BB-63BE-4718-9BC8-8FCD08A10409}" destId="{FE17605A-E293-49D0-8EBC-E7EB73F239A7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246AC-8E4E-47D3-ACA6-5F6AEE06DC26}">
      <dsp:nvSpPr>
        <dsp:cNvPr id="0" name=""/>
        <dsp:cNvSpPr/>
      </dsp:nvSpPr>
      <dsp:spPr>
        <a:xfrm rot="5400000">
          <a:off x="4613665" y="-1815361"/>
          <a:ext cx="908515" cy="47698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smtClean="0"/>
            <a:t>27.7% migration background</a:t>
          </a:r>
          <a:endParaRPr lang="en-GB" sz="1600" kern="1200" noProof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smtClean="0"/>
            <a:t>Every third resident</a:t>
          </a:r>
          <a:endParaRPr lang="en-GB" sz="1600" kern="1200" noProof="0" dirty="0"/>
        </a:p>
      </dsp:txBody>
      <dsp:txXfrm rot="-5400000">
        <a:off x="2683018" y="159636"/>
        <a:ext cx="4725459" cy="819815"/>
      </dsp:txXfrm>
    </dsp:sp>
    <dsp:sp modelId="{005AB4F4-F5FE-4294-986F-115235B51211}">
      <dsp:nvSpPr>
        <dsp:cNvPr id="0" name=""/>
        <dsp:cNvSpPr/>
      </dsp:nvSpPr>
      <dsp:spPr>
        <a:xfrm>
          <a:off x="0" y="1720"/>
          <a:ext cx="2683018" cy="1135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/>
            <a:t>Middle</a:t>
          </a:r>
          <a:br>
            <a:rPr lang="en-GB" sz="2800" kern="1200" noProof="0" dirty="0" smtClean="0"/>
          </a:br>
          <a:r>
            <a:rPr lang="en-GB" sz="2800" kern="1200" noProof="0" dirty="0" smtClean="0"/>
            <a:t>and big cities</a:t>
          </a:r>
          <a:endParaRPr lang="en-GB" sz="2800" kern="1200" noProof="0" dirty="0"/>
        </a:p>
      </dsp:txBody>
      <dsp:txXfrm>
        <a:off x="55438" y="57158"/>
        <a:ext cx="2572142" cy="1024768"/>
      </dsp:txXfrm>
    </dsp:sp>
    <dsp:sp modelId="{11A276B4-60E5-41D2-B6F3-78628EB5DF82}">
      <dsp:nvSpPr>
        <dsp:cNvPr id="0" name=""/>
        <dsp:cNvSpPr/>
      </dsp:nvSpPr>
      <dsp:spPr>
        <a:xfrm rot="5400000">
          <a:off x="4613665" y="-622934"/>
          <a:ext cx="908515" cy="47698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smtClean="0"/>
            <a:t>12.3% migrants</a:t>
          </a:r>
          <a:endParaRPr lang="en-GB" sz="1600" kern="1200" noProof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noProof="0" dirty="0"/>
        </a:p>
      </dsp:txBody>
      <dsp:txXfrm rot="-5400000">
        <a:off x="2683018" y="1352063"/>
        <a:ext cx="4725459" cy="819815"/>
      </dsp:txXfrm>
    </dsp:sp>
    <dsp:sp modelId="{D2F9B172-B243-4DDA-9C1A-5130BFA63411}">
      <dsp:nvSpPr>
        <dsp:cNvPr id="0" name=""/>
        <dsp:cNvSpPr/>
      </dsp:nvSpPr>
      <dsp:spPr>
        <a:xfrm>
          <a:off x="0" y="1194147"/>
          <a:ext cx="2683018" cy="1135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/>
            <a:t>Small cities</a:t>
          </a:r>
          <a:endParaRPr lang="en-GB" sz="2800" kern="1200" noProof="0" dirty="0"/>
        </a:p>
      </dsp:txBody>
      <dsp:txXfrm>
        <a:off x="55438" y="1249585"/>
        <a:ext cx="2572142" cy="1024768"/>
      </dsp:txXfrm>
    </dsp:sp>
    <dsp:sp modelId="{B4051C04-B219-4B08-A179-DABCC3E2A92E}">
      <dsp:nvSpPr>
        <dsp:cNvPr id="0" name=""/>
        <dsp:cNvSpPr/>
      </dsp:nvSpPr>
      <dsp:spPr>
        <a:xfrm rot="5400000">
          <a:off x="4613665" y="569492"/>
          <a:ext cx="908515" cy="47698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smtClean="0"/>
            <a:t>3.5% migrants</a:t>
          </a:r>
          <a:endParaRPr lang="en-GB" sz="1600" kern="1200" noProof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smtClean="0"/>
            <a:t>Nearly no migrants in countryside</a:t>
          </a:r>
          <a:endParaRPr lang="en-GB" sz="1600" kern="1200" noProof="0" dirty="0"/>
        </a:p>
      </dsp:txBody>
      <dsp:txXfrm rot="-5400000">
        <a:off x="2683018" y="2544489"/>
        <a:ext cx="4725459" cy="819815"/>
      </dsp:txXfrm>
    </dsp:sp>
    <dsp:sp modelId="{62D8EBDF-0E79-4207-874B-537E161403EA}">
      <dsp:nvSpPr>
        <dsp:cNvPr id="0" name=""/>
        <dsp:cNvSpPr/>
      </dsp:nvSpPr>
      <dsp:spPr>
        <a:xfrm>
          <a:off x="0" y="2386574"/>
          <a:ext cx="2683018" cy="1135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/>
            <a:t>Rural areas</a:t>
          </a:r>
          <a:endParaRPr lang="en-GB" sz="2800" kern="1200" noProof="0" dirty="0"/>
        </a:p>
      </dsp:txBody>
      <dsp:txXfrm>
        <a:off x="55438" y="2442012"/>
        <a:ext cx="2572142" cy="1024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5E6AE-5007-4D68-8997-44C7AED29C27}">
      <dsp:nvSpPr>
        <dsp:cNvPr id="0" name=""/>
        <dsp:cNvSpPr/>
      </dsp:nvSpPr>
      <dsp:spPr>
        <a:xfrm>
          <a:off x="0" y="1242274"/>
          <a:ext cx="7416824" cy="2448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7C339D-0ECC-465E-ACDF-B8FD6B7E6139}">
      <dsp:nvSpPr>
        <dsp:cNvPr id="0" name=""/>
        <dsp:cNvSpPr/>
      </dsp:nvSpPr>
      <dsp:spPr>
        <a:xfrm>
          <a:off x="598271" y="1854274"/>
          <a:ext cx="6076870" cy="12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45440" rIns="0" bIns="3454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noProof="0" dirty="0" smtClean="0"/>
            <a:t>Migration is urban phenomenon</a:t>
          </a:r>
          <a:endParaRPr lang="en-GB" sz="3400" kern="1200" noProof="0" dirty="0"/>
        </a:p>
      </dsp:txBody>
      <dsp:txXfrm>
        <a:off x="598271" y="1854274"/>
        <a:ext cx="6076870" cy="1224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91433-841F-41F9-90E4-1617D2D0B13E}">
      <dsp:nvSpPr>
        <dsp:cNvPr id="0" name=""/>
        <dsp:cNvSpPr/>
      </dsp:nvSpPr>
      <dsp:spPr>
        <a:xfrm>
          <a:off x="3396989" y="1730691"/>
          <a:ext cx="1234912" cy="123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High unemployment</a:t>
          </a:r>
          <a:endParaRPr lang="en-GB" sz="1600" kern="1200" noProof="0" dirty="0"/>
        </a:p>
      </dsp:txBody>
      <dsp:txXfrm>
        <a:off x="3577838" y="1911540"/>
        <a:ext cx="873214" cy="873214"/>
      </dsp:txXfrm>
    </dsp:sp>
    <dsp:sp modelId="{381609D7-3DC9-4E63-B370-632D68C8F726}">
      <dsp:nvSpPr>
        <dsp:cNvPr id="0" name=""/>
        <dsp:cNvSpPr/>
      </dsp:nvSpPr>
      <dsp:spPr>
        <a:xfrm rot="16200000">
          <a:off x="3883867" y="1281772"/>
          <a:ext cx="261157" cy="419870"/>
        </a:xfrm>
        <a:prstGeom prst="rightArrow">
          <a:avLst>
            <a:gd name="adj1" fmla="val 60000"/>
            <a:gd name="adj2" fmla="val 50000"/>
          </a:avLst>
        </a:prstGeom>
        <a:solidFill>
          <a:srgbClr val="26407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1400" kern="1200"/>
        </a:p>
      </dsp:txBody>
      <dsp:txXfrm>
        <a:off x="3923041" y="1404920"/>
        <a:ext cx="182810" cy="251922"/>
      </dsp:txXfrm>
    </dsp:sp>
    <dsp:sp modelId="{4D26C6B5-F0C5-4948-BBD1-CE8C08222391}">
      <dsp:nvSpPr>
        <dsp:cNvPr id="0" name=""/>
        <dsp:cNvSpPr/>
      </dsp:nvSpPr>
      <dsp:spPr>
        <a:xfrm>
          <a:off x="3396989" y="3028"/>
          <a:ext cx="1234912" cy="123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Low education</a:t>
          </a:r>
          <a:endParaRPr lang="en-GB" sz="1400" kern="1200" noProof="0" dirty="0"/>
        </a:p>
      </dsp:txBody>
      <dsp:txXfrm>
        <a:off x="3577838" y="183877"/>
        <a:ext cx="873214" cy="873214"/>
      </dsp:txXfrm>
    </dsp:sp>
    <dsp:sp modelId="{0F7EC78F-4C8E-4E3A-BFB1-E1D5F14638CC}">
      <dsp:nvSpPr>
        <dsp:cNvPr id="0" name=""/>
        <dsp:cNvSpPr/>
      </dsp:nvSpPr>
      <dsp:spPr>
        <a:xfrm>
          <a:off x="4740307" y="2138212"/>
          <a:ext cx="261157" cy="419870"/>
        </a:xfrm>
        <a:prstGeom prst="rightArrow">
          <a:avLst>
            <a:gd name="adj1" fmla="val 60000"/>
            <a:gd name="adj2" fmla="val 50000"/>
          </a:avLst>
        </a:prstGeom>
        <a:solidFill>
          <a:srgbClr val="26407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1400" kern="1200"/>
        </a:p>
      </dsp:txBody>
      <dsp:txXfrm>
        <a:off x="4740307" y="2222186"/>
        <a:ext cx="182810" cy="251922"/>
      </dsp:txXfrm>
    </dsp:sp>
    <dsp:sp modelId="{AA524D9D-1BCF-4589-9722-86F1EE7780A3}">
      <dsp:nvSpPr>
        <dsp:cNvPr id="0" name=""/>
        <dsp:cNvSpPr/>
      </dsp:nvSpPr>
      <dsp:spPr>
        <a:xfrm>
          <a:off x="5124652" y="1730691"/>
          <a:ext cx="1234912" cy="123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Language problems</a:t>
          </a:r>
          <a:endParaRPr lang="en-GB" sz="1400" kern="1200" noProof="0" dirty="0"/>
        </a:p>
      </dsp:txBody>
      <dsp:txXfrm>
        <a:off x="5305501" y="1911540"/>
        <a:ext cx="873214" cy="873214"/>
      </dsp:txXfrm>
    </dsp:sp>
    <dsp:sp modelId="{EC0325BE-C204-4DA0-B4CB-BF03FEC4CB4B}">
      <dsp:nvSpPr>
        <dsp:cNvPr id="0" name=""/>
        <dsp:cNvSpPr/>
      </dsp:nvSpPr>
      <dsp:spPr>
        <a:xfrm rot="5400000">
          <a:off x="3883867" y="2994652"/>
          <a:ext cx="261157" cy="419870"/>
        </a:xfrm>
        <a:prstGeom prst="rightArrow">
          <a:avLst>
            <a:gd name="adj1" fmla="val 60000"/>
            <a:gd name="adj2" fmla="val 50000"/>
          </a:avLst>
        </a:prstGeom>
        <a:solidFill>
          <a:srgbClr val="26407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1400" kern="1200"/>
        </a:p>
      </dsp:txBody>
      <dsp:txXfrm>
        <a:off x="3923041" y="3039453"/>
        <a:ext cx="182810" cy="251922"/>
      </dsp:txXfrm>
    </dsp:sp>
    <dsp:sp modelId="{0024F3E4-E530-4F6F-8113-4484DAA1EA72}">
      <dsp:nvSpPr>
        <dsp:cNvPr id="0" name=""/>
        <dsp:cNvSpPr/>
      </dsp:nvSpPr>
      <dsp:spPr>
        <a:xfrm>
          <a:off x="3396989" y="3458354"/>
          <a:ext cx="1234912" cy="123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Industries with low wages</a:t>
          </a:r>
          <a:endParaRPr lang="en-GB" sz="1400" kern="1200" noProof="0" dirty="0"/>
        </a:p>
      </dsp:txBody>
      <dsp:txXfrm>
        <a:off x="3577838" y="3639203"/>
        <a:ext cx="873214" cy="873214"/>
      </dsp:txXfrm>
    </dsp:sp>
    <dsp:sp modelId="{090147C7-6C04-40A8-9AD4-52C11447B7D7}">
      <dsp:nvSpPr>
        <dsp:cNvPr id="0" name=""/>
        <dsp:cNvSpPr/>
      </dsp:nvSpPr>
      <dsp:spPr>
        <a:xfrm rot="10800000">
          <a:off x="3027427" y="2138212"/>
          <a:ext cx="261157" cy="419870"/>
        </a:xfrm>
        <a:prstGeom prst="rightArrow">
          <a:avLst>
            <a:gd name="adj1" fmla="val 60000"/>
            <a:gd name="adj2" fmla="val 50000"/>
          </a:avLst>
        </a:prstGeom>
        <a:solidFill>
          <a:srgbClr val="26407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1400" kern="1200"/>
        </a:p>
      </dsp:txBody>
      <dsp:txXfrm rot="10800000">
        <a:off x="3105774" y="2222186"/>
        <a:ext cx="182810" cy="251922"/>
      </dsp:txXfrm>
    </dsp:sp>
    <dsp:sp modelId="{569C7652-C91E-4E8B-B31F-90E7DACAF86B}">
      <dsp:nvSpPr>
        <dsp:cNvPr id="0" name=""/>
        <dsp:cNvSpPr/>
      </dsp:nvSpPr>
      <dsp:spPr>
        <a:xfrm>
          <a:off x="1669326" y="1730691"/>
          <a:ext cx="1234912" cy="123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Industries with high fluctuation</a:t>
          </a:r>
          <a:endParaRPr lang="en-GB" sz="1400" kern="1200" noProof="0" dirty="0"/>
        </a:p>
      </dsp:txBody>
      <dsp:txXfrm>
        <a:off x="1850175" y="1911540"/>
        <a:ext cx="873214" cy="8732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7605A-E293-49D0-8EBC-E7EB73F239A7}">
      <dsp:nvSpPr>
        <dsp:cNvPr id="0" name=""/>
        <dsp:cNvSpPr/>
      </dsp:nvSpPr>
      <dsp:spPr>
        <a:xfrm>
          <a:off x="0" y="587345"/>
          <a:ext cx="7416824" cy="2889309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44ED71-403B-4A08-B57D-0A5B8D331903}">
      <dsp:nvSpPr>
        <dsp:cNvPr id="0" name=""/>
        <dsp:cNvSpPr/>
      </dsp:nvSpPr>
      <dsp:spPr>
        <a:xfrm>
          <a:off x="4887933" y="1309672"/>
          <a:ext cx="1787208" cy="144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Education modules</a:t>
          </a:r>
          <a:endParaRPr lang="en-GB" sz="2400" kern="1200" noProof="0" dirty="0"/>
        </a:p>
      </dsp:txBody>
      <dsp:txXfrm>
        <a:off x="4887933" y="1309672"/>
        <a:ext cx="1787208" cy="1444654"/>
      </dsp:txXfrm>
    </dsp:sp>
    <dsp:sp modelId="{5EFF5E56-C8B2-4761-A83E-76B4FA3C8827}">
      <dsp:nvSpPr>
        <dsp:cNvPr id="0" name=""/>
        <dsp:cNvSpPr/>
      </dsp:nvSpPr>
      <dsp:spPr>
        <a:xfrm>
          <a:off x="2743283" y="1309672"/>
          <a:ext cx="1787208" cy="144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Language training</a:t>
          </a:r>
          <a:endParaRPr lang="en-GB" sz="2400" kern="1200" noProof="0" dirty="0"/>
        </a:p>
      </dsp:txBody>
      <dsp:txXfrm>
        <a:off x="2743283" y="1309672"/>
        <a:ext cx="1787208" cy="1444654"/>
      </dsp:txXfrm>
    </dsp:sp>
    <dsp:sp modelId="{1001332F-E43F-4B57-B94B-E7C72C8BF684}">
      <dsp:nvSpPr>
        <dsp:cNvPr id="0" name=""/>
        <dsp:cNvSpPr/>
      </dsp:nvSpPr>
      <dsp:spPr>
        <a:xfrm>
          <a:off x="598633" y="1309672"/>
          <a:ext cx="1787208" cy="144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Austrian job </a:t>
          </a:r>
          <a:r>
            <a:rPr lang="en-GB" sz="2400" kern="1200" noProof="0" dirty="0" err="1" smtClean="0"/>
            <a:t>center</a:t>
          </a:r>
          <a:r>
            <a:rPr lang="en-GB" sz="2400" kern="1200" noProof="0" dirty="0" smtClean="0"/>
            <a:t>:</a:t>
          </a:r>
          <a:br>
            <a:rPr lang="en-GB" sz="2400" kern="1200" noProof="0" dirty="0" smtClean="0"/>
          </a:br>
          <a:r>
            <a:rPr lang="en-GB" sz="2400" kern="1200" noProof="0" dirty="0" smtClean="0"/>
            <a:t>Coaches</a:t>
          </a:r>
          <a:endParaRPr lang="en-GB" sz="2400" kern="1200" noProof="0" dirty="0"/>
        </a:p>
      </dsp:txBody>
      <dsp:txXfrm>
        <a:off x="598633" y="1309672"/>
        <a:ext cx="1787208" cy="1444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1467A-47D4-4B05-A04D-1EF09E841F4A}" type="datetimeFigureOut">
              <a:rPr lang="de-DE" smtClean="0"/>
              <a:pPr/>
              <a:t>09.05.2012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09A0E-EDE7-4B29-822F-D33938613AB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83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22932" cy="587727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16" name="Rechteck 15"/>
          <p:cNvSpPr/>
          <p:nvPr userDrawn="1"/>
        </p:nvSpPr>
        <p:spPr>
          <a:xfrm>
            <a:off x="655344" y="5445224"/>
            <a:ext cx="8460432" cy="1512168"/>
          </a:xfrm>
          <a:prstGeom prst="rect">
            <a:avLst/>
          </a:prstGeom>
          <a:solidFill>
            <a:srgbClr val="264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Calibri" pitchFamily="34" charset="0"/>
            </a:endParaRPr>
          </a:p>
        </p:txBody>
      </p:sp>
      <p:sp>
        <p:nvSpPr>
          <p:cNvPr id="20" name="Textplatzhalt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81079" y="6469694"/>
            <a:ext cx="8208962" cy="503238"/>
          </a:xfrm>
        </p:spPr>
        <p:txBody>
          <a:bodyPr anchor="ctr">
            <a:noAutofit/>
          </a:bodyPr>
          <a:lstStyle>
            <a:lvl1pPr marL="342900" indent="-169863">
              <a:buNone/>
              <a:defRPr sz="2000" b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China Population and Development</a:t>
            </a:r>
            <a:endParaRPr lang="en-GB" noProof="0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0" y="5445224"/>
            <a:ext cx="539552" cy="1512168"/>
          </a:xfrm>
          <a:prstGeom prst="rect">
            <a:avLst/>
          </a:prstGeom>
          <a:solidFill>
            <a:srgbClr val="264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Calibri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81104" y="5836096"/>
            <a:ext cx="8208912" cy="504056"/>
          </a:xfrm>
          <a:noFill/>
        </p:spPr>
        <p:txBody>
          <a:bodyPr>
            <a:noAutofit/>
          </a:bodyPr>
          <a:lstStyle>
            <a:lvl1pPr marL="173038" indent="0" algn="l">
              <a:defRPr sz="2800" b="1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GB" noProof="0" dirty="0" smtClean="0"/>
              <a:t>Migrants in Austria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289176" y="6376243"/>
            <a:ext cx="2133600" cy="365125"/>
          </a:xfr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FCED7297-740D-4122-8984-0304C46A40F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21332" y="1763815"/>
            <a:ext cx="8461158" cy="4392613"/>
          </a:xfrm>
        </p:spPr>
        <p:txBody>
          <a:bodyPr anchor="t" anchorCtr="0">
            <a:noAutofit/>
          </a:bodyPr>
          <a:lstStyle>
            <a:lvl1pPr>
              <a:lnSpc>
                <a:spcPct val="150000"/>
              </a:lnSpc>
              <a:buClr>
                <a:srgbClr val="26407E"/>
              </a:buClr>
              <a:buSzPct val="100000"/>
              <a:buFont typeface="Wingdings" pitchFamily="2" charset="2"/>
              <a:buChar char="Ø"/>
              <a:defRPr sz="1600" baseline="0">
                <a:latin typeface="Calibri" pitchFamily="34" charset="0"/>
                <a:cs typeface="Calibri" pitchFamily="34" charset="0"/>
              </a:defRPr>
            </a:lvl1pPr>
            <a:lvl2pPr>
              <a:lnSpc>
                <a:spcPct val="150000"/>
              </a:lnSpc>
              <a:buClr>
                <a:srgbClr val="26407E"/>
              </a:buClr>
              <a:buSzPct val="50000"/>
              <a:buFont typeface="Symbol" pitchFamily="18" charset="2"/>
              <a:buChar char="-"/>
              <a:defRPr sz="1600" baseline="0">
                <a:latin typeface="Calibri" pitchFamily="34" charset="0"/>
                <a:cs typeface="Calibri" pitchFamily="34" charset="0"/>
              </a:defRPr>
            </a:lvl2pPr>
            <a:lvl3pPr>
              <a:lnSpc>
                <a:spcPct val="150000"/>
              </a:lnSpc>
              <a:buClr>
                <a:srgbClr val="26407E"/>
              </a:buClr>
              <a:buSzPct val="50000"/>
              <a:buFont typeface="Webdings" pitchFamily="18" charset="2"/>
              <a:buChar char=""/>
              <a:defRPr sz="1600">
                <a:latin typeface="Calibri" pitchFamily="34" charset="0"/>
                <a:cs typeface="Calibri" pitchFamily="34" charset="0"/>
              </a:defRPr>
            </a:lvl3pPr>
            <a:lvl4pPr>
              <a:lnSpc>
                <a:spcPct val="150000"/>
              </a:lnSpc>
              <a:buClr>
                <a:srgbClr val="26407E"/>
              </a:buClr>
              <a:buSzPct val="50000"/>
              <a:buFont typeface="Webdings" pitchFamily="18" charset="2"/>
              <a:buChar char=""/>
              <a:defRPr sz="1600">
                <a:latin typeface="Calibri" pitchFamily="34" charset="0"/>
                <a:cs typeface="Calibri" pitchFamily="34" charset="0"/>
              </a:defRPr>
            </a:lvl4pPr>
            <a:lvl5pPr>
              <a:lnSpc>
                <a:spcPct val="150000"/>
              </a:lnSpc>
              <a:buClr>
                <a:srgbClr val="26407E"/>
              </a:buClr>
              <a:buSzPct val="50000"/>
              <a:buFont typeface="Webdings" pitchFamily="18" charset="2"/>
              <a:buChar char=""/>
              <a:defRPr sz="16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GB" noProof="0" dirty="0" err="1" smtClean="0"/>
              <a:t>Hier</a:t>
            </a:r>
            <a:r>
              <a:rPr lang="en-GB" noProof="0" dirty="0" smtClean="0"/>
              <a:t> </a:t>
            </a:r>
            <a:r>
              <a:rPr lang="en-GB" noProof="0" dirty="0" err="1" smtClean="0"/>
              <a:t>Inhalte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einpflegen</a:t>
            </a:r>
            <a:r>
              <a:rPr lang="en-GB" noProof="0" dirty="0" smtClean="0"/>
              <a:t> (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1)</a:t>
            </a:r>
          </a:p>
          <a:p>
            <a:pPr lvl="1"/>
            <a:r>
              <a:rPr lang="en-GB" noProof="0" dirty="0" err="1" smtClean="0"/>
              <a:t>Hier</a:t>
            </a:r>
            <a:r>
              <a:rPr lang="en-GB" noProof="0" dirty="0" smtClean="0"/>
              <a:t> </a:t>
            </a:r>
            <a:r>
              <a:rPr lang="en-GB" noProof="0" dirty="0" err="1" smtClean="0"/>
              <a:t>Inhalte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einpflegen</a:t>
            </a:r>
            <a:r>
              <a:rPr lang="en-GB" noProof="0" dirty="0" smtClean="0"/>
              <a:t> (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2)</a:t>
            </a:r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22" name="Rechteck 21"/>
          <p:cNvSpPr/>
          <p:nvPr userDrawn="1"/>
        </p:nvSpPr>
        <p:spPr>
          <a:xfrm>
            <a:off x="323528" y="710698"/>
            <a:ext cx="8820472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Calibri" pitchFamily="34" charset="0"/>
            </a:endParaRPr>
          </a:p>
        </p:txBody>
      </p:sp>
      <p:sp>
        <p:nvSpPr>
          <p:cNvPr id="23" name="Rechteck 22"/>
          <p:cNvSpPr/>
          <p:nvPr userDrawn="1"/>
        </p:nvSpPr>
        <p:spPr>
          <a:xfrm>
            <a:off x="0" y="278650"/>
            <a:ext cx="8460432" cy="792088"/>
          </a:xfrm>
          <a:prstGeom prst="rect">
            <a:avLst/>
          </a:prstGeom>
          <a:solidFill>
            <a:srgbClr val="264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Calibri" pitchFamily="34" charset="0"/>
            </a:endParaRPr>
          </a:p>
        </p:txBody>
      </p:sp>
      <p:sp>
        <p:nvSpPr>
          <p:cNvPr id="24" name="Titel 1"/>
          <p:cNvSpPr>
            <a:spLocks noGrp="1"/>
          </p:cNvSpPr>
          <p:nvPr>
            <p:ph type="ctrTitle" hasCustomPrompt="1"/>
          </p:nvPr>
        </p:nvSpPr>
        <p:spPr>
          <a:xfrm>
            <a:off x="116504" y="278650"/>
            <a:ext cx="8055895" cy="792088"/>
          </a:xfrm>
          <a:noFill/>
        </p:spPr>
        <p:txBody>
          <a:bodyPr anchor="b">
            <a:noAutofit/>
          </a:bodyPr>
          <a:lstStyle>
            <a:lvl1pPr marL="173038" indent="0" algn="l">
              <a:defRPr sz="2200" b="1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GB" noProof="0" dirty="0" err="1" smtClean="0"/>
              <a:t>Agendafolie</a:t>
            </a:r>
            <a:r>
              <a:rPr lang="en-GB" noProof="0" dirty="0" smtClean="0"/>
              <a:t>: </a:t>
            </a:r>
            <a:r>
              <a:rPr lang="en-GB" noProof="0" dirty="0" err="1" smtClean="0"/>
              <a:t>Hier</a:t>
            </a:r>
            <a:r>
              <a:rPr lang="en-GB" noProof="0" dirty="0" smtClean="0"/>
              <a:t> </a:t>
            </a:r>
            <a:r>
              <a:rPr lang="en-GB" noProof="0" dirty="0" err="1" smtClean="0"/>
              <a:t>Titel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eingeben</a:t>
            </a:r>
            <a:r>
              <a:rPr lang="en-GB" noProof="0" dirty="0" smtClean="0"/>
              <a:t> („Agenda“)</a:t>
            </a:r>
            <a:endParaRPr lang="en-GB" noProof="0" dirty="0"/>
          </a:p>
        </p:txBody>
      </p:sp>
      <p:sp>
        <p:nvSpPr>
          <p:cNvPr id="25" name="Textplatzhalt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23478" y="1071556"/>
            <a:ext cx="8208962" cy="359222"/>
          </a:xfrm>
        </p:spPr>
        <p:txBody>
          <a:bodyPr anchor="ctr">
            <a:noAutofit/>
          </a:bodyPr>
          <a:lstStyle>
            <a:lvl1pPr marL="342900" indent="-169863">
              <a:buNone/>
              <a:defRPr sz="1600" b="0" baseline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GB" noProof="0" dirty="0" err="1" smtClean="0"/>
              <a:t>Agendafolie</a:t>
            </a:r>
            <a:r>
              <a:rPr lang="en-GB" noProof="0" dirty="0" smtClean="0"/>
              <a:t>: </a:t>
            </a:r>
            <a:r>
              <a:rPr lang="en-GB" noProof="0" dirty="0" err="1" smtClean="0"/>
              <a:t>Hier</a:t>
            </a:r>
            <a:r>
              <a:rPr lang="en-GB" noProof="0" dirty="0" smtClean="0"/>
              <a:t> </a:t>
            </a:r>
            <a:r>
              <a:rPr lang="en-GB" noProof="0" dirty="0" err="1" smtClean="0"/>
              <a:t>Untertitel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eingeben</a:t>
            </a:r>
            <a:r>
              <a:rPr lang="en-GB" noProof="0" dirty="0" smtClean="0"/>
              <a:t> (</a:t>
            </a:r>
            <a:r>
              <a:rPr lang="en-GB" noProof="0" dirty="0" err="1" smtClean="0"/>
              <a:t>Veranstaltungsname</a:t>
            </a:r>
            <a:r>
              <a:rPr lang="en-GB" noProof="0" dirty="0" smtClean="0"/>
              <a:t> </a:t>
            </a:r>
            <a:r>
              <a:rPr lang="en-GB" noProof="0" dirty="0" err="1" smtClean="0"/>
              <a:t>z.B</a:t>
            </a:r>
            <a:r>
              <a:rPr lang="en-GB" noProof="0" dirty="0" smtClean="0"/>
              <a:t>.)</a:t>
            </a:r>
            <a:endParaRPr lang="en-GB" noProof="0" dirty="0"/>
          </a:p>
        </p:txBody>
      </p:sp>
      <p:sp>
        <p:nvSpPr>
          <p:cNvPr id="21" name="Datumsplatzhalter 3"/>
          <p:cNvSpPr txBox="1">
            <a:spLocks/>
          </p:cNvSpPr>
          <p:nvPr userDrawn="1"/>
        </p:nvSpPr>
        <p:spPr>
          <a:xfrm>
            <a:off x="684889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China Population </a:t>
            </a:r>
            <a:r>
              <a:rPr kumimoji="0" lang="de-A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and</a:t>
            </a: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Development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289176" y="6376243"/>
            <a:ext cx="2133600" cy="365125"/>
          </a:xfr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FCED7297-740D-4122-8984-0304C46A40F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1530" y="1763815"/>
            <a:ext cx="8461158" cy="4392613"/>
          </a:xfrm>
        </p:spPr>
        <p:txBody>
          <a:bodyPr anchor="t" anchorCtr="0">
            <a:noAutofit/>
          </a:bodyPr>
          <a:lstStyle>
            <a:lvl1pPr>
              <a:buClr>
                <a:srgbClr val="26407E"/>
              </a:buClr>
              <a:buSzPct val="50000"/>
              <a:buFont typeface="Webdings" pitchFamily="18" charset="2"/>
              <a:buChar char=""/>
              <a:defRPr sz="1600" baseline="0"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26407E"/>
              </a:buClr>
              <a:buSzPct val="50000"/>
              <a:buFont typeface="Symbol" pitchFamily="18" charset="2"/>
              <a:buChar char="-"/>
              <a:defRPr sz="1600" baseline="0">
                <a:latin typeface="Calibri" pitchFamily="34" charset="0"/>
                <a:cs typeface="Calibri" pitchFamily="34" charset="0"/>
              </a:defRPr>
            </a:lvl2pPr>
            <a:lvl3pPr>
              <a:buClr>
                <a:srgbClr val="26407E"/>
              </a:buClr>
              <a:buSzPct val="50000"/>
              <a:buFont typeface="Webdings" pitchFamily="18" charset="2"/>
              <a:buChar char=""/>
              <a:defRPr sz="1600">
                <a:latin typeface="Calibri" pitchFamily="34" charset="0"/>
                <a:cs typeface="Calibri" pitchFamily="34" charset="0"/>
              </a:defRPr>
            </a:lvl3pPr>
            <a:lvl4pPr>
              <a:buClr>
                <a:srgbClr val="26407E"/>
              </a:buClr>
              <a:buSzPct val="50000"/>
              <a:buFont typeface="Webdings" pitchFamily="18" charset="2"/>
              <a:buChar char=""/>
              <a:defRPr sz="1600">
                <a:latin typeface="Calibri" pitchFamily="34" charset="0"/>
                <a:cs typeface="Calibri" pitchFamily="34" charset="0"/>
              </a:defRPr>
            </a:lvl4pPr>
            <a:lvl5pPr>
              <a:buClr>
                <a:srgbClr val="26407E"/>
              </a:buClr>
              <a:buSzPct val="50000"/>
              <a:buFont typeface="Webdings" pitchFamily="18" charset="2"/>
              <a:buChar char=""/>
              <a:defRPr sz="16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GB" noProof="0" dirty="0" err="1" smtClean="0"/>
              <a:t>Hier</a:t>
            </a:r>
            <a:r>
              <a:rPr lang="en-GB" noProof="0" dirty="0" smtClean="0"/>
              <a:t> </a:t>
            </a:r>
            <a:r>
              <a:rPr lang="en-GB" noProof="0" dirty="0" err="1" smtClean="0"/>
              <a:t>Inhalte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einpflegen</a:t>
            </a:r>
            <a:r>
              <a:rPr lang="en-GB" noProof="0" dirty="0" smtClean="0"/>
              <a:t> (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1)</a:t>
            </a:r>
          </a:p>
          <a:p>
            <a:pPr lvl="1"/>
            <a:r>
              <a:rPr lang="en-GB" noProof="0" dirty="0" err="1" smtClean="0"/>
              <a:t>Hier</a:t>
            </a:r>
            <a:r>
              <a:rPr lang="en-GB" noProof="0" dirty="0" smtClean="0"/>
              <a:t> </a:t>
            </a:r>
            <a:r>
              <a:rPr lang="en-GB" noProof="0" dirty="0" err="1" smtClean="0"/>
              <a:t>Inhalte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einpflegen</a:t>
            </a:r>
            <a:r>
              <a:rPr lang="en-GB" noProof="0" dirty="0" smtClean="0"/>
              <a:t> (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2)</a:t>
            </a:r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323528" y="710698"/>
            <a:ext cx="8820472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Calibri" pitchFamily="34" charset="0"/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0" y="278650"/>
            <a:ext cx="8460432" cy="792088"/>
          </a:xfrm>
          <a:prstGeom prst="rect">
            <a:avLst/>
          </a:prstGeom>
          <a:solidFill>
            <a:srgbClr val="264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Calibri" pitchFamily="34" charset="0"/>
            </a:endParaRPr>
          </a:p>
        </p:txBody>
      </p:sp>
      <p:sp>
        <p:nvSpPr>
          <p:cNvPr id="22" name="Titel 1"/>
          <p:cNvSpPr>
            <a:spLocks noGrp="1"/>
          </p:cNvSpPr>
          <p:nvPr>
            <p:ph type="ctrTitle" hasCustomPrompt="1"/>
          </p:nvPr>
        </p:nvSpPr>
        <p:spPr>
          <a:xfrm>
            <a:off x="116504" y="278650"/>
            <a:ext cx="8055895" cy="792088"/>
          </a:xfrm>
          <a:noFill/>
        </p:spPr>
        <p:txBody>
          <a:bodyPr anchor="b">
            <a:noAutofit/>
          </a:bodyPr>
          <a:lstStyle>
            <a:lvl1pPr marL="173038" indent="0" algn="l">
              <a:defRPr sz="2200" b="1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GB" noProof="0" dirty="0" err="1" smtClean="0"/>
              <a:t>Inhaltsslide</a:t>
            </a:r>
            <a:r>
              <a:rPr lang="en-GB" noProof="0" dirty="0" smtClean="0"/>
              <a:t>: </a:t>
            </a:r>
            <a:r>
              <a:rPr lang="en-GB" noProof="0" dirty="0" err="1" smtClean="0"/>
              <a:t>Hier</a:t>
            </a:r>
            <a:r>
              <a:rPr lang="en-GB" noProof="0" dirty="0" smtClean="0"/>
              <a:t> </a:t>
            </a:r>
            <a:r>
              <a:rPr lang="en-GB" noProof="0" dirty="0" err="1" smtClean="0"/>
              <a:t>Titel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eingeben</a:t>
            </a:r>
            <a:endParaRPr lang="en-GB" noProof="0" dirty="0"/>
          </a:p>
        </p:txBody>
      </p:sp>
      <p:sp>
        <p:nvSpPr>
          <p:cNvPr id="23" name="Textplatzhalt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23478" y="1071556"/>
            <a:ext cx="8208962" cy="359222"/>
          </a:xfrm>
        </p:spPr>
        <p:txBody>
          <a:bodyPr anchor="ctr">
            <a:noAutofit/>
          </a:bodyPr>
          <a:lstStyle>
            <a:lvl1pPr marL="342900" indent="-169863">
              <a:buNone/>
              <a:defRPr sz="1600" b="0" baseline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GB" noProof="0" dirty="0" err="1" smtClean="0"/>
              <a:t>Inhaltsslide</a:t>
            </a:r>
            <a:r>
              <a:rPr lang="en-GB" noProof="0" dirty="0" smtClean="0"/>
              <a:t>: </a:t>
            </a:r>
            <a:r>
              <a:rPr lang="en-GB" noProof="0" dirty="0" err="1" smtClean="0"/>
              <a:t>Hier</a:t>
            </a:r>
            <a:r>
              <a:rPr lang="en-GB" noProof="0" dirty="0" smtClean="0"/>
              <a:t> </a:t>
            </a:r>
            <a:r>
              <a:rPr lang="en-GB" noProof="0" dirty="0" err="1" smtClean="0"/>
              <a:t>Untertitel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eingeben</a:t>
            </a:r>
            <a:endParaRPr lang="en-GB" noProof="0" dirty="0"/>
          </a:p>
        </p:txBody>
      </p:sp>
      <p:sp>
        <p:nvSpPr>
          <p:cNvPr id="17" name="Datumsplatzhalter 3"/>
          <p:cNvSpPr txBox="1">
            <a:spLocks/>
          </p:cNvSpPr>
          <p:nvPr userDrawn="1"/>
        </p:nvSpPr>
        <p:spPr>
          <a:xfrm>
            <a:off x="684889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China Population and Development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70470377-B1AC-449A-99A0-6B6E003571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ransition spd="slow"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860032" y="6302954"/>
            <a:ext cx="4032448" cy="503238"/>
          </a:xfrm>
        </p:spPr>
        <p:txBody>
          <a:bodyPr/>
          <a:lstStyle/>
          <a:p>
            <a:r>
              <a:rPr lang="en-US" dirty="0" smtClean="0"/>
              <a:t>China Population and Development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791580" y="5553236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Migrants in Austria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Labor</a:t>
            </a:r>
            <a:r>
              <a:rPr lang="en-GB" dirty="0" smtClean="0"/>
              <a:t> situation of migrants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Unemployment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921579"/>
              </p:ext>
            </p:extLst>
          </p:nvPr>
        </p:nvGraphicFramePr>
        <p:xfrm>
          <a:off x="395536" y="1808820"/>
          <a:ext cx="8100900" cy="1508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3456384"/>
                <a:gridCol w="1800200"/>
                <a:gridCol w="1692188"/>
              </a:tblGrid>
              <a:tr h="171450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Years</a:t>
                      </a:r>
                      <a:endParaRPr lang="de-AT" sz="1100" dirty="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Unemployment in total (in 1.000)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Unemployment rate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 total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Foreigners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2008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212,3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5,9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8,0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2009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260,3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7,2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10,2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2010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250,8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6,9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9,6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2011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246,7</a:t>
                      </a:r>
                      <a:endParaRPr lang="de-AT" sz="1100" dirty="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6,7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9,4</a:t>
                      </a:r>
                      <a:endParaRPr lang="de-AT" sz="1100" dirty="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67629"/>
              </p:ext>
            </p:extLst>
          </p:nvPr>
        </p:nvGraphicFramePr>
        <p:xfrm>
          <a:off x="395536" y="3753036"/>
          <a:ext cx="8100901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9142"/>
                <a:gridCol w="1167158"/>
                <a:gridCol w="1433093"/>
                <a:gridCol w="1573836"/>
                <a:gridCol w="1573836"/>
                <a:gridCol w="157383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Years</a:t>
                      </a:r>
                      <a:endParaRPr lang="de-AT" sz="1100" dirty="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Gender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Unemployed</a:t>
                      </a:r>
                      <a:endParaRPr lang="de-AT" sz="1100" dirty="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compulsory school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Graduation from compulsory school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Higher education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2011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29,920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5,136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17,115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7,669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20,637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3,844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11,169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5,624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de-AT" sz="1100" dirty="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50,557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8,980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28,284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13,293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2010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Male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29,505</a:t>
                      </a:r>
                      <a:endParaRPr lang="de-AT" sz="1100" dirty="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4,657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17,172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7,676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Female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18,662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3,289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10,310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5,063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Total</a:t>
                      </a:r>
                      <a:endParaRPr lang="de-AT" sz="1100" dirty="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48,167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7,946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27,482</a:t>
                      </a:r>
                      <a:endParaRPr lang="de-AT" sz="110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12,739</a:t>
                      </a:r>
                      <a:endParaRPr lang="de-AT" sz="1100" dirty="0">
                        <a:solidFill>
                          <a:srgbClr val="6E9400"/>
                        </a:solidFill>
                        <a:effectLst/>
                        <a:latin typeface="Calibri"/>
                        <a:ea typeface="YouYu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2231740" y="4689140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Ellipse 9"/>
          <p:cNvSpPr/>
          <p:nvPr/>
        </p:nvSpPr>
        <p:spPr>
          <a:xfrm>
            <a:off x="5220072" y="4689140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Ellipse 10"/>
          <p:cNvSpPr/>
          <p:nvPr/>
        </p:nvSpPr>
        <p:spPr>
          <a:xfrm>
            <a:off x="2843808" y="2996952"/>
            <a:ext cx="89713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62305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30% migrants from EU,</a:t>
            </a:r>
            <a:br>
              <a:rPr lang="en-GB" dirty="0" smtClean="0"/>
            </a:br>
            <a:r>
              <a:rPr lang="en-GB" dirty="0" smtClean="0"/>
              <a:t>EWR or Switzerland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Remaining 70% from </a:t>
            </a:r>
            <a:br>
              <a:rPr lang="en-GB" dirty="0" smtClean="0"/>
            </a:br>
            <a:r>
              <a:rPr lang="en-GB" dirty="0" smtClean="0"/>
              <a:t>non-EU/EWR countries</a:t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Labor</a:t>
            </a:r>
            <a:r>
              <a:rPr lang="en-GB" dirty="0" smtClean="0"/>
              <a:t> situation of migrants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Unemployment</a:t>
            </a:r>
            <a:endParaRPr lang="en-GB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669063488"/>
              </p:ext>
            </p:extLst>
          </p:nvPr>
        </p:nvGraphicFramePr>
        <p:xfrm>
          <a:off x="2843808" y="1844824"/>
          <a:ext cx="590465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8666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Labor</a:t>
            </a:r>
            <a:r>
              <a:rPr lang="en-GB" dirty="0" smtClean="0"/>
              <a:t> situation of migrants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Reasons for high unemployment</a:t>
            </a:r>
            <a:endParaRPr lang="en-GB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743407912"/>
              </p:ext>
            </p:extLst>
          </p:nvPr>
        </p:nvGraphicFramePr>
        <p:xfrm>
          <a:off x="287524" y="1628800"/>
          <a:ext cx="802889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559658679"/>
              </p:ext>
            </p:extLst>
          </p:nvPr>
        </p:nvGraphicFramePr>
        <p:xfrm>
          <a:off x="791580" y="1700808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017138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Austria is a country of migration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Bigger cities </a:t>
            </a:r>
            <a:r>
              <a:rPr lang="en-GB" dirty="0" smtClean="0">
                <a:sym typeface="Wingdings" pitchFamily="2" charset="2"/>
              </a:rPr>
              <a:t> every 3</a:t>
            </a:r>
            <a:r>
              <a:rPr lang="en-GB" baseline="30000" dirty="0" smtClean="0">
                <a:sym typeface="Wingdings" pitchFamily="2" charset="2"/>
              </a:rPr>
              <a:t>rd</a:t>
            </a:r>
            <a:r>
              <a:rPr lang="en-GB" dirty="0" smtClean="0">
                <a:sym typeface="Wingdings" pitchFamily="2" charset="2"/>
              </a:rPr>
              <a:t> has migration background</a:t>
            </a:r>
            <a:br>
              <a:rPr lang="en-GB" dirty="0" smtClean="0">
                <a:sym typeface="Wingdings" pitchFamily="2" charset="2"/>
              </a:rPr>
            </a:b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Migrants facing problems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Low education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High unemployment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Worse paid occupation</a:t>
            </a:r>
            <a:br>
              <a:rPr lang="en-GB" dirty="0" smtClean="0">
                <a:sym typeface="Wingdings" pitchFamily="2" charset="2"/>
              </a:rPr>
            </a:b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Better job integration through the Austrian job </a:t>
            </a:r>
            <a:r>
              <a:rPr lang="en-GB" dirty="0" err="1" smtClean="0">
                <a:sym typeface="Wingdings" pitchFamily="2" charset="2"/>
              </a:rPr>
              <a:t>center</a:t>
            </a:r>
            <a:endParaRPr lang="en-GB" dirty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Many reasons for coming to Austria</a:t>
            </a:r>
            <a:br>
              <a:rPr lang="en-GB" dirty="0" smtClean="0">
                <a:sym typeface="Wingdings" pitchFamily="2" charset="2"/>
              </a:rPr>
            </a:b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Lot of migration </a:t>
            </a:r>
            <a:r>
              <a:rPr lang="en-GB" smtClean="0">
                <a:sym typeface="Wingdings" pitchFamily="2" charset="2"/>
              </a:rPr>
              <a:t>within the EU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49584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</a:p>
          <a:p>
            <a:r>
              <a:rPr lang="en-GB" dirty="0" smtClean="0"/>
              <a:t>Statistics</a:t>
            </a:r>
          </a:p>
          <a:p>
            <a:pPr lvl="1"/>
            <a:r>
              <a:rPr lang="en-GB" dirty="0" smtClean="0"/>
              <a:t>Where migrants come from</a:t>
            </a:r>
          </a:p>
          <a:p>
            <a:pPr lvl="1"/>
            <a:r>
              <a:rPr lang="en-GB" dirty="0" smtClean="0"/>
              <a:t>Demographic </a:t>
            </a:r>
            <a:r>
              <a:rPr lang="en-GB" dirty="0" smtClean="0"/>
              <a:t>overview</a:t>
            </a:r>
            <a:endParaRPr lang="en-GB" dirty="0" smtClean="0"/>
          </a:p>
          <a:p>
            <a:pPr lvl="1"/>
            <a:r>
              <a:rPr lang="en-GB" dirty="0" smtClean="0"/>
              <a:t>Reasons for migration to Austria</a:t>
            </a:r>
          </a:p>
          <a:p>
            <a:pPr lvl="1"/>
            <a:r>
              <a:rPr lang="en-GB" dirty="0" err="1" smtClean="0"/>
              <a:t>Labor</a:t>
            </a:r>
            <a:r>
              <a:rPr lang="en-GB" dirty="0" smtClean="0"/>
              <a:t> situation of migrants</a:t>
            </a:r>
          </a:p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Agenda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88564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long history of migration in Austria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Two main characteristics of migration</a:t>
            </a:r>
          </a:p>
          <a:p>
            <a:pPr lvl="1"/>
            <a:r>
              <a:rPr lang="en-GB" dirty="0" smtClean="0"/>
              <a:t>Transit migration</a:t>
            </a:r>
          </a:p>
          <a:p>
            <a:pPr lvl="1"/>
            <a:r>
              <a:rPr lang="en-GB" dirty="0" smtClean="0"/>
              <a:t>Guest-worker migration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1973 oil shock </a:t>
            </a:r>
            <a:r>
              <a:rPr lang="en-GB" dirty="0" smtClean="0">
                <a:sym typeface="Wingdings" pitchFamily="2" charset="2"/>
              </a:rPr>
              <a:t> economic recession  recruitment ended</a:t>
            </a:r>
            <a:br>
              <a:rPr lang="en-GB" dirty="0" smtClean="0">
                <a:sym typeface="Wingdings" pitchFamily="2" charset="2"/>
              </a:rPr>
            </a:b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1975 access for foreigners restricted</a:t>
            </a:r>
            <a:br>
              <a:rPr lang="en-GB" dirty="0" smtClean="0">
                <a:sym typeface="Wingdings" pitchFamily="2" charset="2"/>
              </a:rPr>
            </a:b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New forms of migration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Family reunification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Spontaneous </a:t>
            </a:r>
            <a:r>
              <a:rPr lang="en-GB" dirty="0" err="1" smtClean="0">
                <a:sym typeface="Wingdings" pitchFamily="2" charset="2"/>
              </a:rPr>
              <a:t>labor</a:t>
            </a:r>
            <a:r>
              <a:rPr lang="en-GB" dirty="0" smtClean="0">
                <a:sym typeface="Wingdings" pitchFamily="2" charset="2"/>
              </a:rPr>
              <a:t> migration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Asylum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History of Migration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9291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smtClean="0"/>
              <a:t>1.543 million </a:t>
            </a:r>
            <a:r>
              <a:rPr lang="en-GB" dirty="0" smtClean="0"/>
              <a:t>people (18.6%) with migration background</a:t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Where migrants come from?</a:t>
            </a:r>
            <a:endParaRPr lang="en-GB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44859470"/>
              </p:ext>
            </p:extLst>
          </p:nvPr>
        </p:nvGraphicFramePr>
        <p:xfrm>
          <a:off x="791580" y="2076450"/>
          <a:ext cx="7344816" cy="4232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9324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Demographic overview: Migrants by age</a:t>
            </a:r>
            <a:endParaRPr lang="en-GB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933889895"/>
              </p:ext>
            </p:extLst>
          </p:nvPr>
        </p:nvGraphicFramePr>
        <p:xfrm>
          <a:off x="359532" y="1808820"/>
          <a:ext cx="81009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9217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Demographic overview: Migrants by gender</a:t>
            </a:r>
            <a:endParaRPr lang="en-GB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346506540"/>
              </p:ext>
            </p:extLst>
          </p:nvPr>
        </p:nvGraphicFramePr>
        <p:xfrm>
          <a:off x="323528" y="177281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275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Demographic overview: Migrants by housing scheme</a:t>
            </a:r>
            <a:endParaRPr lang="en-GB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885283694"/>
              </p:ext>
            </p:extLst>
          </p:nvPr>
        </p:nvGraphicFramePr>
        <p:xfrm>
          <a:off x="863588" y="2096852"/>
          <a:ext cx="7452828" cy="3523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550856843"/>
              </p:ext>
            </p:extLst>
          </p:nvPr>
        </p:nvGraphicFramePr>
        <p:xfrm>
          <a:off x="863588" y="1088740"/>
          <a:ext cx="7416824" cy="4932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377248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Reasons for migration to Austria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739375227"/>
              </p:ext>
            </p:extLst>
          </p:nvPr>
        </p:nvGraphicFramePr>
        <p:xfrm>
          <a:off x="359532" y="1736812"/>
          <a:ext cx="81729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15322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7297-740D-4122-8984-0304C46A40FB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3,532,000 people occupied in Austria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17% with migration background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Industries: commerce, production of material goods, tourism and construction sector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Occupation rate:</a:t>
            </a:r>
          </a:p>
          <a:p>
            <a:pPr lvl="1"/>
            <a:r>
              <a:rPr lang="en-GB" dirty="0" smtClean="0"/>
              <a:t>Without migration background 75%</a:t>
            </a:r>
          </a:p>
          <a:p>
            <a:pPr lvl="1"/>
            <a:r>
              <a:rPr lang="en-GB" dirty="0" smtClean="0"/>
              <a:t>With migration background 65%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err="1" smtClean="0"/>
              <a:t>Labor</a:t>
            </a:r>
            <a:r>
              <a:rPr lang="en-GB" dirty="0" smtClean="0"/>
              <a:t> force behaviour differences in home country, gender and immigration generation:</a:t>
            </a:r>
          </a:p>
          <a:p>
            <a:pPr lvl="1"/>
            <a:r>
              <a:rPr lang="en-GB" dirty="0" smtClean="0"/>
              <a:t>70% of migrants from EU/EWR or Switzerland are occupied</a:t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 only 54% of people from Turkey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Women occupation rate: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Women from Turkey only 39%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Women form EU/EWR and Switzerland 61%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Women without migration background 69%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C92AFB-1483-43BA-BE41-5B640E216C6E}" type="datetime1">
              <a:rPr lang="de-DE" smtClean="0"/>
              <a:pPr/>
              <a:t>09.05.2012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Labor</a:t>
            </a:r>
            <a:r>
              <a:rPr lang="en-GB" dirty="0" smtClean="0"/>
              <a:t> situation of migrants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Occupation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0078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Bildschirmpräsentation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Larissa-Design</vt:lpstr>
      <vt:lpstr>PowerPoint-Präsentation</vt:lpstr>
      <vt:lpstr>Agenda</vt:lpstr>
      <vt:lpstr>History of Migration</vt:lpstr>
      <vt:lpstr>Statistics</vt:lpstr>
      <vt:lpstr>Statistics</vt:lpstr>
      <vt:lpstr>Statistics</vt:lpstr>
      <vt:lpstr>Statistics</vt:lpstr>
      <vt:lpstr>Reasons for migration to Austria</vt:lpstr>
      <vt:lpstr>Labor situation of migrants</vt:lpstr>
      <vt:lpstr>Labor situation of migrants</vt:lpstr>
      <vt:lpstr>Labor situation of migrants</vt:lpstr>
      <vt:lpstr>Labor situation of migrants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Fabian Frank</dc:creator>
  <cp:lastModifiedBy>Lisa Bilgeri</cp:lastModifiedBy>
  <cp:revision>398</cp:revision>
  <dcterms:created xsi:type="dcterms:W3CDTF">2010-07-11T10:16:44Z</dcterms:created>
  <dcterms:modified xsi:type="dcterms:W3CDTF">2012-05-09T01:18:06Z</dcterms:modified>
</cp:coreProperties>
</file>