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AA646-57D6-4E18-B41D-C8E1229EBC79}" type="doc">
      <dgm:prSet loTypeId="urn:microsoft.com/office/officeart/2005/8/layout/target3" loCatId="relationship" qsTypeId="urn:microsoft.com/office/officeart/2005/8/quickstyle/3d1" qsCatId="3D" csTypeId="urn:microsoft.com/office/officeart/2005/8/colors/accent4_1" csCatId="accent4" phldr="1"/>
      <dgm:spPr/>
      <dgm:t>
        <a:bodyPr/>
        <a:lstStyle/>
        <a:p>
          <a:endParaRPr lang="zh-CN" altLang="en-US"/>
        </a:p>
      </dgm:t>
    </dgm:pt>
    <dgm:pt modelId="{3C5EBC54-E871-4FB9-A432-3DB66507B986}">
      <dgm:prSet phldrT="[文本]"/>
      <dgm:spPr/>
      <dgm:t>
        <a:bodyPr/>
        <a:lstStyle/>
        <a:p>
          <a:pPr algn="ctr"/>
          <a:r>
            <a:rPr lang="zh-CN" altLang="en-US" b="1" dirty="0" smtClean="0">
              <a:solidFill>
                <a:srgbClr val="FF0000"/>
              </a:solidFill>
            </a:rPr>
            <a:t>二氢吡啶类</a:t>
          </a:r>
          <a:endParaRPr lang="zh-CN" altLang="en-US" b="1" dirty="0">
            <a:solidFill>
              <a:srgbClr val="FF0000"/>
            </a:solidFill>
          </a:endParaRPr>
        </a:p>
      </dgm:t>
    </dgm:pt>
    <dgm:pt modelId="{E51881CB-B16B-4AAB-BE0C-932AC2034A32}" type="parTrans" cxnId="{37E128BF-9478-49E1-BFA7-CC7F157E0EB0}">
      <dgm:prSet/>
      <dgm:spPr/>
      <dgm:t>
        <a:bodyPr/>
        <a:lstStyle/>
        <a:p>
          <a:pPr algn="ctr"/>
          <a:endParaRPr lang="zh-CN" altLang="en-US"/>
        </a:p>
      </dgm:t>
    </dgm:pt>
    <dgm:pt modelId="{E63CC298-BB4A-481C-B0AE-0AD5B347296A}" type="sibTrans" cxnId="{37E128BF-9478-49E1-BFA7-CC7F157E0EB0}">
      <dgm:prSet/>
      <dgm:spPr/>
      <dgm:t>
        <a:bodyPr/>
        <a:lstStyle/>
        <a:p>
          <a:pPr algn="ctr"/>
          <a:endParaRPr lang="zh-CN" altLang="en-US"/>
        </a:p>
      </dgm:t>
    </dgm:pt>
    <dgm:pt modelId="{AA8B77F6-0387-42CC-8750-5FC6C2CDF737}">
      <dgm:prSet phldrT="[文本]"/>
      <dgm:spPr/>
      <dgm:t>
        <a:bodyPr/>
        <a:lstStyle/>
        <a:p>
          <a:pPr algn="ctr"/>
          <a:r>
            <a:rPr lang="zh-CN" altLang="en-US" b="1" dirty="0" smtClean="0">
              <a:solidFill>
                <a:srgbClr val="FF0000"/>
              </a:solidFill>
            </a:rPr>
            <a:t>硝苯地平</a:t>
          </a:r>
          <a:endParaRPr lang="zh-CN" altLang="en-US" b="1" dirty="0">
            <a:solidFill>
              <a:srgbClr val="FF0000"/>
            </a:solidFill>
          </a:endParaRPr>
        </a:p>
      </dgm:t>
    </dgm:pt>
    <dgm:pt modelId="{A5D99CED-1904-4EB8-9503-C343E9DF7F00}" type="parTrans" cxnId="{F9EA58EC-519D-4740-993F-1B0A9B34AE6F}">
      <dgm:prSet/>
      <dgm:spPr/>
      <dgm:t>
        <a:bodyPr/>
        <a:lstStyle/>
        <a:p>
          <a:pPr algn="ctr"/>
          <a:endParaRPr lang="zh-CN" altLang="en-US"/>
        </a:p>
      </dgm:t>
    </dgm:pt>
    <dgm:pt modelId="{EAD551A6-E15F-46F2-A15B-5B0C86C03271}" type="sibTrans" cxnId="{F9EA58EC-519D-4740-993F-1B0A9B34AE6F}">
      <dgm:prSet/>
      <dgm:spPr/>
      <dgm:t>
        <a:bodyPr/>
        <a:lstStyle/>
        <a:p>
          <a:pPr algn="ctr"/>
          <a:endParaRPr lang="zh-CN" altLang="en-US"/>
        </a:p>
      </dgm:t>
    </dgm:pt>
    <dgm:pt modelId="{7B185F07-B970-4C50-8638-F9999A9CF63F}">
      <dgm:prSet phldrT="[文本]"/>
      <dgm:spPr/>
      <dgm:t>
        <a:bodyPr/>
        <a:lstStyle/>
        <a:p>
          <a:pPr algn="ctr"/>
          <a:r>
            <a:rPr lang="zh-CN" altLang="en-US" dirty="0" smtClean="0"/>
            <a:t>地尔硫卓类</a:t>
          </a:r>
          <a:endParaRPr lang="zh-CN" altLang="en-US" b="1" dirty="0"/>
        </a:p>
      </dgm:t>
    </dgm:pt>
    <dgm:pt modelId="{2C75A0E1-A9BB-4A2D-8269-BF6C3398B1B6}" type="parTrans" cxnId="{5F4F9944-B832-49EA-BC9F-74B75B61137F}">
      <dgm:prSet/>
      <dgm:spPr/>
      <dgm:t>
        <a:bodyPr/>
        <a:lstStyle/>
        <a:p>
          <a:pPr algn="ctr"/>
          <a:endParaRPr lang="zh-CN" altLang="en-US"/>
        </a:p>
      </dgm:t>
    </dgm:pt>
    <dgm:pt modelId="{86428DDB-4349-41B1-937B-9DC8C9FE59C7}" type="sibTrans" cxnId="{5F4F9944-B832-49EA-BC9F-74B75B61137F}">
      <dgm:prSet/>
      <dgm:spPr/>
      <dgm:t>
        <a:bodyPr/>
        <a:lstStyle/>
        <a:p>
          <a:pPr algn="ctr"/>
          <a:endParaRPr lang="zh-CN" altLang="en-US"/>
        </a:p>
      </dgm:t>
    </dgm:pt>
    <dgm:pt modelId="{DAC55EAE-EEAE-4A04-9EE0-B9C52371956D}">
      <dgm:prSet phldrT="[文本]"/>
      <dgm:spPr/>
      <dgm:t>
        <a:bodyPr/>
        <a:lstStyle/>
        <a:p>
          <a:pPr algn="ctr"/>
          <a:r>
            <a:rPr lang="zh-CN" altLang="en-US" dirty="0" smtClean="0"/>
            <a:t>地尔硫卓</a:t>
          </a:r>
          <a:endParaRPr lang="zh-CN" altLang="en-US" dirty="0"/>
        </a:p>
      </dgm:t>
    </dgm:pt>
    <dgm:pt modelId="{C20E76A4-C62A-4A2C-963A-0D20FA0FFE28}" type="parTrans" cxnId="{D2B9851F-42BA-41EF-B0AC-3309005D7645}">
      <dgm:prSet/>
      <dgm:spPr/>
      <dgm:t>
        <a:bodyPr/>
        <a:lstStyle/>
        <a:p>
          <a:pPr algn="ctr"/>
          <a:endParaRPr lang="zh-CN" altLang="en-US"/>
        </a:p>
      </dgm:t>
    </dgm:pt>
    <dgm:pt modelId="{6D890AE8-1662-48D3-991A-A62A0AA67786}" type="sibTrans" cxnId="{D2B9851F-42BA-41EF-B0AC-3309005D7645}">
      <dgm:prSet/>
      <dgm:spPr/>
      <dgm:t>
        <a:bodyPr/>
        <a:lstStyle/>
        <a:p>
          <a:pPr algn="ctr"/>
          <a:endParaRPr lang="zh-CN" altLang="en-US"/>
        </a:p>
      </dgm:t>
    </dgm:pt>
    <dgm:pt modelId="{D07AE0DB-21BF-4EAC-B7DE-1147A0146EEE}">
      <dgm:prSet phldrT="[文本]"/>
      <dgm:spPr/>
      <dgm:t>
        <a:bodyPr/>
        <a:lstStyle/>
        <a:p>
          <a:pPr algn="ctr"/>
          <a:r>
            <a:rPr lang="zh-CN" altLang="en-US" dirty="0" smtClean="0"/>
            <a:t>苯烷胺类</a:t>
          </a:r>
          <a:endParaRPr lang="zh-CN" altLang="en-US" b="1" dirty="0"/>
        </a:p>
      </dgm:t>
    </dgm:pt>
    <dgm:pt modelId="{F3970490-59F2-46F4-A5A4-F6AA03FFE482}" type="parTrans" cxnId="{723F8F32-76E0-4CD4-9557-049BD41B7FF3}">
      <dgm:prSet/>
      <dgm:spPr/>
      <dgm:t>
        <a:bodyPr/>
        <a:lstStyle/>
        <a:p>
          <a:pPr algn="ctr"/>
          <a:endParaRPr lang="zh-CN" altLang="en-US"/>
        </a:p>
      </dgm:t>
    </dgm:pt>
    <dgm:pt modelId="{9AAA0F1B-2455-418C-8ABA-A4A0787C5969}" type="sibTrans" cxnId="{723F8F32-76E0-4CD4-9557-049BD41B7FF3}">
      <dgm:prSet/>
      <dgm:spPr/>
      <dgm:t>
        <a:bodyPr/>
        <a:lstStyle/>
        <a:p>
          <a:pPr algn="ctr"/>
          <a:endParaRPr lang="zh-CN" altLang="en-US"/>
        </a:p>
      </dgm:t>
    </dgm:pt>
    <dgm:pt modelId="{746EB615-AD01-43D8-9602-1BEF6DE7C4C7}">
      <dgm:prSet phldrT="[文本]"/>
      <dgm:spPr/>
      <dgm:t>
        <a:bodyPr/>
        <a:lstStyle/>
        <a:p>
          <a:pPr algn="ctr"/>
          <a:r>
            <a:rPr lang="zh-CN" altLang="en-US" dirty="0" smtClean="0"/>
            <a:t>维拉帕米</a:t>
          </a:r>
          <a:endParaRPr lang="zh-CN" altLang="en-US" dirty="0"/>
        </a:p>
      </dgm:t>
    </dgm:pt>
    <dgm:pt modelId="{15F323AB-55DE-47DC-B58C-8B7BE302C6C4}" type="parTrans" cxnId="{6B47C87A-E8EC-4E00-8DF7-214919A21AB4}">
      <dgm:prSet/>
      <dgm:spPr/>
      <dgm:t>
        <a:bodyPr/>
        <a:lstStyle/>
        <a:p>
          <a:pPr algn="ctr"/>
          <a:endParaRPr lang="zh-CN" altLang="en-US"/>
        </a:p>
      </dgm:t>
    </dgm:pt>
    <dgm:pt modelId="{6640D9C1-C4CF-4963-8D7B-763B53FEF70E}" type="sibTrans" cxnId="{6B47C87A-E8EC-4E00-8DF7-214919A21AB4}">
      <dgm:prSet/>
      <dgm:spPr/>
      <dgm:t>
        <a:bodyPr/>
        <a:lstStyle/>
        <a:p>
          <a:pPr algn="ctr"/>
          <a:endParaRPr lang="zh-CN" altLang="en-US"/>
        </a:p>
      </dgm:t>
    </dgm:pt>
    <dgm:pt modelId="{850594B5-28E0-40BA-84FC-38E7BADF3077}">
      <dgm:prSet phldrT="[文本]"/>
      <dgm:spPr/>
      <dgm:t>
        <a:bodyPr/>
        <a:lstStyle/>
        <a:p>
          <a:pPr algn="ctr"/>
          <a:r>
            <a:rPr lang="zh-CN" altLang="en-US" dirty="0" smtClean="0"/>
            <a:t>三苯哌嗪类</a:t>
          </a:r>
          <a:endParaRPr lang="zh-CN" altLang="en-US" dirty="0"/>
        </a:p>
      </dgm:t>
    </dgm:pt>
    <dgm:pt modelId="{E79521B6-91D0-4781-8790-36D22466C90C}" type="parTrans" cxnId="{434F8ECA-31B1-40F7-927E-3A467433E838}">
      <dgm:prSet/>
      <dgm:spPr/>
      <dgm:t>
        <a:bodyPr/>
        <a:lstStyle/>
        <a:p>
          <a:pPr algn="ctr"/>
          <a:endParaRPr lang="zh-CN" altLang="en-US"/>
        </a:p>
      </dgm:t>
    </dgm:pt>
    <dgm:pt modelId="{DD61097C-2EDE-4F31-A066-476FA51F34C1}" type="sibTrans" cxnId="{434F8ECA-31B1-40F7-927E-3A467433E838}">
      <dgm:prSet/>
      <dgm:spPr/>
      <dgm:t>
        <a:bodyPr/>
        <a:lstStyle/>
        <a:p>
          <a:pPr algn="ctr"/>
          <a:endParaRPr lang="zh-CN" altLang="en-US"/>
        </a:p>
      </dgm:t>
    </dgm:pt>
    <dgm:pt modelId="{FA7963D0-B408-44CA-875A-B912FF1B292A}">
      <dgm:prSet phldrT="[文本]"/>
      <dgm:spPr/>
      <dgm:t>
        <a:bodyPr/>
        <a:lstStyle/>
        <a:p>
          <a:pPr algn="ctr"/>
          <a:r>
            <a:rPr lang="zh-CN" altLang="en-US" b="1" dirty="0" smtClean="0">
              <a:solidFill>
                <a:srgbClr val="FF0000"/>
              </a:solidFill>
            </a:rPr>
            <a:t>氨氯地平</a:t>
          </a:r>
          <a:endParaRPr lang="zh-CN" altLang="en-US" b="1" dirty="0">
            <a:solidFill>
              <a:srgbClr val="FF0000"/>
            </a:solidFill>
          </a:endParaRPr>
        </a:p>
      </dgm:t>
    </dgm:pt>
    <dgm:pt modelId="{81A04FC2-B28F-4C27-B4C8-B5A66E0320E8}" type="parTrans" cxnId="{1246D494-2B86-4AF1-8798-0D748BE1123F}">
      <dgm:prSet/>
      <dgm:spPr/>
      <dgm:t>
        <a:bodyPr/>
        <a:lstStyle/>
        <a:p>
          <a:pPr algn="ctr"/>
          <a:endParaRPr lang="zh-CN" altLang="en-US"/>
        </a:p>
      </dgm:t>
    </dgm:pt>
    <dgm:pt modelId="{F7663649-17DC-4FFE-9992-B0C31A705EA9}" type="sibTrans" cxnId="{1246D494-2B86-4AF1-8798-0D748BE1123F}">
      <dgm:prSet/>
      <dgm:spPr/>
      <dgm:t>
        <a:bodyPr/>
        <a:lstStyle/>
        <a:p>
          <a:pPr algn="ctr"/>
          <a:endParaRPr lang="zh-CN" altLang="en-US"/>
        </a:p>
      </dgm:t>
    </dgm:pt>
    <dgm:pt modelId="{93DCBAE4-42E2-4BE7-AF2A-424013475A6E}">
      <dgm:prSet phldrT="[文本]"/>
      <dgm:spPr/>
      <dgm:t>
        <a:bodyPr/>
        <a:lstStyle/>
        <a:p>
          <a:pPr algn="ctr"/>
          <a:r>
            <a:rPr lang="zh-CN" altLang="en-US" dirty="0" smtClean="0"/>
            <a:t>氟桂利嗪</a:t>
          </a:r>
          <a:endParaRPr lang="zh-CN" altLang="en-US" dirty="0"/>
        </a:p>
      </dgm:t>
    </dgm:pt>
    <dgm:pt modelId="{5649E538-9B64-425E-9F7F-32953AB90DA4}" type="parTrans" cxnId="{30178A39-4D9A-47DC-8AF7-FA70A32FABE8}">
      <dgm:prSet/>
      <dgm:spPr/>
      <dgm:t>
        <a:bodyPr/>
        <a:lstStyle/>
        <a:p>
          <a:pPr algn="ctr"/>
          <a:endParaRPr lang="zh-CN" altLang="en-US"/>
        </a:p>
      </dgm:t>
    </dgm:pt>
    <dgm:pt modelId="{19DF1C5E-F02A-4F59-B50B-90FA0751D8AE}" type="sibTrans" cxnId="{30178A39-4D9A-47DC-8AF7-FA70A32FABE8}">
      <dgm:prSet/>
      <dgm:spPr/>
      <dgm:t>
        <a:bodyPr/>
        <a:lstStyle/>
        <a:p>
          <a:pPr algn="ctr"/>
          <a:endParaRPr lang="zh-CN" altLang="en-US"/>
        </a:p>
      </dgm:t>
    </dgm:pt>
    <dgm:pt modelId="{EE0511BD-58F8-41A9-9029-D606D1307D01}" type="pres">
      <dgm:prSet presAssocID="{3A5AA646-57D6-4E18-B41D-C8E1229EBC7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CFCD423-4DD6-4D6E-938B-A99E8B8518A8}" type="pres">
      <dgm:prSet presAssocID="{3C5EBC54-E871-4FB9-A432-3DB66507B986}" presName="circle1" presStyleLbl="node1" presStyleIdx="0" presStyleCnt="4"/>
      <dgm:spPr/>
    </dgm:pt>
    <dgm:pt modelId="{2C1FBB9F-D444-4508-896D-B9EFA2ECCF96}" type="pres">
      <dgm:prSet presAssocID="{3C5EBC54-E871-4FB9-A432-3DB66507B986}" presName="space" presStyleCnt="0"/>
      <dgm:spPr/>
    </dgm:pt>
    <dgm:pt modelId="{C0A8BF23-4CE8-4AD7-AA37-8AE6F4926834}" type="pres">
      <dgm:prSet presAssocID="{3C5EBC54-E871-4FB9-A432-3DB66507B986}" presName="rect1" presStyleLbl="alignAcc1" presStyleIdx="0" presStyleCnt="4"/>
      <dgm:spPr/>
      <dgm:t>
        <a:bodyPr/>
        <a:lstStyle/>
        <a:p>
          <a:endParaRPr lang="zh-CN" altLang="en-US"/>
        </a:p>
      </dgm:t>
    </dgm:pt>
    <dgm:pt modelId="{EF842EC3-A035-42A0-8198-9AE1053A252C}" type="pres">
      <dgm:prSet presAssocID="{7B185F07-B970-4C50-8638-F9999A9CF63F}" presName="vertSpace2" presStyleLbl="node1" presStyleIdx="0" presStyleCnt="4"/>
      <dgm:spPr/>
    </dgm:pt>
    <dgm:pt modelId="{4856C167-DA0C-46A4-BF36-CBD93A734CC3}" type="pres">
      <dgm:prSet presAssocID="{7B185F07-B970-4C50-8638-F9999A9CF63F}" presName="circle2" presStyleLbl="node1" presStyleIdx="1" presStyleCnt="4"/>
      <dgm:spPr/>
    </dgm:pt>
    <dgm:pt modelId="{3666CF8B-10FE-41BF-BC3F-91375197B745}" type="pres">
      <dgm:prSet presAssocID="{7B185F07-B970-4C50-8638-F9999A9CF63F}" presName="rect2" presStyleLbl="alignAcc1" presStyleIdx="1" presStyleCnt="4"/>
      <dgm:spPr/>
      <dgm:t>
        <a:bodyPr/>
        <a:lstStyle/>
        <a:p>
          <a:endParaRPr lang="zh-CN" altLang="en-US"/>
        </a:p>
      </dgm:t>
    </dgm:pt>
    <dgm:pt modelId="{2C1133DE-BEBB-4960-ADE2-96926544079D}" type="pres">
      <dgm:prSet presAssocID="{D07AE0DB-21BF-4EAC-B7DE-1147A0146EEE}" presName="vertSpace3" presStyleLbl="node1" presStyleIdx="1" presStyleCnt="4"/>
      <dgm:spPr/>
    </dgm:pt>
    <dgm:pt modelId="{3F5DAAA0-A22E-4B84-AE34-01549A379387}" type="pres">
      <dgm:prSet presAssocID="{D07AE0DB-21BF-4EAC-B7DE-1147A0146EEE}" presName="circle3" presStyleLbl="node1" presStyleIdx="2" presStyleCnt="4"/>
      <dgm:spPr/>
    </dgm:pt>
    <dgm:pt modelId="{9C98D957-DFD8-4366-9A50-536BC156F8C8}" type="pres">
      <dgm:prSet presAssocID="{D07AE0DB-21BF-4EAC-B7DE-1147A0146EEE}" presName="rect3" presStyleLbl="alignAcc1" presStyleIdx="2" presStyleCnt="4"/>
      <dgm:spPr/>
      <dgm:t>
        <a:bodyPr/>
        <a:lstStyle/>
        <a:p>
          <a:endParaRPr lang="zh-CN" altLang="en-US"/>
        </a:p>
      </dgm:t>
    </dgm:pt>
    <dgm:pt modelId="{7EDE8CED-E2FB-40F1-8B59-21FFADA1E2FB}" type="pres">
      <dgm:prSet presAssocID="{850594B5-28E0-40BA-84FC-38E7BADF3077}" presName="vertSpace4" presStyleLbl="node1" presStyleIdx="2" presStyleCnt="4"/>
      <dgm:spPr/>
    </dgm:pt>
    <dgm:pt modelId="{ECA848C6-6037-461F-BB6E-B028A658C230}" type="pres">
      <dgm:prSet presAssocID="{850594B5-28E0-40BA-84FC-38E7BADF3077}" presName="circle4" presStyleLbl="node1" presStyleIdx="3" presStyleCnt="4"/>
      <dgm:spPr/>
    </dgm:pt>
    <dgm:pt modelId="{478C7E8C-116B-4A6C-BA7A-672E9154568F}" type="pres">
      <dgm:prSet presAssocID="{850594B5-28E0-40BA-84FC-38E7BADF3077}" presName="rect4" presStyleLbl="alignAcc1" presStyleIdx="3" presStyleCnt="4"/>
      <dgm:spPr/>
      <dgm:t>
        <a:bodyPr/>
        <a:lstStyle/>
        <a:p>
          <a:endParaRPr lang="zh-CN" altLang="en-US"/>
        </a:p>
      </dgm:t>
    </dgm:pt>
    <dgm:pt modelId="{33D76EE0-310F-41E6-96CA-D137BA902C3D}" type="pres">
      <dgm:prSet presAssocID="{3C5EBC54-E871-4FB9-A432-3DB66507B986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ACFC30B-B1FE-4377-83DD-77A7E13FC618}" type="pres">
      <dgm:prSet presAssocID="{3C5EBC54-E871-4FB9-A432-3DB66507B986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79BD7B5-473C-4CE8-96E2-E3F0EAE71DEF}" type="pres">
      <dgm:prSet presAssocID="{7B185F07-B970-4C50-8638-F9999A9CF63F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7672D45-FB27-4452-9E45-8D51F5631EEC}" type="pres">
      <dgm:prSet presAssocID="{7B185F07-B970-4C50-8638-F9999A9CF63F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C94DB1-F28D-45EA-BE85-06107AE59F6E}" type="pres">
      <dgm:prSet presAssocID="{D07AE0DB-21BF-4EAC-B7DE-1147A0146EEE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6509A3C-B3ED-41E4-AE56-6A428F2180C8}" type="pres">
      <dgm:prSet presAssocID="{D07AE0DB-21BF-4EAC-B7DE-1147A0146EEE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E4402AC-AC30-4A6C-BED0-03A2582A98E6}" type="pres">
      <dgm:prSet presAssocID="{850594B5-28E0-40BA-84FC-38E7BADF3077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2F48E43-6242-45A0-95D7-39051D672E6C}" type="pres">
      <dgm:prSet presAssocID="{850594B5-28E0-40BA-84FC-38E7BADF3077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40B3450-E7FF-49F7-A431-789727E30E20}" type="presOf" srcId="{7B185F07-B970-4C50-8638-F9999A9CF63F}" destId="{C79BD7B5-473C-4CE8-96E2-E3F0EAE71DEF}" srcOrd="1" destOrd="0" presId="urn:microsoft.com/office/officeart/2005/8/layout/target3"/>
    <dgm:cxn modelId="{FECB35F0-8273-4390-8683-BEE2ABE57B2A}" type="presOf" srcId="{746EB615-AD01-43D8-9602-1BEF6DE7C4C7}" destId="{B6509A3C-B3ED-41E4-AE56-6A428F2180C8}" srcOrd="0" destOrd="0" presId="urn:microsoft.com/office/officeart/2005/8/layout/target3"/>
    <dgm:cxn modelId="{AAFE5284-FAA0-4FB0-AEE1-5100BDAD4546}" type="presOf" srcId="{3C5EBC54-E871-4FB9-A432-3DB66507B986}" destId="{33D76EE0-310F-41E6-96CA-D137BA902C3D}" srcOrd="1" destOrd="0" presId="urn:microsoft.com/office/officeart/2005/8/layout/target3"/>
    <dgm:cxn modelId="{1246D494-2B86-4AF1-8798-0D748BE1123F}" srcId="{3C5EBC54-E871-4FB9-A432-3DB66507B986}" destId="{FA7963D0-B408-44CA-875A-B912FF1B292A}" srcOrd="1" destOrd="0" parTransId="{81A04FC2-B28F-4C27-B4C8-B5A66E0320E8}" sibTransId="{F7663649-17DC-4FFE-9992-B0C31A705EA9}"/>
    <dgm:cxn modelId="{E317C9B3-FBD4-4AA5-8438-FC530854FF30}" type="presOf" srcId="{850594B5-28E0-40BA-84FC-38E7BADF3077}" destId="{478C7E8C-116B-4A6C-BA7A-672E9154568F}" srcOrd="0" destOrd="0" presId="urn:microsoft.com/office/officeart/2005/8/layout/target3"/>
    <dgm:cxn modelId="{F9EA58EC-519D-4740-993F-1B0A9B34AE6F}" srcId="{3C5EBC54-E871-4FB9-A432-3DB66507B986}" destId="{AA8B77F6-0387-42CC-8750-5FC6C2CDF737}" srcOrd="0" destOrd="0" parTransId="{A5D99CED-1904-4EB8-9503-C343E9DF7F00}" sibTransId="{EAD551A6-E15F-46F2-A15B-5B0C86C03271}"/>
    <dgm:cxn modelId="{217E6BF0-FC79-46B6-96D9-345B0624CD13}" type="presOf" srcId="{D07AE0DB-21BF-4EAC-B7DE-1147A0146EEE}" destId="{E8C94DB1-F28D-45EA-BE85-06107AE59F6E}" srcOrd="1" destOrd="0" presId="urn:microsoft.com/office/officeart/2005/8/layout/target3"/>
    <dgm:cxn modelId="{E5B87990-3821-4F9F-86DA-558B219115CA}" type="presOf" srcId="{7B185F07-B970-4C50-8638-F9999A9CF63F}" destId="{3666CF8B-10FE-41BF-BC3F-91375197B745}" srcOrd="0" destOrd="0" presId="urn:microsoft.com/office/officeart/2005/8/layout/target3"/>
    <dgm:cxn modelId="{2623832B-657B-48C0-905E-D6F279C295CD}" type="presOf" srcId="{93DCBAE4-42E2-4BE7-AF2A-424013475A6E}" destId="{C2F48E43-6242-45A0-95D7-39051D672E6C}" srcOrd="0" destOrd="0" presId="urn:microsoft.com/office/officeart/2005/8/layout/target3"/>
    <dgm:cxn modelId="{AD320A0C-231D-4A71-B051-BE4EA8584CF7}" type="presOf" srcId="{FA7963D0-B408-44CA-875A-B912FF1B292A}" destId="{CACFC30B-B1FE-4377-83DD-77A7E13FC618}" srcOrd="0" destOrd="1" presId="urn:microsoft.com/office/officeart/2005/8/layout/target3"/>
    <dgm:cxn modelId="{723F8F32-76E0-4CD4-9557-049BD41B7FF3}" srcId="{3A5AA646-57D6-4E18-B41D-C8E1229EBC79}" destId="{D07AE0DB-21BF-4EAC-B7DE-1147A0146EEE}" srcOrd="2" destOrd="0" parTransId="{F3970490-59F2-46F4-A5A4-F6AA03FFE482}" sibTransId="{9AAA0F1B-2455-418C-8ABA-A4A0787C5969}"/>
    <dgm:cxn modelId="{180B0B63-6522-45A0-936C-23A12E8890CC}" type="presOf" srcId="{DAC55EAE-EEAE-4A04-9EE0-B9C52371956D}" destId="{77672D45-FB27-4452-9E45-8D51F5631EEC}" srcOrd="0" destOrd="0" presId="urn:microsoft.com/office/officeart/2005/8/layout/target3"/>
    <dgm:cxn modelId="{49047115-6855-403F-9080-BE0E487C7449}" type="presOf" srcId="{3A5AA646-57D6-4E18-B41D-C8E1229EBC79}" destId="{EE0511BD-58F8-41A9-9029-D606D1307D01}" srcOrd="0" destOrd="0" presId="urn:microsoft.com/office/officeart/2005/8/layout/target3"/>
    <dgm:cxn modelId="{21F27664-75E7-40EE-89D3-2D280269FE84}" type="presOf" srcId="{AA8B77F6-0387-42CC-8750-5FC6C2CDF737}" destId="{CACFC30B-B1FE-4377-83DD-77A7E13FC618}" srcOrd="0" destOrd="0" presId="urn:microsoft.com/office/officeart/2005/8/layout/target3"/>
    <dgm:cxn modelId="{D2B9851F-42BA-41EF-B0AC-3309005D7645}" srcId="{7B185F07-B970-4C50-8638-F9999A9CF63F}" destId="{DAC55EAE-EEAE-4A04-9EE0-B9C52371956D}" srcOrd="0" destOrd="0" parTransId="{C20E76A4-C62A-4A2C-963A-0D20FA0FFE28}" sibTransId="{6D890AE8-1662-48D3-991A-A62A0AA67786}"/>
    <dgm:cxn modelId="{434F8ECA-31B1-40F7-927E-3A467433E838}" srcId="{3A5AA646-57D6-4E18-B41D-C8E1229EBC79}" destId="{850594B5-28E0-40BA-84FC-38E7BADF3077}" srcOrd="3" destOrd="0" parTransId="{E79521B6-91D0-4781-8790-36D22466C90C}" sibTransId="{DD61097C-2EDE-4F31-A066-476FA51F34C1}"/>
    <dgm:cxn modelId="{FA0FB909-6C8B-49D7-8214-C03056F8E6A8}" type="presOf" srcId="{850594B5-28E0-40BA-84FC-38E7BADF3077}" destId="{DE4402AC-AC30-4A6C-BED0-03A2582A98E6}" srcOrd="1" destOrd="0" presId="urn:microsoft.com/office/officeart/2005/8/layout/target3"/>
    <dgm:cxn modelId="{37E128BF-9478-49E1-BFA7-CC7F157E0EB0}" srcId="{3A5AA646-57D6-4E18-B41D-C8E1229EBC79}" destId="{3C5EBC54-E871-4FB9-A432-3DB66507B986}" srcOrd="0" destOrd="0" parTransId="{E51881CB-B16B-4AAB-BE0C-932AC2034A32}" sibTransId="{E63CC298-BB4A-481C-B0AE-0AD5B347296A}"/>
    <dgm:cxn modelId="{6B47C87A-E8EC-4E00-8DF7-214919A21AB4}" srcId="{D07AE0DB-21BF-4EAC-B7DE-1147A0146EEE}" destId="{746EB615-AD01-43D8-9602-1BEF6DE7C4C7}" srcOrd="0" destOrd="0" parTransId="{15F323AB-55DE-47DC-B58C-8B7BE302C6C4}" sibTransId="{6640D9C1-C4CF-4963-8D7B-763B53FEF70E}"/>
    <dgm:cxn modelId="{E93AD6FC-06F5-476B-8BFD-E2F9A5C815A8}" type="presOf" srcId="{3C5EBC54-E871-4FB9-A432-3DB66507B986}" destId="{C0A8BF23-4CE8-4AD7-AA37-8AE6F4926834}" srcOrd="0" destOrd="0" presId="urn:microsoft.com/office/officeart/2005/8/layout/target3"/>
    <dgm:cxn modelId="{5F4F9944-B832-49EA-BC9F-74B75B61137F}" srcId="{3A5AA646-57D6-4E18-B41D-C8E1229EBC79}" destId="{7B185F07-B970-4C50-8638-F9999A9CF63F}" srcOrd="1" destOrd="0" parTransId="{2C75A0E1-A9BB-4A2D-8269-BF6C3398B1B6}" sibTransId="{86428DDB-4349-41B1-937B-9DC8C9FE59C7}"/>
    <dgm:cxn modelId="{19130047-63C0-4EF9-B945-F2AD4C384894}" type="presOf" srcId="{D07AE0DB-21BF-4EAC-B7DE-1147A0146EEE}" destId="{9C98D957-DFD8-4366-9A50-536BC156F8C8}" srcOrd="0" destOrd="0" presId="urn:microsoft.com/office/officeart/2005/8/layout/target3"/>
    <dgm:cxn modelId="{30178A39-4D9A-47DC-8AF7-FA70A32FABE8}" srcId="{850594B5-28E0-40BA-84FC-38E7BADF3077}" destId="{93DCBAE4-42E2-4BE7-AF2A-424013475A6E}" srcOrd="0" destOrd="0" parTransId="{5649E538-9B64-425E-9F7F-32953AB90DA4}" sibTransId="{19DF1C5E-F02A-4F59-B50B-90FA0751D8AE}"/>
    <dgm:cxn modelId="{020D19C5-822E-462B-A48A-9841B8237DB0}" type="presParOf" srcId="{EE0511BD-58F8-41A9-9029-D606D1307D01}" destId="{FCFCD423-4DD6-4D6E-938B-A99E8B8518A8}" srcOrd="0" destOrd="0" presId="urn:microsoft.com/office/officeart/2005/8/layout/target3"/>
    <dgm:cxn modelId="{72495647-AB27-40EC-830B-CF7DCB535E9D}" type="presParOf" srcId="{EE0511BD-58F8-41A9-9029-D606D1307D01}" destId="{2C1FBB9F-D444-4508-896D-B9EFA2ECCF96}" srcOrd="1" destOrd="0" presId="urn:microsoft.com/office/officeart/2005/8/layout/target3"/>
    <dgm:cxn modelId="{45432115-A5B0-4B32-95A2-11355C5879EB}" type="presParOf" srcId="{EE0511BD-58F8-41A9-9029-D606D1307D01}" destId="{C0A8BF23-4CE8-4AD7-AA37-8AE6F4926834}" srcOrd="2" destOrd="0" presId="urn:microsoft.com/office/officeart/2005/8/layout/target3"/>
    <dgm:cxn modelId="{AF48CB93-BBEE-4660-8F9B-07769DEFBE45}" type="presParOf" srcId="{EE0511BD-58F8-41A9-9029-D606D1307D01}" destId="{EF842EC3-A035-42A0-8198-9AE1053A252C}" srcOrd="3" destOrd="0" presId="urn:microsoft.com/office/officeart/2005/8/layout/target3"/>
    <dgm:cxn modelId="{8CFCFC38-E5AA-4602-895E-91407B0FF867}" type="presParOf" srcId="{EE0511BD-58F8-41A9-9029-D606D1307D01}" destId="{4856C167-DA0C-46A4-BF36-CBD93A734CC3}" srcOrd="4" destOrd="0" presId="urn:microsoft.com/office/officeart/2005/8/layout/target3"/>
    <dgm:cxn modelId="{B9C89B93-C735-4B96-B149-8A3F2881E868}" type="presParOf" srcId="{EE0511BD-58F8-41A9-9029-D606D1307D01}" destId="{3666CF8B-10FE-41BF-BC3F-91375197B745}" srcOrd="5" destOrd="0" presId="urn:microsoft.com/office/officeart/2005/8/layout/target3"/>
    <dgm:cxn modelId="{DBA90DBC-7832-4921-8674-6928C284FFCF}" type="presParOf" srcId="{EE0511BD-58F8-41A9-9029-D606D1307D01}" destId="{2C1133DE-BEBB-4960-ADE2-96926544079D}" srcOrd="6" destOrd="0" presId="urn:microsoft.com/office/officeart/2005/8/layout/target3"/>
    <dgm:cxn modelId="{F1A24095-9531-4F4C-A0BF-FEA9D2E8C3E8}" type="presParOf" srcId="{EE0511BD-58F8-41A9-9029-D606D1307D01}" destId="{3F5DAAA0-A22E-4B84-AE34-01549A379387}" srcOrd="7" destOrd="0" presId="urn:microsoft.com/office/officeart/2005/8/layout/target3"/>
    <dgm:cxn modelId="{128286BF-C00C-4361-AF4F-A7C568F732EB}" type="presParOf" srcId="{EE0511BD-58F8-41A9-9029-D606D1307D01}" destId="{9C98D957-DFD8-4366-9A50-536BC156F8C8}" srcOrd="8" destOrd="0" presId="urn:microsoft.com/office/officeart/2005/8/layout/target3"/>
    <dgm:cxn modelId="{A6658B0B-4FF0-4F1C-B6A1-C9D1E8BD0230}" type="presParOf" srcId="{EE0511BD-58F8-41A9-9029-D606D1307D01}" destId="{7EDE8CED-E2FB-40F1-8B59-21FFADA1E2FB}" srcOrd="9" destOrd="0" presId="urn:microsoft.com/office/officeart/2005/8/layout/target3"/>
    <dgm:cxn modelId="{792CCFDD-2D07-469A-9FA8-EA62137104A5}" type="presParOf" srcId="{EE0511BD-58F8-41A9-9029-D606D1307D01}" destId="{ECA848C6-6037-461F-BB6E-B028A658C230}" srcOrd="10" destOrd="0" presId="urn:microsoft.com/office/officeart/2005/8/layout/target3"/>
    <dgm:cxn modelId="{A2DA744B-96A2-420C-A36F-0BB8B536F1CA}" type="presParOf" srcId="{EE0511BD-58F8-41A9-9029-D606D1307D01}" destId="{478C7E8C-116B-4A6C-BA7A-672E9154568F}" srcOrd="11" destOrd="0" presId="urn:microsoft.com/office/officeart/2005/8/layout/target3"/>
    <dgm:cxn modelId="{CB9E1198-5D86-40CB-B70B-DCA79CF40022}" type="presParOf" srcId="{EE0511BD-58F8-41A9-9029-D606D1307D01}" destId="{33D76EE0-310F-41E6-96CA-D137BA902C3D}" srcOrd="12" destOrd="0" presId="urn:microsoft.com/office/officeart/2005/8/layout/target3"/>
    <dgm:cxn modelId="{AB70D584-1459-44C0-BB69-9B2EC402E693}" type="presParOf" srcId="{EE0511BD-58F8-41A9-9029-D606D1307D01}" destId="{CACFC30B-B1FE-4377-83DD-77A7E13FC618}" srcOrd="13" destOrd="0" presId="urn:microsoft.com/office/officeart/2005/8/layout/target3"/>
    <dgm:cxn modelId="{C51ED9CC-CC8E-4995-9E64-BD2828B4A109}" type="presParOf" srcId="{EE0511BD-58F8-41A9-9029-D606D1307D01}" destId="{C79BD7B5-473C-4CE8-96E2-E3F0EAE71DEF}" srcOrd="14" destOrd="0" presId="urn:microsoft.com/office/officeart/2005/8/layout/target3"/>
    <dgm:cxn modelId="{398CA5C3-88D8-4E49-9EE6-33105B154532}" type="presParOf" srcId="{EE0511BD-58F8-41A9-9029-D606D1307D01}" destId="{77672D45-FB27-4452-9E45-8D51F5631EEC}" srcOrd="15" destOrd="0" presId="urn:microsoft.com/office/officeart/2005/8/layout/target3"/>
    <dgm:cxn modelId="{5A1D8076-990D-4349-A424-56DFBB5EE009}" type="presParOf" srcId="{EE0511BD-58F8-41A9-9029-D606D1307D01}" destId="{E8C94DB1-F28D-45EA-BE85-06107AE59F6E}" srcOrd="16" destOrd="0" presId="urn:microsoft.com/office/officeart/2005/8/layout/target3"/>
    <dgm:cxn modelId="{F0E383FB-F7E4-44E2-95DC-CD524873727A}" type="presParOf" srcId="{EE0511BD-58F8-41A9-9029-D606D1307D01}" destId="{B6509A3C-B3ED-41E4-AE56-6A428F2180C8}" srcOrd="17" destOrd="0" presId="urn:microsoft.com/office/officeart/2005/8/layout/target3"/>
    <dgm:cxn modelId="{A4EBF860-65BD-433B-AC51-451D21CC7E30}" type="presParOf" srcId="{EE0511BD-58F8-41A9-9029-D606D1307D01}" destId="{DE4402AC-AC30-4A6C-BED0-03A2582A98E6}" srcOrd="18" destOrd="0" presId="urn:microsoft.com/office/officeart/2005/8/layout/target3"/>
    <dgm:cxn modelId="{830BEBE1-70C5-463D-8C1C-4CA061820121}" type="presParOf" srcId="{EE0511BD-58F8-41A9-9029-D606D1307D01}" destId="{C2F48E43-6242-45A0-95D7-39051D672E6C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340770-B85D-4CB7-A840-1E5F3572CCF6}" type="doc">
      <dgm:prSet loTypeId="urn:microsoft.com/office/officeart/2005/8/layout/vList6" loCatId="process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zh-CN" altLang="en-US"/>
        </a:p>
      </dgm:t>
    </dgm:pt>
    <dgm:pt modelId="{ED5936E4-6565-4B8D-B5B2-D01564EB62A2}">
      <dgm:prSet phldrT="[文本]"/>
      <dgm:spPr/>
      <dgm:t>
        <a:bodyPr/>
        <a:lstStyle/>
        <a:p>
          <a:r>
            <a:rPr lang="zh-CN" altLang="en-US" dirty="0" smtClean="0"/>
            <a:t>临床应用</a:t>
          </a:r>
          <a:endParaRPr lang="zh-CN" altLang="en-US" dirty="0"/>
        </a:p>
      </dgm:t>
    </dgm:pt>
    <dgm:pt modelId="{198E5F57-A0BE-4590-9D7C-8AB681229902}" type="parTrans" cxnId="{AF5F494C-D3F8-4C84-8A74-01EA678DB37D}">
      <dgm:prSet/>
      <dgm:spPr/>
      <dgm:t>
        <a:bodyPr/>
        <a:lstStyle/>
        <a:p>
          <a:endParaRPr lang="zh-CN" altLang="en-US"/>
        </a:p>
      </dgm:t>
    </dgm:pt>
    <dgm:pt modelId="{9B92F5DA-3653-45FB-BB02-AACB3D124160}" type="sibTrans" cxnId="{AF5F494C-D3F8-4C84-8A74-01EA678DB37D}">
      <dgm:prSet/>
      <dgm:spPr/>
      <dgm:t>
        <a:bodyPr/>
        <a:lstStyle/>
        <a:p>
          <a:endParaRPr lang="zh-CN" altLang="en-US"/>
        </a:p>
      </dgm:t>
    </dgm:pt>
    <dgm:pt modelId="{ED989A1C-61D8-4C6F-A9E2-F2F1605E60B4}">
      <dgm:prSet phldrT="[文本]"/>
      <dgm:spPr/>
      <dgm:t>
        <a:bodyPr/>
        <a:lstStyle/>
        <a:p>
          <a:r>
            <a:rPr lang="zh-CN" altLang="en-US" dirty="0" smtClean="0"/>
            <a:t>不良反应</a:t>
          </a:r>
          <a:endParaRPr lang="zh-CN" altLang="en-US" dirty="0"/>
        </a:p>
      </dgm:t>
    </dgm:pt>
    <dgm:pt modelId="{F1C5AF47-8F62-4E33-B27E-35B9127901D5}" type="parTrans" cxnId="{E3A7FCEB-0C4C-43E8-A26B-1867EA452351}">
      <dgm:prSet/>
      <dgm:spPr/>
      <dgm:t>
        <a:bodyPr/>
        <a:lstStyle/>
        <a:p>
          <a:endParaRPr lang="zh-CN" altLang="en-US"/>
        </a:p>
      </dgm:t>
    </dgm:pt>
    <dgm:pt modelId="{A8090BC0-D15C-418A-BBCA-3E40805EC955}" type="sibTrans" cxnId="{E3A7FCEB-0C4C-43E8-A26B-1867EA452351}">
      <dgm:prSet/>
      <dgm:spPr/>
      <dgm:t>
        <a:bodyPr/>
        <a:lstStyle/>
        <a:p>
          <a:endParaRPr lang="zh-CN" altLang="en-US"/>
        </a:p>
      </dgm:t>
    </dgm:pt>
    <dgm:pt modelId="{92319926-6221-4224-B894-2E86DFA53555}">
      <dgm:prSet phldrT="[文本]"/>
      <dgm:spPr/>
      <dgm:t>
        <a:bodyPr/>
        <a:lstStyle/>
        <a:p>
          <a:r>
            <a:rPr lang="zh-CN" altLang="en-US" dirty="0" smtClean="0"/>
            <a:t>逆转左心室肥厚和心律失常</a:t>
          </a:r>
          <a:endParaRPr lang="zh-CN" altLang="en-US" dirty="0"/>
        </a:p>
      </dgm:t>
    </dgm:pt>
    <dgm:pt modelId="{BB7E1972-C586-470F-9DC9-2AE72E78CD66}" type="parTrans" cxnId="{23C048F7-BBB2-482A-A63A-20E802496A59}">
      <dgm:prSet/>
      <dgm:spPr/>
      <dgm:t>
        <a:bodyPr/>
        <a:lstStyle/>
        <a:p>
          <a:endParaRPr lang="zh-CN" altLang="en-US"/>
        </a:p>
      </dgm:t>
    </dgm:pt>
    <dgm:pt modelId="{F7B77FCD-C11A-43E2-BC76-7AC9900769E6}" type="sibTrans" cxnId="{23C048F7-BBB2-482A-A63A-20E802496A59}">
      <dgm:prSet/>
      <dgm:spPr/>
      <dgm:t>
        <a:bodyPr/>
        <a:lstStyle/>
        <a:p>
          <a:endParaRPr lang="zh-CN" altLang="en-US"/>
        </a:p>
      </dgm:t>
    </dgm:pt>
    <dgm:pt modelId="{CAE52CDF-A35F-4A7F-BF01-F1F2257B4C6C}">
      <dgm:prSet phldrT="[文本]"/>
      <dgm:spPr/>
      <dgm:t>
        <a:bodyPr/>
        <a:lstStyle/>
        <a:p>
          <a:r>
            <a:rPr lang="zh-CN" altLang="en-US" dirty="0" smtClean="0"/>
            <a:t>原发性高血压合并</a:t>
          </a:r>
          <a:r>
            <a:rPr lang="en-US" altLang="en-US" dirty="0" smtClean="0"/>
            <a:t>Ⅱ</a:t>
          </a:r>
          <a:r>
            <a:rPr lang="zh-CN" altLang="en-US" dirty="0" smtClean="0"/>
            <a:t>型糖尿病</a:t>
          </a:r>
          <a:endParaRPr lang="zh-CN" altLang="en-US" dirty="0"/>
        </a:p>
      </dgm:t>
    </dgm:pt>
    <dgm:pt modelId="{7405FCD5-F760-4A83-861A-C71B3AABCB43}" type="parTrans" cxnId="{17796562-A08C-4ADB-A211-35C91C0FCCBB}">
      <dgm:prSet/>
      <dgm:spPr/>
      <dgm:t>
        <a:bodyPr/>
        <a:lstStyle/>
        <a:p>
          <a:endParaRPr lang="zh-CN" altLang="en-US"/>
        </a:p>
      </dgm:t>
    </dgm:pt>
    <dgm:pt modelId="{A3745C6C-4B0B-4C22-A783-B31736C4C248}" type="sibTrans" cxnId="{17796562-A08C-4ADB-A211-35C91C0FCCBB}">
      <dgm:prSet/>
      <dgm:spPr/>
      <dgm:t>
        <a:bodyPr/>
        <a:lstStyle/>
        <a:p>
          <a:endParaRPr lang="zh-CN" altLang="en-US"/>
        </a:p>
      </dgm:t>
    </dgm:pt>
    <dgm:pt modelId="{307A40A6-32EC-4529-B487-0F9FEE9992C9}">
      <dgm:prSet phldrT="[文本]"/>
      <dgm:spPr/>
      <dgm:t>
        <a:bodyPr/>
        <a:lstStyle/>
        <a:p>
          <a:r>
            <a:rPr lang="zh-CN" altLang="en-US" dirty="0" smtClean="0"/>
            <a:t>呼吸消化系统疾病</a:t>
          </a:r>
          <a:endParaRPr lang="zh-CN" altLang="en-US" dirty="0"/>
        </a:p>
      </dgm:t>
    </dgm:pt>
    <dgm:pt modelId="{B7885A3A-72FC-465F-8DD0-C18140029CF6}" type="parTrans" cxnId="{1472B096-A135-45B7-B9E5-F35D46031693}">
      <dgm:prSet/>
      <dgm:spPr/>
      <dgm:t>
        <a:bodyPr/>
        <a:lstStyle/>
        <a:p>
          <a:endParaRPr lang="zh-CN" altLang="en-US"/>
        </a:p>
      </dgm:t>
    </dgm:pt>
    <dgm:pt modelId="{D4E06780-C087-4940-A848-1FC0D9720497}" type="sibTrans" cxnId="{1472B096-A135-45B7-B9E5-F35D46031693}">
      <dgm:prSet/>
      <dgm:spPr/>
      <dgm:t>
        <a:bodyPr/>
        <a:lstStyle/>
        <a:p>
          <a:endParaRPr lang="zh-CN" altLang="en-US"/>
        </a:p>
      </dgm:t>
    </dgm:pt>
    <dgm:pt modelId="{67A49DCF-731A-4C97-9835-9A15F408AEB8}">
      <dgm:prSet phldrT="[文本]"/>
      <dgm:spPr/>
      <dgm:t>
        <a:bodyPr/>
        <a:lstStyle/>
        <a:p>
          <a:r>
            <a:rPr lang="zh-CN" altLang="en-US" dirty="0" smtClean="0"/>
            <a:t>头痛，肌颤，阳痿</a:t>
          </a:r>
          <a:endParaRPr lang="zh-CN" altLang="en-US" dirty="0"/>
        </a:p>
      </dgm:t>
    </dgm:pt>
    <dgm:pt modelId="{9D9A87EE-F8D6-4DDC-A1C2-D621DAD24FC4}" type="parTrans" cxnId="{EA62F755-5F83-4AE8-BE70-154CB9101F6C}">
      <dgm:prSet/>
      <dgm:spPr/>
      <dgm:t>
        <a:bodyPr/>
        <a:lstStyle/>
        <a:p>
          <a:endParaRPr lang="zh-CN" altLang="en-US"/>
        </a:p>
      </dgm:t>
    </dgm:pt>
    <dgm:pt modelId="{B3504C05-0DAA-4982-B776-2EBFAC72E246}" type="sibTrans" cxnId="{EA62F755-5F83-4AE8-BE70-154CB9101F6C}">
      <dgm:prSet/>
      <dgm:spPr/>
      <dgm:t>
        <a:bodyPr/>
        <a:lstStyle/>
        <a:p>
          <a:endParaRPr lang="zh-CN" altLang="en-US"/>
        </a:p>
      </dgm:t>
    </dgm:pt>
    <dgm:pt modelId="{5BAFD911-1E43-40D2-94BD-1FEFC1C10481}">
      <dgm:prSet phldrT="[文本]"/>
      <dgm:spPr/>
      <dgm:t>
        <a:bodyPr/>
        <a:lstStyle/>
        <a:p>
          <a:r>
            <a:rPr lang="zh-CN" altLang="en-US" dirty="0" smtClean="0"/>
            <a:t>牙龈增生，男性乳房增大</a:t>
          </a:r>
          <a:endParaRPr lang="zh-CN" altLang="en-US" dirty="0"/>
        </a:p>
      </dgm:t>
    </dgm:pt>
    <dgm:pt modelId="{CA45571E-F942-4624-A560-E1A5474705DB}" type="parTrans" cxnId="{0FBD12E6-5A08-4B5E-824F-B20D977910D3}">
      <dgm:prSet/>
      <dgm:spPr/>
      <dgm:t>
        <a:bodyPr/>
        <a:lstStyle/>
        <a:p>
          <a:endParaRPr lang="zh-CN" altLang="en-US"/>
        </a:p>
      </dgm:t>
    </dgm:pt>
    <dgm:pt modelId="{2DAF6579-25CA-47A7-B7A0-8B9A2FB9C15F}" type="sibTrans" cxnId="{0FBD12E6-5A08-4B5E-824F-B20D977910D3}">
      <dgm:prSet/>
      <dgm:spPr/>
      <dgm:t>
        <a:bodyPr/>
        <a:lstStyle/>
        <a:p>
          <a:endParaRPr lang="zh-CN" altLang="en-US"/>
        </a:p>
      </dgm:t>
    </dgm:pt>
    <dgm:pt modelId="{3438DEFB-888D-40D4-9B9C-E8209232FE98}">
      <dgm:prSet phldrT="[文本]"/>
      <dgm:spPr/>
      <dgm:t>
        <a:bodyPr/>
        <a:lstStyle/>
        <a:p>
          <a:r>
            <a:rPr lang="zh-CN" altLang="en-US" dirty="0" smtClean="0"/>
            <a:t>心房扑动，水肿</a:t>
          </a:r>
          <a:endParaRPr lang="zh-CN" altLang="en-US" dirty="0"/>
        </a:p>
      </dgm:t>
    </dgm:pt>
    <dgm:pt modelId="{6B69CB2A-6FBD-4BBC-944A-9235980E64F7}" type="parTrans" cxnId="{281BB4C7-A79D-46F5-8A9C-040527836669}">
      <dgm:prSet/>
      <dgm:spPr/>
      <dgm:t>
        <a:bodyPr/>
        <a:lstStyle/>
        <a:p>
          <a:endParaRPr lang="zh-CN" altLang="en-US"/>
        </a:p>
      </dgm:t>
    </dgm:pt>
    <dgm:pt modelId="{0813A395-C8D7-46FF-B3A2-ECFFF753E9F6}" type="sibTrans" cxnId="{281BB4C7-A79D-46F5-8A9C-040527836669}">
      <dgm:prSet/>
      <dgm:spPr/>
      <dgm:t>
        <a:bodyPr/>
        <a:lstStyle/>
        <a:p>
          <a:endParaRPr lang="zh-CN" altLang="en-US"/>
        </a:p>
      </dgm:t>
    </dgm:pt>
    <dgm:pt modelId="{4EB305EE-B8B2-4B2B-80E4-A75E3A6FA235}">
      <dgm:prSet phldrT="[文本]"/>
      <dgm:spPr/>
      <dgm:t>
        <a:bodyPr/>
        <a:lstStyle/>
        <a:p>
          <a:r>
            <a:rPr lang="zh-CN" altLang="en-US" dirty="0" smtClean="0"/>
            <a:t>低血压反射性心率加快</a:t>
          </a:r>
          <a:endParaRPr lang="zh-CN" altLang="en-US" dirty="0"/>
        </a:p>
      </dgm:t>
    </dgm:pt>
    <dgm:pt modelId="{277D3582-5423-4AE5-99C1-15263BC7A4B3}" type="parTrans" cxnId="{8F972515-9346-4455-9054-77D418F216FB}">
      <dgm:prSet/>
      <dgm:spPr/>
      <dgm:t>
        <a:bodyPr/>
        <a:lstStyle/>
        <a:p>
          <a:endParaRPr lang="zh-CN" altLang="en-US"/>
        </a:p>
      </dgm:t>
    </dgm:pt>
    <dgm:pt modelId="{9489A20C-4174-49FC-A2BA-7287514AF5CF}" type="sibTrans" cxnId="{8F972515-9346-4455-9054-77D418F216FB}">
      <dgm:prSet/>
      <dgm:spPr/>
      <dgm:t>
        <a:bodyPr/>
        <a:lstStyle/>
        <a:p>
          <a:endParaRPr lang="zh-CN" altLang="en-US"/>
        </a:p>
      </dgm:t>
    </dgm:pt>
    <dgm:pt modelId="{7CE6C8DE-3ADA-4379-BFED-314773C2247D}" type="pres">
      <dgm:prSet presAssocID="{66340770-B85D-4CB7-A840-1E5F3572CCF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958BEED8-97B6-470D-AE94-26267D3AE7C1}" type="pres">
      <dgm:prSet presAssocID="{ED5936E4-6565-4B8D-B5B2-D01564EB62A2}" presName="linNode" presStyleCnt="0"/>
      <dgm:spPr/>
    </dgm:pt>
    <dgm:pt modelId="{0DA2B444-9B69-46E1-A4A2-C7B9A4A456AC}" type="pres">
      <dgm:prSet presAssocID="{ED5936E4-6565-4B8D-B5B2-D01564EB62A2}" presName="parentShp" presStyleLbl="node1" presStyleIdx="0" presStyleCnt="2" custScaleX="7351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9E6466C-416F-4C05-8B33-483B9EE027F9}" type="pres">
      <dgm:prSet presAssocID="{ED5936E4-6565-4B8D-B5B2-D01564EB62A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AA6B2D1-5DA1-4175-87F0-7885B2522035}" type="pres">
      <dgm:prSet presAssocID="{9B92F5DA-3653-45FB-BB02-AACB3D124160}" presName="spacing" presStyleCnt="0"/>
      <dgm:spPr/>
    </dgm:pt>
    <dgm:pt modelId="{32EAC0EB-8AB9-4347-B526-5303387CF94A}" type="pres">
      <dgm:prSet presAssocID="{ED989A1C-61D8-4C6F-A9E2-F2F1605E60B4}" presName="linNode" presStyleCnt="0"/>
      <dgm:spPr/>
    </dgm:pt>
    <dgm:pt modelId="{DBA3FCF7-5C46-438D-A8F2-1951CB170D19}" type="pres">
      <dgm:prSet presAssocID="{ED989A1C-61D8-4C6F-A9E2-F2F1605E60B4}" presName="parentShp" presStyleLbl="node1" presStyleIdx="1" presStyleCnt="2" custScaleX="6791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AF1F076-AB05-4020-A4F8-72630595CEDD}" type="pres">
      <dgm:prSet presAssocID="{ED989A1C-61D8-4C6F-A9E2-F2F1605E60B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3A7FCEB-0C4C-43E8-A26B-1867EA452351}" srcId="{66340770-B85D-4CB7-A840-1E5F3572CCF6}" destId="{ED989A1C-61D8-4C6F-A9E2-F2F1605E60B4}" srcOrd="1" destOrd="0" parTransId="{F1C5AF47-8F62-4E33-B27E-35B9127901D5}" sibTransId="{A8090BC0-D15C-418A-BBCA-3E40805EC955}"/>
    <dgm:cxn modelId="{17796562-A08C-4ADB-A211-35C91C0FCCBB}" srcId="{ED5936E4-6565-4B8D-B5B2-D01564EB62A2}" destId="{CAE52CDF-A35F-4A7F-BF01-F1F2257B4C6C}" srcOrd="1" destOrd="0" parTransId="{7405FCD5-F760-4A83-861A-C71B3AABCB43}" sibTransId="{A3745C6C-4B0B-4C22-A783-B31736C4C248}"/>
    <dgm:cxn modelId="{C9120288-26CF-4528-9A68-3BCDCEF86230}" type="presOf" srcId="{3438DEFB-888D-40D4-9B9C-E8209232FE98}" destId="{5AF1F076-AB05-4020-A4F8-72630595CEDD}" srcOrd="0" destOrd="2" presId="urn:microsoft.com/office/officeart/2005/8/layout/vList6"/>
    <dgm:cxn modelId="{281BB4C7-A79D-46F5-8A9C-040527836669}" srcId="{ED989A1C-61D8-4C6F-A9E2-F2F1605E60B4}" destId="{3438DEFB-888D-40D4-9B9C-E8209232FE98}" srcOrd="2" destOrd="0" parTransId="{6B69CB2A-6FBD-4BBC-944A-9235980E64F7}" sibTransId="{0813A395-C8D7-46FF-B3A2-ECFFF753E9F6}"/>
    <dgm:cxn modelId="{202E0136-AF39-464E-A841-288FBF119412}" type="presOf" srcId="{5BAFD911-1E43-40D2-94BD-1FEFC1C10481}" destId="{5AF1F076-AB05-4020-A4F8-72630595CEDD}" srcOrd="0" destOrd="3" presId="urn:microsoft.com/office/officeart/2005/8/layout/vList6"/>
    <dgm:cxn modelId="{40ED723A-912F-4D3F-BE34-7F43622068D4}" type="presOf" srcId="{ED5936E4-6565-4B8D-B5B2-D01564EB62A2}" destId="{0DA2B444-9B69-46E1-A4A2-C7B9A4A456AC}" srcOrd="0" destOrd="0" presId="urn:microsoft.com/office/officeart/2005/8/layout/vList6"/>
    <dgm:cxn modelId="{4E26D43E-DCB3-45A9-B8E2-11F4940A854A}" type="presOf" srcId="{4EB305EE-B8B2-4B2B-80E4-A75E3A6FA235}" destId="{5AF1F076-AB05-4020-A4F8-72630595CEDD}" srcOrd="0" destOrd="0" presId="urn:microsoft.com/office/officeart/2005/8/layout/vList6"/>
    <dgm:cxn modelId="{19B3693B-88FF-43E3-8A95-0E03DFF1582A}" type="presOf" srcId="{92319926-6221-4224-B894-2E86DFA53555}" destId="{39E6466C-416F-4C05-8B33-483B9EE027F9}" srcOrd="0" destOrd="0" presId="urn:microsoft.com/office/officeart/2005/8/layout/vList6"/>
    <dgm:cxn modelId="{1472B096-A135-45B7-B9E5-F35D46031693}" srcId="{ED5936E4-6565-4B8D-B5B2-D01564EB62A2}" destId="{307A40A6-32EC-4529-B487-0F9FEE9992C9}" srcOrd="2" destOrd="0" parTransId="{B7885A3A-72FC-465F-8DD0-C18140029CF6}" sibTransId="{D4E06780-C087-4940-A848-1FC0D9720497}"/>
    <dgm:cxn modelId="{6E58A263-0A3A-48C2-937A-7DA07618D2FA}" type="presOf" srcId="{CAE52CDF-A35F-4A7F-BF01-F1F2257B4C6C}" destId="{39E6466C-416F-4C05-8B33-483B9EE027F9}" srcOrd="0" destOrd="1" presId="urn:microsoft.com/office/officeart/2005/8/layout/vList6"/>
    <dgm:cxn modelId="{23C048F7-BBB2-482A-A63A-20E802496A59}" srcId="{ED5936E4-6565-4B8D-B5B2-D01564EB62A2}" destId="{92319926-6221-4224-B894-2E86DFA53555}" srcOrd="0" destOrd="0" parTransId="{BB7E1972-C586-470F-9DC9-2AE72E78CD66}" sibTransId="{F7B77FCD-C11A-43E2-BC76-7AC9900769E6}"/>
    <dgm:cxn modelId="{C8C85A9C-19EE-47F1-B69C-07F479117FCA}" type="presOf" srcId="{66340770-B85D-4CB7-A840-1E5F3572CCF6}" destId="{7CE6C8DE-3ADA-4379-BFED-314773C2247D}" srcOrd="0" destOrd="0" presId="urn:microsoft.com/office/officeart/2005/8/layout/vList6"/>
    <dgm:cxn modelId="{8F972515-9346-4455-9054-77D418F216FB}" srcId="{ED989A1C-61D8-4C6F-A9E2-F2F1605E60B4}" destId="{4EB305EE-B8B2-4B2B-80E4-A75E3A6FA235}" srcOrd="0" destOrd="0" parTransId="{277D3582-5423-4AE5-99C1-15263BC7A4B3}" sibTransId="{9489A20C-4174-49FC-A2BA-7287514AF5CF}"/>
    <dgm:cxn modelId="{AF5F494C-D3F8-4C84-8A74-01EA678DB37D}" srcId="{66340770-B85D-4CB7-A840-1E5F3572CCF6}" destId="{ED5936E4-6565-4B8D-B5B2-D01564EB62A2}" srcOrd="0" destOrd="0" parTransId="{198E5F57-A0BE-4590-9D7C-8AB681229902}" sibTransId="{9B92F5DA-3653-45FB-BB02-AACB3D124160}"/>
    <dgm:cxn modelId="{EA62F755-5F83-4AE8-BE70-154CB9101F6C}" srcId="{ED989A1C-61D8-4C6F-A9E2-F2F1605E60B4}" destId="{67A49DCF-731A-4C97-9835-9A15F408AEB8}" srcOrd="1" destOrd="0" parTransId="{9D9A87EE-F8D6-4DDC-A1C2-D621DAD24FC4}" sibTransId="{B3504C05-0DAA-4982-B776-2EBFAC72E246}"/>
    <dgm:cxn modelId="{F8E00351-CF31-46E8-AD8E-23A267533198}" type="presOf" srcId="{67A49DCF-731A-4C97-9835-9A15F408AEB8}" destId="{5AF1F076-AB05-4020-A4F8-72630595CEDD}" srcOrd="0" destOrd="1" presId="urn:microsoft.com/office/officeart/2005/8/layout/vList6"/>
    <dgm:cxn modelId="{0FBD12E6-5A08-4B5E-824F-B20D977910D3}" srcId="{ED989A1C-61D8-4C6F-A9E2-F2F1605E60B4}" destId="{5BAFD911-1E43-40D2-94BD-1FEFC1C10481}" srcOrd="3" destOrd="0" parTransId="{CA45571E-F942-4624-A560-E1A5474705DB}" sibTransId="{2DAF6579-25CA-47A7-B7A0-8B9A2FB9C15F}"/>
    <dgm:cxn modelId="{1E82D812-0227-49E3-8DF7-BAEA21A0E833}" type="presOf" srcId="{307A40A6-32EC-4529-B487-0F9FEE9992C9}" destId="{39E6466C-416F-4C05-8B33-483B9EE027F9}" srcOrd="0" destOrd="2" presId="urn:microsoft.com/office/officeart/2005/8/layout/vList6"/>
    <dgm:cxn modelId="{F278FD04-52FF-4E83-AF74-22BF197F1409}" type="presOf" srcId="{ED989A1C-61D8-4C6F-A9E2-F2F1605E60B4}" destId="{DBA3FCF7-5C46-438D-A8F2-1951CB170D19}" srcOrd="0" destOrd="0" presId="urn:microsoft.com/office/officeart/2005/8/layout/vList6"/>
    <dgm:cxn modelId="{1504791E-5782-4FC2-A810-6C43C6819EB9}" type="presParOf" srcId="{7CE6C8DE-3ADA-4379-BFED-314773C2247D}" destId="{958BEED8-97B6-470D-AE94-26267D3AE7C1}" srcOrd="0" destOrd="0" presId="urn:microsoft.com/office/officeart/2005/8/layout/vList6"/>
    <dgm:cxn modelId="{ED076BC8-D1B3-47E4-8D48-27AEB7490D97}" type="presParOf" srcId="{958BEED8-97B6-470D-AE94-26267D3AE7C1}" destId="{0DA2B444-9B69-46E1-A4A2-C7B9A4A456AC}" srcOrd="0" destOrd="0" presId="urn:microsoft.com/office/officeart/2005/8/layout/vList6"/>
    <dgm:cxn modelId="{164B692C-F598-4D93-BEF2-628CD9978040}" type="presParOf" srcId="{958BEED8-97B6-470D-AE94-26267D3AE7C1}" destId="{39E6466C-416F-4C05-8B33-483B9EE027F9}" srcOrd="1" destOrd="0" presId="urn:microsoft.com/office/officeart/2005/8/layout/vList6"/>
    <dgm:cxn modelId="{EDCFB467-726F-4ECD-8ED7-B2153DE199D7}" type="presParOf" srcId="{7CE6C8DE-3ADA-4379-BFED-314773C2247D}" destId="{5AA6B2D1-5DA1-4175-87F0-7885B2522035}" srcOrd="1" destOrd="0" presId="urn:microsoft.com/office/officeart/2005/8/layout/vList6"/>
    <dgm:cxn modelId="{6474FC0D-07F0-4A13-8736-50FE56C332F8}" type="presParOf" srcId="{7CE6C8DE-3ADA-4379-BFED-314773C2247D}" destId="{32EAC0EB-8AB9-4347-B526-5303387CF94A}" srcOrd="2" destOrd="0" presId="urn:microsoft.com/office/officeart/2005/8/layout/vList6"/>
    <dgm:cxn modelId="{30CB1C56-5D41-4DF3-8CF3-7FAFA6958C93}" type="presParOf" srcId="{32EAC0EB-8AB9-4347-B526-5303387CF94A}" destId="{DBA3FCF7-5C46-438D-A8F2-1951CB170D19}" srcOrd="0" destOrd="0" presId="urn:microsoft.com/office/officeart/2005/8/layout/vList6"/>
    <dgm:cxn modelId="{6D2FCE2E-DCD5-4D1E-BBF5-09D303EF899F}" type="presParOf" srcId="{32EAC0EB-8AB9-4347-B526-5303387CF94A}" destId="{5AF1F076-AB05-4020-A4F8-72630595CED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7C4239-D0F3-402B-A283-E0FD1D76F916}" type="doc">
      <dgm:prSet loTypeId="urn:microsoft.com/office/officeart/2008/layout/PictureAccentList" loCatId="list" qsTypeId="urn:microsoft.com/office/officeart/2005/8/quickstyle/simple5" qsCatId="simple" csTypeId="urn:microsoft.com/office/officeart/2005/8/colors/accent4_1" csCatId="accent4" phldr="1"/>
      <dgm:spPr/>
      <dgm:t>
        <a:bodyPr/>
        <a:lstStyle/>
        <a:p>
          <a:endParaRPr lang="zh-CN" altLang="en-US"/>
        </a:p>
      </dgm:t>
    </dgm:pt>
    <dgm:pt modelId="{FE4394EF-2E5F-4FA4-A4BA-874F716E64FA}">
      <dgm:prSet phldrT="[文本]"/>
      <dgm:spPr/>
      <dgm:t>
        <a:bodyPr/>
        <a:lstStyle/>
        <a:p>
          <a:r>
            <a:rPr lang="zh-CN" altLang="en-US" dirty="0" smtClean="0"/>
            <a:t>峰谷现象减小，副作用减轻，药效延长，顺应性提高</a:t>
          </a:r>
          <a:endParaRPr lang="zh-CN" altLang="en-US" dirty="0"/>
        </a:p>
      </dgm:t>
    </dgm:pt>
    <dgm:pt modelId="{8BD6452A-89AC-4ED4-8B4B-3646D4927884}" type="parTrans" cxnId="{1E912FC3-8A65-4BA6-A06F-04C748F6E335}">
      <dgm:prSet/>
      <dgm:spPr/>
      <dgm:t>
        <a:bodyPr/>
        <a:lstStyle/>
        <a:p>
          <a:endParaRPr lang="zh-CN" altLang="en-US"/>
        </a:p>
      </dgm:t>
    </dgm:pt>
    <dgm:pt modelId="{4D94C08F-55B8-4CD8-99DF-76D310CC871E}" type="sibTrans" cxnId="{1E912FC3-8A65-4BA6-A06F-04C748F6E335}">
      <dgm:prSet/>
      <dgm:spPr/>
      <dgm:t>
        <a:bodyPr/>
        <a:lstStyle/>
        <a:p>
          <a:endParaRPr lang="zh-CN" altLang="en-US"/>
        </a:p>
      </dgm:t>
    </dgm:pt>
    <dgm:pt modelId="{8EE6C10A-786A-4E5B-BCA4-3B87970FD699}">
      <dgm:prSet phldrT="[文本]"/>
      <dgm:spPr/>
      <dgm:t>
        <a:bodyPr/>
        <a:lstStyle/>
        <a:p>
          <a:r>
            <a:rPr lang="zh-CN" altLang="en-US" dirty="0" smtClean="0"/>
            <a:t>开始释速快，降压好，后来释速逐渐减慢，降压效果逐渐减弱</a:t>
          </a:r>
          <a:endParaRPr lang="zh-CN" altLang="en-US" dirty="0"/>
        </a:p>
      </dgm:t>
    </dgm:pt>
    <dgm:pt modelId="{83F3FA50-4657-477D-BA6F-B0AFDCFC61DB}" type="parTrans" cxnId="{690BCD01-50E2-4E3E-87DB-B53CD59B7C22}">
      <dgm:prSet/>
      <dgm:spPr/>
      <dgm:t>
        <a:bodyPr/>
        <a:lstStyle/>
        <a:p>
          <a:endParaRPr lang="zh-CN" altLang="en-US"/>
        </a:p>
      </dgm:t>
    </dgm:pt>
    <dgm:pt modelId="{DC7F3FED-4972-417B-9759-C64020817ABD}" type="sibTrans" cxnId="{690BCD01-50E2-4E3E-87DB-B53CD59B7C22}">
      <dgm:prSet/>
      <dgm:spPr/>
      <dgm:t>
        <a:bodyPr/>
        <a:lstStyle/>
        <a:p>
          <a:endParaRPr lang="zh-CN" altLang="en-US"/>
        </a:p>
      </dgm:t>
    </dgm:pt>
    <dgm:pt modelId="{A7D569B8-7430-44C7-A915-9583B35BFF77}">
      <dgm:prSet phldrT="[文本]"/>
      <dgm:spPr/>
      <dgm:t>
        <a:bodyPr/>
        <a:lstStyle/>
        <a:p>
          <a:r>
            <a:rPr lang="en-US" altLang="zh-CN" dirty="0" smtClean="0"/>
            <a:t>24h</a:t>
          </a:r>
          <a:r>
            <a:rPr lang="zh-CN" altLang="en-US" dirty="0" smtClean="0"/>
            <a:t>药物等速定量释放，血药浓度维持稳定，血压控制平稳</a:t>
          </a:r>
          <a:r>
            <a:rPr lang="en-US" altLang="zh-CN" dirty="0" smtClean="0"/>
            <a:t>——</a:t>
          </a:r>
          <a:r>
            <a:rPr lang="zh-CN" altLang="en-US" dirty="0" smtClean="0"/>
            <a:t>拜心同</a:t>
          </a:r>
          <a:endParaRPr lang="zh-CN" altLang="en-US" dirty="0"/>
        </a:p>
      </dgm:t>
    </dgm:pt>
    <dgm:pt modelId="{17E65FA0-2DEB-42BA-B09B-6ACEFCD03704}" type="parTrans" cxnId="{DFA0D330-B072-4C94-9F12-0379F0D9084C}">
      <dgm:prSet/>
      <dgm:spPr/>
      <dgm:t>
        <a:bodyPr/>
        <a:lstStyle/>
        <a:p>
          <a:endParaRPr lang="zh-CN" altLang="en-US"/>
        </a:p>
      </dgm:t>
    </dgm:pt>
    <dgm:pt modelId="{8D202C9A-FB7F-4DAB-8A62-6CEECA22BF7D}" type="sibTrans" cxnId="{DFA0D330-B072-4C94-9F12-0379F0D9084C}">
      <dgm:prSet/>
      <dgm:spPr/>
      <dgm:t>
        <a:bodyPr/>
        <a:lstStyle/>
        <a:p>
          <a:endParaRPr lang="zh-CN" altLang="en-US"/>
        </a:p>
      </dgm:t>
    </dgm:pt>
    <dgm:pt modelId="{E0BF985A-7647-41DD-8F9B-E04D2BB01995}" type="pres">
      <dgm:prSet presAssocID="{F67C4239-D0F3-402B-A283-E0FD1D76F916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A0ED88DC-1457-4DB3-9E07-D553596D3340}" type="pres">
      <dgm:prSet presAssocID="{FE4394EF-2E5F-4FA4-A4BA-874F716E64FA}" presName="root" presStyleCnt="0">
        <dgm:presLayoutVars>
          <dgm:chMax/>
          <dgm:chPref val="4"/>
        </dgm:presLayoutVars>
      </dgm:prSet>
      <dgm:spPr/>
    </dgm:pt>
    <dgm:pt modelId="{5B997F85-91FD-46A2-A9F6-313D5094B3C6}" type="pres">
      <dgm:prSet presAssocID="{FE4394EF-2E5F-4FA4-A4BA-874F716E64FA}" presName="rootComposite" presStyleCnt="0">
        <dgm:presLayoutVars/>
      </dgm:prSet>
      <dgm:spPr/>
    </dgm:pt>
    <dgm:pt modelId="{CDA2C34D-7034-4CBD-A4E0-357BC4F2CB3C}" type="pres">
      <dgm:prSet presAssocID="{FE4394EF-2E5F-4FA4-A4BA-874F716E64FA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zh-CN" altLang="en-US"/>
        </a:p>
      </dgm:t>
    </dgm:pt>
    <dgm:pt modelId="{0F6566EF-4361-4E8A-8E17-D18CF8C239E1}" type="pres">
      <dgm:prSet presAssocID="{FE4394EF-2E5F-4FA4-A4BA-874F716E64FA}" presName="childShape" presStyleCnt="0">
        <dgm:presLayoutVars>
          <dgm:chMax val="0"/>
          <dgm:chPref val="0"/>
        </dgm:presLayoutVars>
      </dgm:prSet>
      <dgm:spPr/>
    </dgm:pt>
    <dgm:pt modelId="{50AB1C3E-B74E-4376-BC8C-2E799F590E95}" type="pres">
      <dgm:prSet presAssocID="{8EE6C10A-786A-4E5B-BCA4-3B87970FD699}" presName="childComposite" presStyleCnt="0">
        <dgm:presLayoutVars>
          <dgm:chMax val="0"/>
          <dgm:chPref val="0"/>
        </dgm:presLayoutVars>
      </dgm:prSet>
      <dgm:spPr/>
    </dgm:pt>
    <dgm:pt modelId="{E219F748-EF86-4AFD-81E0-509C28EF770C}" type="pres">
      <dgm:prSet presAssocID="{8EE6C10A-786A-4E5B-BCA4-3B87970FD699}" presName="Image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2000" r="-22000"/>
          </a:stretch>
        </a:blipFill>
      </dgm:spPr>
    </dgm:pt>
    <dgm:pt modelId="{BB272CCF-FA0B-46D6-91E6-7CEC6E5F010D}" type="pres">
      <dgm:prSet presAssocID="{8EE6C10A-786A-4E5B-BCA4-3B87970FD699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14B6565-C57F-4546-A1B1-3BA0B4EBF034}" type="pres">
      <dgm:prSet presAssocID="{A7D569B8-7430-44C7-A915-9583B35BFF77}" presName="childComposite" presStyleCnt="0">
        <dgm:presLayoutVars>
          <dgm:chMax val="0"/>
          <dgm:chPref val="0"/>
        </dgm:presLayoutVars>
      </dgm:prSet>
      <dgm:spPr/>
    </dgm:pt>
    <dgm:pt modelId="{B8688E3F-8DBF-4A93-8AF8-C567B21D214D}" type="pres">
      <dgm:prSet presAssocID="{A7D569B8-7430-44C7-A915-9583B35BFF77}" presName="Image" presStyleLbl="nod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</dgm:pt>
    <dgm:pt modelId="{D152BE5D-0A2D-4195-9AE0-A2AC0608ED1E}" type="pres">
      <dgm:prSet presAssocID="{A7D569B8-7430-44C7-A915-9583B35BFF77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FA0D330-B072-4C94-9F12-0379F0D9084C}" srcId="{FE4394EF-2E5F-4FA4-A4BA-874F716E64FA}" destId="{A7D569B8-7430-44C7-A915-9583B35BFF77}" srcOrd="1" destOrd="0" parTransId="{17E65FA0-2DEB-42BA-B09B-6ACEFCD03704}" sibTransId="{8D202C9A-FB7F-4DAB-8A62-6CEECA22BF7D}"/>
    <dgm:cxn modelId="{9058E378-0C02-43FB-84CB-4E19DE20A76C}" type="presOf" srcId="{FE4394EF-2E5F-4FA4-A4BA-874F716E64FA}" destId="{CDA2C34D-7034-4CBD-A4E0-357BC4F2CB3C}" srcOrd="0" destOrd="0" presId="urn:microsoft.com/office/officeart/2008/layout/PictureAccentList"/>
    <dgm:cxn modelId="{690BCD01-50E2-4E3E-87DB-B53CD59B7C22}" srcId="{FE4394EF-2E5F-4FA4-A4BA-874F716E64FA}" destId="{8EE6C10A-786A-4E5B-BCA4-3B87970FD699}" srcOrd="0" destOrd="0" parTransId="{83F3FA50-4657-477D-BA6F-B0AFDCFC61DB}" sibTransId="{DC7F3FED-4972-417B-9759-C64020817ABD}"/>
    <dgm:cxn modelId="{1E912FC3-8A65-4BA6-A06F-04C748F6E335}" srcId="{F67C4239-D0F3-402B-A283-E0FD1D76F916}" destId="{FE4394EF-2E5F-4FA4-A4BA-874F716E64FA}" srcOrd="0" destOrd="0" parTransId="{8BD6452A-89AC-4ED4-8B4B-3646D4927884}" sibTransId="{4D94C08F-55B8-4CD8-99DF-76D310CC871E}"/>
    <dgm:cxn modelId="{EB994479-8573-4EDF-9E2C-BD4B4EA9B0D4}" type="presOf" srcId="{8EE6C10A-786A-4E5B-BCA4-3B87970FD699}" destId="{BB272CCF-FA0B-46D6-91E6-7CEC6E5F010D}" srcOrd="0" destOrd="0" presId="urn:microsoft.com/office/officeart/2008/layout/PictureAccentList"/>
    <dgm:cxn modelId="{3CC4A5BE-8E6A-4CE3-864A-819663613FD9}" type="presOf" srcId="{F67C4239-D0F3-402B-A283-E0FD1D76F916}" destId="{E0BF985A-7647-41DD-8F9B-E04D2BB01995}" srcOrd="0" destOrd="0" presId="urn:microsoft.com/office/officeart/2008/layout/PictureAccentList"/>
    <dgm:cxn modelId="{BA93548D-32E3-4AFE-8E22-2E8366D10A79}" type="presOf" srcId="{A7D569B8-7430-44C7-A915-9583B35BFF77}" destId="{D152BE5D-0A2D-4195-9AE0-A2AC0608ED1E}" srcOrd="0" destOrd="0" presId="urn:microsoft.com/office/officeart/2008/layout/PictureAccentList"/>
    <dgm:cxn modelId="{D5B08D41-E6F1-4136-95C0-EBBC07EFE074}" type="presParOf" srcId="{E0BF985A-7647-41DD-8F9B-E04D2BB01995}" destId="{A0ED88DC-1457-4DB3-9E07-D553596D3340}" srcOrd="0" destOrd="0" presId="urn:microsoft.com/office/officeart/2008/layout/PictureAccentList"/>
    <dgm:cxn modelId="{DC1427AF-818A-4AAF-B8EE-45496696D9E5}" type="presParOf" srcId="{A0ED88DC-1457-4DB3-9E07-D553596D3340}" destId="{5B997F85-91FD-46A2-A9F6-313D5094B3C6}" srcOrd="0" destOrd="0" presId="urn:microsoft.com/office/officeart/2008/layout/PictureAccentList"/>
    <dgm:cxn modelId="{1D7E0B6D-A9B2-4CD9-BDEE-C8554774F1FC}" type="presParOf" srcId="{5B997F85-91FD-46A2-A9F6-313D5094B3C6}" destId="{CDA2C34D-7034-4CBD-A4E0-357BC4F2CB3C}" srcOrd="0" destOrd="0" presId="urn:microsoft.com/office/officeart/2008/layout/PictureAccentList"/>
    <dgm:cxn modelId="{6EDCE269-E2D6-48A6-96E8-BA2ABBE8F360}" type="presParOf" srcId="{A0ED88DC-1457-4DB3-9E07-D553596D3340}" destId="{0F6566EF-4361-4E8A-8E17-D18CF8C239E1}" srcOrd="1" destOrd="0" presId="urn:microsoft.com/office/officeart/2008/layout/PictureAccentList"/>
    <dgm:cxn modelId="{44A76503-8BCD-4B76-9E2E-698E9C42C8CE}" type="presParOf" srcId="{0F6566EF-4361-4E8A-8E17-D18CF8C239E1}" destId="{50AB1C3E-B74E-4376-BC8C-2E799F590E95}" srcOrd="0" destOrd="0" presId="urn:microsoft.com/office/officeart/2008/layout/PictureAccentList"/>
    <dgm:cxn modelId="{D0751A9C-7854-46AC-93B3-0018167D3779}" type="presParOf" srcId="{50AB1C3E-B74E-4376-BC8C-2E799F590E95}" destId="{E219F748-EF86-4AFD-81E0-509C28EF770C}" srcOrd="0" destOrd="0" presId="urn:microsoft.com/office/officeart/2008/layout/PictureAccentList"/>
    <dgm:cxn modelId="{379B8B29-593E-4495-A7BE-7782622557D1}" type="presParOf" srcId="{50AB1C3E-B74E-4376-BC8C-2E799F590E95}" destId="{BB272CCF-FA0B-46D6-91E6-7CEC6E5F010D}" srcOrd="1" destOrd="0" presId="urn:microsoft.com/office/officeart/2008/layout/PictureAccentList"/>
    <dgm:cxn modelId="{3551C8E0-F6FA-4DE9-A784-C83C5C8E41DC}" type="presParOf" srcId="{0F6566EF-4361-4E8A-8E17-D18CF8C239E1}" destId="{B14B6565-C57F-4546-A1B1-3BA0B4EBF034}" srcOrd="1" destOrd="0" presId="urn:microsoft.com/office/officeart/2008/layout/PictureAccentList"/>
    <dgm:cxn modelId="{E90C8F60-DC21-4ADD-917D-97327D7AA3AB}" type="presParOf" srcId="{B14B6565-C57F-4546-A1B1-3BA0B4EBF034}" destId="{B8688E3F-8DBF-4A93-8AF8-C567B21D214D}" srcOrd="0" destOrd="0" presId="urn:microsoft.com/office/officeart/2008/layout/PictureAccentList"/>
    <dgm:cxn modelId="{DD2512FD-9295-4992-8764-B94EA0F6162F}" type="presParOf" srcId="{B14B6565-C57F-4546-A1B1-3BA0B4EBF034}" destId="{D152BE5D-0A2D-4195-9AE0-A2AC0608ED1E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C6DB11-3F4C-4D6C-842D-771B1DFE657D}" type="doc">
      <dgm:prSet loTypeId="urn:microsoft.com/office/officeart/2008/layout/VerticalCurvedList" loCatId="list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zh-CN" altLang="en-US"/>
        </a:p>
      </dgm:t>
    </dgm:pt>
    <dgm:pt modelId="{A4FF036B-74DE-44C3-A59C-7F4AFBF8B47F}">
      <dgm:prSet phldrT="[文本]"/>
      <dgm:spPr/>
      <dgm:t>
        <a:bodyPr/>
        <a:lstStyle/>
        <a:p>
          <a:r>
            <a:rPr lang="zh-CN" altLang="en-US" dirty="0" smtClean="0"/>
            <a:t>高亲和钙通道，阻滞钙离子内流，使心肌、血管平滑肌松弛</a:t>
          </a:r>
          <a:endParaRPr lang="zh-CN" altLang="en-US" dirty="0"/>
        </a:p>
      </dgm:t>
    </dgm:pt>
    <dgm:pt modelId="{BA7DEE9F-EE23-4C49-92BF-717E2CEF6E62}" type="parTrans" cxnId="{B5E44753-1532-4E87-B826-39922C5AA690}">
      <dgm:prSet/>
      <dgm:spPr/>
      <dgm:t>
        <a:bodyPr/>
        <a:lstStyle/>
        <a:p>
          <a:endParaRPr lang="zh-CN" altLang="en-US"/>
        </a:p>
      </dgm:t>
    </dgm:pt>
    <dgm:pt modelId="{F5070818-8324-4D99-8491-EBC4E0660457}" type="sibTrans" cxnId="{B5E44753-1532-4E87-B826-39922C5AA690}">
      <dgm:prSet/>
      <dgm:spPr/>
      <dgm:t>
        <a:bodyPr/>
        <a:lstStyle/>
        <a:p>
          <a:endParaRPr lang="zh-CN" altLang="en-US"/>
        </a:p>
      </dgm:t>
    </dgm:pt>
    <dgm:pt modelId="{0234C401-47C4-4E84-BCFB-D1D8F7330B7D}">
      <dgm:prSet phldrT="[文本]"/>
      <dgm:spPr/>
      <dgm:t>
        <a:bodyPr/>
        <a:lstStyle/>
        <a:p>
          <a:r>
            <a:rPr lang="zh-CN" altLang="en-US" dirty="0" smtClean="0"/>
            <a:t>抑制交感神经末梢释放去甲肾上腺素，儿茶酚胺下降，松弛小动脉</a:t>
          </a:r>
          <a:endParaRPr lang="zh-CN" altLang="en-US" dirty="0"/>
        </a:p>
      </dgm:t>
    </dgm:pt>
    <dgm:pt modelId="{144FC0CD-56F8-4CFD-AA8D-A3A8B7669AAF}" type="parTrans" cxnId="{B2A33F4B-ACDE-447F-952F-8B6BAF73290E}">
      <dgm:prSet/>
      <dgm:spPr/>
      <dgm:t>
        <a:bodyPr/>
        <a:lstStyle/>
        <a:p>
          <a:endParaRPr lang="zh-CN" altLang="en-US"/>
        </a:p>
      </dgm:t>
    </dgm:pt>
    <dgm:pt modelId="{2831150C-2D54-44E4-9848-CBCB3A3DF50B}" type="sibTrans" cxnId="{B2A33F4B-ACDE-447F-952F-8B6BAF73290E}">
      <dgm:prSet/>
      <dgm:spPr/>
      <dgm:t>
        <a:bodyPr/>
        <a:lstStyle/>
        <a:p>
          <a:endParaRPr lang="zh-CN" altLang="en-US"/>
        </a:p>
      </dgm:t>
    </dgm:pt>
    <dgm:pt modelId="{DA820C7B-5044-43D3-AE95-D8924CC59EC6}">
      <dgm:prSet phldrT="[文本]"/>
      <dgm:spPr/>
      <dgm:t>
        <a:bodyPr/>
        <a:lstStyle/>
        <a:p>
          <a:r>
            <a:rPr lang="zh-CN" altLang="en-US" dirty="0" smtClean="0"/>
            <a:t>周围血管，减少头痛、头胀、面红等不良反应</a:t>
          </a:r>
          <a:endParaRPr lang="zh-CN" altLang="en-US" dirty="0"/>
        </a:p>
      </dgm:t>
    </dgm:pt>
    <dgm:pt modelId="{C1A1EBB7-F76D-4A1A-914D-A1646200B3ED}" type="parTrans" cxnId="{E499F0AE-EF24-4389-A05F-D68A4ED057E8}">
      <dgm:prSet/>
      <dgm:spPr/>
      <dgm:t>
        <a:bodyPr/>
        <a:lstStyle/>
        <a:p>
          <a:endParaRPr lang="zh-CN" altLang="en-US"/>
        </a:p>
      </dgm:t>
    </dgm:pt>
    <dgm:pt modelId="{C8BB8229-60C5-4C32-970D-7C50DCC785B8}" type="sibTrans" cxnId="{E499F0AE-EF24-4389-A05F-D68A4ED057E8}">
      <dgm:prSet/>
      <dgm:spPr/>
      <dgm:t>
        <a:bodyPr/>
        <a:lstStyle/>
        <a:p>
          <a:endParaRPr lang="zh-CN" altLang="en-US"/>
        </a:p>
      </dgm:t>
    </dgm:pt>
    <dgm:pt modelId="{7F82AEFB-8923-4785-B3CE-5D5677210DA1}" type="pres">
      <dgm:prSet presAssocID="{4CC6DB11-3F4C-4D6C-842D-771B1DFE65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CA497DB1-947B-4BCE-884B-AA36D56F1D93}" type="pres">
      <dgm:prSet presAssocID="{4CC6DB11-3F4C-4D6C-842D-771B1DFE657D}" presName="Name1" presStyleCnt="0"/>
      <dgm:spPr/>
    </dgm:pt>
    <dgm:pt modelId="{2C8B7D1F-AF44-46BC-8B81-5FE253B1E169}" type="pres">
      <dgm:prSet presAssocID="{4CC6DB11-3F4C-4D6C-842D-771B1DFE657D}" presName="cycle" presStyleCnt="0"/>
      <dgm:spPr/>
    </dgm:pt>
    <dgm:pt modelId="{F3663A75-2884-4F0D-B02F-5CAA157A70B1}" type="pres">
      <dgm:prSet presAssocID="{4CC6DB11-3F4C-4D6C-842D-771B1DFE657D}" presName="srcNode" presStyleLbl="node1" presStyleIdx="0" presStyleCnt="3"/>
      <dgm:spPr/>
    </dgm:pt>
    <dgm:pt modelId="{98819DA5-3299-4D4F-98C8-17BFD498B875}" type="pres">
      <dgm:prSet presAssocID="{4CC6DB11-3F4C-4D6C-842D-771B1DFE657D}" presName="conn" presStyleLbl="parChTrans1D2" presStyleIdx="0" presStyleCnt="1"/>
      <dgm:spPr/>
      <dgm:t>
        <a:bodyPr/>
        <a:lstStyle/>
        <a:p>
          <a:endParaRPr lang="zh-CN" altLang="en-US"/>
        </a:p>
      </dgm:t>
    </dgm:pt>
    <dgm:pt modelId="{25CDD3F9-C4F1-4634-B7B5-22C0786B0384}" type="pres">
      <dgm:prSet presAssocID="{4CC6DB11-3F4C-4D6C-842D-771B1DFE657D}" presName="extraNode" presStyleLbl="node1" presStyleIdx="0" presStyleCnt="3"/>
      <dgm:spPr/>
    </dgm:pt>
    <dgm:pt modelId="{EDEE1BAC-56BD-4A72-AB19-13C77A01B867}" type="pres">
      <dgm:prSet presAssocID="{4CC6DB11-3F4C-4D6C-842D-771B1DFE657D}" presName="dstNode" presStyleLbl="node1" presStyleIdx="0" presStyleCnt="3"/>
      <dgm:spPr/>
    </dgm:pt>
    <dgm:pt modelId="{A5A12956-D9A7-4064-B127-1716D9A88119}" type="pres">
      <dgm:prSet presAssocID="{A4FF036B-74DE-44C3-A59C-7F4AFBF8B47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A8A9C4-118E-403A-9347-52798E8C4EB4}" type="pres">
      <dgm:prSet presAssocID="{A4FF036B-74DE-44C3-A59C-7F4AFBF8B47F}" presName="accent_1" presStyleCnt="0"/>
      <dgm:spPr/>
    </dgm:pt>
    <dgm:pt modelId="{C2134AEA-67EA-4751-B7A0-0470192F3711}" type="pres">
      <dgm:prSet presAssocID="{A4FF036B-74DE-44C3-A59C-7F4AFBF8B47F}" presName="accentRepeatNode" presStyleLbl="solidFgAcc1" presStyleIdx="0" presStyleCnt="3"/>
      <dgm:spPr/>
    </dgm:pt>
    <dgm:pt modelId="{035A8380-91E1-44FD-A892-2C4EB247762B}" type="pres">
      <dgm:prSet presAssocID="{0234C401-47C4-4E84-BCFB-D1D8F7330B7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CBED050-FC20-4A73-AC24-364561BBB3E2}" type="pres">
      <dgm:prSet presAssocID="{0234C401-47C4-4E84-BCFB-D1D8F7330B7D}" presName="accent_2" presStyleCnt="0"/>
      <dgm:spPr/>
    </dgm:pt>
    <dgm:pt modelId="{441ED817-6791-4BA7-B79C-D556E6965CE9}" type="pres">
      <dgm:prSet presAssocID="{0234C401-47C4-4E84-BCFB-D1D8F7330B7D}" presName="accentRepeatNode" presStyleLbl="solidFgAcc1" presStyleIdx="1" presStyleCnt="3"/>
      <dgm:spPr/>
    </dgm:pt>
    <dgm:pt modelId="{36D55250-1695-43BA-AD06-324B4BEA0695}" type="pres">
      <dgm:prSet presAssocID="{DA820C7B-5044-43D3-AE95-D8924CC59EC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CF31EF7-E9D0-4A16-9B67-0E28DA73FB4F}" type="pres">
      <dgm:prSet presAssocID="{DA820C7B-5044-43D3-AE95-D8924CC59EC6}" presName="accent_3" presStyleCnt="0"/>
      <dgm:spPr/>
    </dgm:pt>
    <dgm:pt modelId="{FCC0F4D5-2336-4374-8685-EC0792ACDF67}" type="pres">
      <dgm:prSet presAssocID="{DA820C7B-5044-43D3-AE95-D8924CC59EC6}" presName="accentRepeatNode" presStyleLbl="solidFgAcc1" presStyleIdx="2" presStyleCnt="3"/>
      <dgm:spPr/>
    </dgm:pt>
  </dgm:ptLst>
  <dgm:cxnLst>
    <dgm:cxn modelId="{62807586-8744-445D-9AE1-C60C798F4267}" type="presOf" srcId="{4CC6DB11-3F4C-4D6C-842D-771B1DFE657D}" destId="{7F82AEFB-8923-4785-B3CE-5D5677210DA1}" srcOrd="0" destOrd="0" presId="urn:microsoft.com/office/officeart/2008/layout/VerticalCurvedList"/>
    <dgm:cxn modelId="{B2A33F4B-ACDE-447F-952F-8B6BAF73290E}" srcId="{4CC6DB11-3F4C-4D6C-842D-771B1DFE657D}" destId="{0234C401-47C4-4E84-BCFB-D1D8F7330B7D}" srcOrd="1" destOrd="0" parTransId="{144FC0CD-56F8-4CFD-AA8D-A3A8B7669AAF}" sibTransId="{2831150C-2D54-44E4-9848-CBCB3A3DF50B}"/>
    <dgm:cxn modelId="{F338ABCB-6DC8-4AD6-88C3-C885183289BB}" type="presOf" srcId="{DA820C7B-5044-43D3-AE95-D8924CC59EC6}" destId="{36D55250-1695-43BA-AD06-324B4BEA0695}" srcOrd="0" destOrd="0" presId="urn:microsoft.com/office/officeart/2008/layout/VerticalCurvedList"/>
    <dgm:cxn modelId="{E499F0AE-EF24-4389-A05F-D68A4ED057E8}" srcId="{4CC6DB11-3F4C-4D6C-842D-771B1DFE657D}" destId="{DA820C7B-5044-43D3-AE95-D8924CC59EC6}" srcOrd="2" destOrd="0" parTransId="{C1A1EBB7-F76D-4A1A-914D-A1646200B3ED}" sibTransId="{C8BB8229-60C5-4C32-970D-7C50DCC785B8}"/>
    <dgm:cxn modelId="{B5E44753-1532-4E87-B826-39922C5AA690}" srcId="{4CC6DB11-3F4C-4D6C-842D-771B1DFE657D}" destId="{A4FF036B-74DE-44C3-A59C-7F4AFBF8B47F}" srcOrd="0" destOrd="0" parTransId="{BA7DEE9F-EE23-4C49-92BF-717E2CEF6E62}" sibTransId="{F5070818-8324-4D99-8491-EBC4E0660457}"/>
    <dgm:cxn modelId="{4CAF3F6E-8813-4AFB-99B9-AFAF3501416C}" type="presOf" srcId="{A4FF036B-74DE-44C3-A59C-7F4AFBF8B47F}" destId="{A5A12956-D9A7-4064-B127-1716D9A88119}" srcOrd="0" destOrd="0" presId="urn:microsoft.com/office/officeart/2008/layout/VerticalCurvedList"/>
    <dgm:cxn modelId="{6CC3A029-6439-42D9-A18E-D95654D0ED10}" type="presOf" srcId="{0234C401-47C4-4E84-BCFB-D1D8F7330B7D}" destId="{035A8380-91E1-44FD-A892-2C4EB247762B}" srcOrd="0" destOrd="0" presId="urn:microsoft.com/office/officeart/2008/layout/VerticalCurvedList"/>
    <dgm:cxn modelId="{C4944F54-C6F3-4E66-AACB-D269DCD43655}" type="presOf" srcId="{F5070818-8324-4D99-8491-EBC4E0660457}" destId="{98819DA5-3299-4D4F-98C8-17BFD498B875}" srcOrd="0" destOrd="0" presId="urn:microsoft.com/office/officeart/2008/layout/VerticalCurvedList"/>
    <dgm:cxn modelId="{EA8D0821-E052-4862-B06D-3DB34B932E9C}" type="presParOf" srcId="{7F82AEFB-8923-4785-B3CE-5D5677210DA1}" destId="{CA497DB1-947B-4BCE-884B-AA36D56F1D93}" srcOrd="0" destOrd="0" presId="urn:microsoft.com/office/officeart/2008/layout/VerticalCurvedList"/>
    <dgm:cxn modelId="{3A176C58-4F73-45C8-8C68-E57C073DE0E8}" type="presParOf" srcId="{CA497DB1-947B-4BCE-884B-AA36D56F1D93}" destId="{2C8B7D1F-AF44-46BC-8B81-5FE253B1E169}" srcOrd="0" destOrd="0" presId="urn:microsoft.com/office/officeart/2008/layout/VerticalCurvedList"/>
    <dgm:cxn modelId="{10FFE5F7-015C-44A6-A471-8C3736C9018F}" type="presParOf" srcId="{2C8B7D1F-AF44-46BC-8B81-5FE253B1E169}" destId="{F3663A75-2884-4F0D-B02F-5CAA157A70B1}" srcOrd="0" destOrd="0" presId="urn:microsoft.com/office/officeart/2008/layout/VerticalCurvedList"/>
    <dgm:cxn modelId="{0E1BFB46-38A0-4965-921D-8060E6A6B867}" type="presParOf" srcId="{2C8B7D1F-AF44-46BC-8B81-5FE253B1E169}" destId="{98819DA5-3299-4D4F-98C8-17BFD498B875}" srcOrd="1" destOrd="0" presId="urn:microsoft.com/office/officeart/2008/layout/VerticalCurvedList"/>
    <dgm:cxn modelId="{324AF69C-7261-41B6-8388-39C46213691C}" type="presParOf" srcId="{2C8B7D1F-AF44-46BC-8B81-5FE253B1E169}" destId="{25CDD3F9-C4F1-4634-B7B5-22C0786B0384}" srcOrd="2" destOrd="0" presId="urn:microsoft.com/office/officeart/2008/layout/VerticalCurvedList"/>
    <dgm:cxn modelId="{3FC8BA43-F86F-4D3F-8975-174F4D63AABC}" type="presParOf" srcId="{2C8B7D1F-AF44-46BC-8B81-5FE253B1E169}" destId="{EDEE1BAC-56BD-4A72-AB19-13C77A01B867}" srcOrd="3" destOrd="0" presId="urn:microsoft.com/office/officeart/2008/layout/VerticalCurvedList"/>
    <dgm:cxn modelId="{A3F6F263-6248-40C1-94DF-537521F28175}" type="presParOf" srcId="{CA497DB1-947B-4BCE-884B-AA36D56F1D93}" destId="{A5A12956-D9A7-4064-B127-1716D9A88119}" srcOrd="1" destOrd="0" presId="urn:microsoft.com/office/officeart/2008/layout/VerticalCurvedList"/>
    <dgm:cxn modelId="{62965369-6126-404E-9715-1209CB4AFD2F}" type="presParOf" srcId="{CA497DB1-947B-4BCE-884B-AA36D56F1D93}" destId="{BFA8A9C4-118E-403A-9347-52798E8C4EB4}" srcOrd="2" destOrd="0" presId="urn:microsoft.com/office/officeart/2008/layout/VerticalCurvedList"/>
    <dgm:cxn modelId="{FE0F1109-F171-4942-938A-DE9BBE448DC3}" type="presParOf" srcId="{BFA8A9C4-118E-403A-9347-52798E8C4EB4}" destId="{C2134AEA-67EA-4751-B7A0-0470192F3711}" srcOrd="0" destOrd="0" presId="urn:microsoft.com/office/officeart/2008/layout/VerticalCurvedList"/>
    <dgm:cxn modelId="{2DCCDC0D-D4FF-4C9A-BA7F-FCEF057F7E65}" type="presParOf" srcId="{CA497DB1-947B-4BCE-884B-AA36D56F1D93}" destId="{035A8380-91E1-44FD-A892-2C4EB247762B}" srcOrd="3" destOrd="0" presId="urn:microsoft.com/office/officeart/2008/layout/VerticalCurvedList"/>
    <dgm:cxn modelId="{27B27963-B8F5-4E4E-917E-374FE39754C2}" type="presParOf" srcId="{CA497DB1-947B-4BCE-884B-AA36D56F1D93}" destId="{ACBED050-FC20-4A73-AC24-364561BBB3E2}" srcOrd="4" destOrd="0" presId="urn:microsoft.com/office/officeart/2008/layout/VerticalCurvedList"/>
    <dgm:cxn modelId="{7812D898-D894-4B7A-A280-E804C071FE88}" type="presParOf" srcId="{ACBED050-FC20-4A73-AC24-364561BBB3E2}" destId="{441ED817-6791-4BA7-B79C-D556E6965CE9}" srcOrd="0" destOrd="0" presId="urn:microsoft.com/office/officeart/2008/layout/VerticalCurvedList"/>
    <dgm:cxn modelId="{82EE9F68-EA09-40E3-B58C-6F3044FD58DE}" type="presParOf" srcId="{CA497DB1-947B-4BCE-884B-AA36D56F1D93}" destId="{36D55250-1695-43BA-AD06-324B4BEA0695}" srcOrd="5" destOrd="0" presId="urn:microsoft.com/office/officeart/2008/layout/VerticalCurvedList"/>
    <dgm:cxn modelId="{0D431359-BF30-4AA2-853A-26D92C52A82A}" type="presParOf" srcId="{CA497DB1-947B-4BCE-884B-AA36D56F1D93}" destId="{BCF31EF7-E9D0-4A16-9B67-0E28DA73FB4F}" srcOrd="6" destOrd="0" presId="urn:microsoft.com/office/officeart/2008/layout/VerticalCurvedList"/>
    <dgm:cxn modelId="{405D1BF3-2211-4A2A-BFAA-F8DBDCB342E7}" type="presParOf" srcId="{BCF31EF7-E9D0-4A16-9B67-0E28DA73FB4F}" destId="{FCC0F4D5-2336-4374-8685-EC0792ACDF6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97FAFC-913C-4213-A3CC-04D1E53255BC}" type="doc">
      <dgm:prSet loTypeId="urn:microsoft.com/office/officeart/2009/3/layout/StepUpProcess" loCatId="process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zh-CN" altLang="en-US"/>
        </a:p>
      </dgm:t>
    </dgm:pt>
    <dgm:pt modelId="{866EA918-03DB-43AE-BA59-CF6A06AB14C6}">
      <dgm:prSet phldrT="[文本]"/>
      <dgm:spPr/>
      <dgm:t>
        <a:bodyPr/>
        <a:lstStyle/>
        <a:p>
          <a:r>
            <a:rPr lang="zh-CN" altLang="en-US" b="1" dirty="0" smtClean="0">
              <a:solidFill>
                <a:schemeClr val="bg1"/>
              </a:solidFill>
            </a:rPr>
            <a:t>短效</a:t>
          </a:r>
          <a:endParaRPr lang="en-US" altLang="zh-CN" b="1" dirty="0" smtClean="0">
            <a:solidFill>
              <a:schemeClr val="bg1"/>
            </a:solidFill>
          </a:endParaRPr>
        </a:p>
        <a:p>
          <a:r>
            <a:rPr lang="zh-CN" altLang="en-US" b="1" dirty="0" smtClean="0">
              <a:solidFill>
                <a:schemeClr val="bg1"/>
              </a:solidFill>
            </a:rPr>
            <a:t>硝苯地平</a:t>
          </a:r>
          <a:endParaRPr lang="zh-CN" altLang="en-US" b="1" dirty="0">
            <a:solidFill>
              <a:schemeClr val="bg1"/>
            </a:solidFill>
          </a:endParaRPr>
        </a:p>
      </dgm:t>
    </dgm:pt>
    <dgm:pt modelId="{0D69A3AF-C0DA-441C-AC63-AB441460FA14}" type="parTrans" cxnId="{FBCB5052-78FC-4F00-B258-0517E5ED1C26}">
      <dgm:prSet/>
      <dgm:spPr/>
      <dgm:t>
        <a:bodyPr/>
        <a:lstStyle/>
        <a:p>
          <a:endParaRPr lang="zh-CN" altLang="en-US">
            <a:solidFill>
              <a:schemeClr val="bg1"/>
            </a:solidFill>
          </a:endParaRPr>
        </a:p>
      </dgm:t>
    </dgm:pt>
    <dgm:pt modelId="{B837300E-8873-4315-AAE5-CAB2EF777C03}" type="sibTrans" cxnId="{FBCB5052-78FC-4F00-B258-0517E5ED1C26}">
      <dgm:prSet/>
      <dgm:spPr/>
      <dgm:t>
        <a:bodyPr/>
        <a:lstStyle/>
        <a:p>
          <a:endParaRPr lang="zh-CN" altLang="en-US">
            <a:solidFill>
              <a:schemeClr val="bg1"/>
            </a:solidFill>
          </a:endParaRPr>
        </a:p>
      </dgm:t>
    </dgm:pt>
    <dgm:pt modelId="{802B306D-6835-4318-BF29-FD54002BA9D4}">
      <dgm:prSet phldrT="[文本]"/>
      <dgm:spPr/>
      <dgm:t>
        <a:bodyPr/>
        <a:lstStyle/>
        <a:p>
          <a:r>
            <a:rPr lang="zh-CN" altLang="en-US" b="1" dirty="0" smtClean="0">
              <a:solidFill>
                <a:schemeClr val="bg1"/>
              </a:solidFill>
            </a:rPr>
            <a:t>缓释控制</a:t>
          </a:r>
          <a:endParaRPr lang="en-US" altLang="zh-CN" b="1" dirty="0" smtClean="0">
            <a:solidFill>
              <a:schemeClr val="bg1"/>
            </a:solidFill>
          </a:endParaRPr>
        </a:p>
        <a:p>
          <a:r>
            <a:rPr lang="zh-CN" altLang="en-US" b="1" dirty="0" smtClean="0">
              <a:solidFill>
                <a:schemeClr val="bg1"/>
              </a:solidFill>
            </a:rPr>
            <a:t>硝苯地平</a:t>
          </a:r>
          <a:endParaRPr lang="zh-CN" altLang="en-US" b="1" dirty="0">
            <a:solidFill>
              <a:schemeClr val="bg1"/>
            </a:solidFill>
          </a:endParaRPr>
        </a:p>
      </dgm:t>
    </dgm:pt>
    <dgm:pt modelId="{1EB55E09-AA41-4341-B0BF-4AEB35854A54}" type="parTrans" cxnId="{8E546E3C-5CF9-4B75-A294-45E3610F816D}">
      <dgm:prSet/>
      <dgm:spPr/>
      <dgm:t>
        <a:bodyPr/>
        <a:lstStyle/>
        <a:p>
          <a:endParaRPr lang="zh-CN" altLang="en-US">
            <a:solidFill>
              <a:schemeClr val="bg1"/>
            </a:solidFill>
          </a:endParaRPr>
        </a:p>
      </dgm:t>
    </dgm:pt>
    <dgm:pt modelId="{C2740105-6E0D-46CF-A055-EC0CEFAEC1B5}" type="sibTrans" cxnId="{8E546E3C-5CF9-4B75-A294-45E3610F816D}">
      <dgm:prSet/>
      <dgm:spPr/>
      <dgm:t>
        <a:bodyPr/>
        <a:lstStyle/>
        <a:p>
          <a:endParaRPr lang="zh-CN" altLang="en-US">
            <a:solidFill>
              <a:schemeClr val="bg1"/>
            </a:solidFill>
          </a:endParaRPr>
        </a:p>
      </dgm:t>
    </dgm:pt>
    <dgm:pt modelId="{AF4A2A53-A6F0-4292-BE21-E33C73EA518B}">
      <dgm:prSet phldrT="[文本]"/>
      <dgm:spPr/>
      <dgm:t>
        <a:bodyPr/>
        <a:lstStyle/>
        <a:p>
          <a:r>
            <a:rPr lang="zh-CN" altLang="en-US" b="1" dirty="0" smtClean="0">
              <a:solidFill>
                <a:schemeClr val="bg1"/>
              </a:solidFill>
            </a:rPr>
            <a:t>氨氯地平</a:t>
          </a:r>
          <a:endParaRPr lang="zh-CN" altLang="en-US" b="1" dirty="0">
            <a:solidFill>
              <a:schemeClr val="bg1"/>
            </a:solidFill>
          </a:endParaRPr>
        </a:p>
      </dgm:t>
    </dgm:pt>
    <dgm:pt modelId="{C3C8DE64-6407-4E9A-B699-F854E0A23687}" type="parTrans" cxnId="{2A69FC67-CC6C-44C4-8A77-4367AE6FFC1E}">
      <dgm:prSet/>
      <dgm:spPr/>
      <dgm:t>
        <a:bodyPr/>
        <a:lstStyle/>
        <a:p>
          <a:endParaRPr lang="zh-CN" altLang="en-US">
            <a:solidFill>
              <a:schemeClr val="bg1"/>
            </a:solidFill>
          </a:endParaRPr>
        </a:p>
      </dgm:t>
    </dgm:pt>
    <dgm:pt modelId="{1CEF147B-9205-4395-90F0-1BED7A40D8AE}" type="sibTrans" cxnId="{2A69FC67-CC6C-44C4-8A77-4367AE6FFC1E}">
      <dgm:prSet/>
      <dgm:spPr/>
      <dgm:t>
        <a:bodyPr/>
        <a:lstStyle/>
        <a:p>
          <a:endParaRPr lang="zh-CN" altLang="en-US">
            <a:solidFill>
              <a:schemeClr val="bg1"/>
            </a:solidFill>
          </a:endParaRPr>
        </a:p>
      </dgm:t>
    </dgm:pt>
    <dgm:pt modelId="{ABDE3454-6869-4ED6-B0BE-701E8239AE09}">
      <dgm:prSet phldrT="[文本]"/>
      <dgm:spPr/>
      <dgm:t>
        <a:bodyPr/>
        <a:lstStyle/>
        <a:p>
          <a:r>
            <a:rPr lang="zh-CN" altLang="en-US" b="1" dirty="0" smtClean="0">
              <a:solidFill>
                <a:schemeClr val="bg1"/>
              </a:solidFill>
            </a:rPr>
            <a:t>拉西地平马尼地平</a:t>
          </a:r>
          <a:endParaRPr lang="zh-CN" altLang="en-US" b="1" dirty="0">
            <a:solidFill>
              <a:schemeClr val="bg1"/>
            </a:solidFill>
          </a:endParaRPr>
        </a:p>
      </dgm:t>
    </dgm:pt>
    <dgm:pt modelId="{F690EEDD-39F2-4B5C-8B9C-E6F86154A735}" type="parTrans" cxnId="{72B7240A-58E9-423E-97B7-CFFF2E013965}">
      <dgm:prSet/>
      <dgm:spPr/>
      <dgm:t>
        <a:bodyPr/>
        <a:lstStyle/>
        <a:p>
          <a:endParaRPr lang="zh-CN" altLang="en-US">
            <a:solidFill>
              <a:schemeClr val="bg1"/>
            </a:solidFill>
          </a:endParaRPr>
        </a:p>
      </dgm:t>
    </dgm:pt>
    <dgm:pt modelId="{E36F4C50-53AE-4EA9-83E2-CF1685DFA01B}" type="sibTrans" cxnId="{72B7240A-58E9-423E-97B7-CFFF2E013965}">
      <dgm:prSet/>
      <dgm:spPr/>
      <dgm:t>
        <a:bodyPr/>
        <a:lstStyle/>
        <a:p>
          <a:endParaRPr lang="zh-CN" altLang="en-US">
            <a:solidFill>
              <a:schemeClr val="bg1"/>
            </a:solidFill>
          </a:endParaRPr>
        </a:p>
      </dgm:t>
    </dgm:pt>
    <dgm:pt modelId="{E1407F52-5053-466D-9A9D-95FAA7B392A1}" type="pres">
      <dgm:prSet presAssocID="{B497FAFC-913C-4213-A3CC-04D1E53255B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BACA3E66-83FB-4F41-A3C0-EECF86172E24}" type="pres">
      <dgm:prSet presAssocID="{866EA918-03DB-43AE-BA59-CF6A06AB14C6}" presName="composite" presStyleCnt="0"/>
      <dgm:spPr/>
    </dgm:pt>
    <dgm:pt modelId="{13E4613B-BBAB-4268-87AD-A8582C37BAEA}" type="pres">
      <dgm:prSet presAssocID="{866EA918-03DB-43AE-BA59-CF6A06AB14C6}" presName="LShape" presStyleLbl="alignNode1" presStyleIdx="0" presStyleCnt="7"/>
      <dgm:spPr/>
    </dgm:pt>
    <dgm:pt modelId="{AA105182-4A94-4163-A60C-3C654445E546}" type="pres">
      <dgm:prSet presAssocID="{866EA918-03DB-43AE-BA59-CF6A06AB14C6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7A71AF9-101E-4963-B39C-E046587D9CFC}" type="pres">
      <dgm:prSet presAssocID="{866EA918-03DB-43AE-BA59-CF6A06AB14C6}" presName="Triangle" presStyleLbl="alignNode1" presStyleIdx="1" presStyleCnt="7"/>
      <dgm:spPr/>
    </dgm:pt>
    <dgm:pt modelId="{49D67B9D-B896-497A-B347-4F592D1ED3A7}" type="pres">
      <dgm:prSet presAssocID="{B837300E-8873-4315-AAE5-CAB2EF777C03}" presName="sibTrans" presStyleCnt="0"/>
      <dgm:spPr/>
    </dgm:pt>
    <dgm:pt modelId="{99B6D60F-F3E0-4640-BCF2-CC02A999DE52}" type="pres">
      <dgm:prSet presAssocID="{B837300E-8873-4315-AAE5-CAB2EF777C03}" presName="space" presStyleCnt="0"/>
      <dgm:spPr/>
    </dgm:pt>
    <dgm:pt modelId="{AC4CF648-CD1F-4D3D-AFA7-8B6ABCE961EC}" type="pres">
      <dgm:prSet presAssocID="{802B306D-6835-4318-BF29-FD54002BA9D4}" presName="composite" presStyleCnt="0"/>
      <dgm:spPr/>
    </dgm:pt>
    <dgm:pt modelId="{E7836B4A-0F10-48CB-A347-4CA82130EFFA}" type="pres">
      <dgm:prSet presAssocID="{802B306D-6835-4318-BF29-FD54002BA9D4}" presName="LShape" presStyleLbl="alignNode1" presStyleIdx="2" presStyleCnt="7"/>
      <dgm:spPr/>
    </dgm:pt>
    <dgm:pt modelId="{50070448-3676-419C-B5A9-AC09FE8D789F}" type="pres">
      <dgm:prSet presAssocID="{802B306D-6835-4318-BF29-FD54002BA9D4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CF25B11-320A-40C6-85DA-93B313138034}" type="pres">
      <dgm:prSet presAssocID="{802B306D-6835-4318-BF29-FD54002BA9D4}" presName="Triangle" presStyleLbl="alignNode1" presStyleIdx="3" presStyleCnt="7"/>
      <dgm:spPr/>
    </dgm:pt>
    <dgm:pt modelId="{B35B51C5-63D9-4E15-A939-6BE5EB83E01C}" type="pres">
      <dgm:prSet presAssocID="{C2740105-6E0D-46CF-A055-EC0CEFAEC1B5}" presName="sibTrans" presStyleCnt="0"/>
      <dgm:spPr/>
    </dgm:pt>
    <dgm:pt modelId="{2A878768-A671-4247-9C6A-EA976EF71FAC}" type="pres">
      <dgm:prSet presAssocID="{C2740105-6E0D-46CF-A055-EC0CEFAEC1B5}" presName="space" presStyleCnt="0"/>
      <dgm:spPr/>
    </dgm:pt>
    <dgm:pt modelId="{3BE92BC4-0B30-4C64-8415-8ECD73B3DD83}" type="pres">
      <dgm:prSet presAssocID="{AF4A2A53-A6F0-4292-BE21-E33C73EA518B}" presName="composite" presStyleCnt="0"/>
      <dgm:spPr/>
    </dgm:pt>
    <dgm:pt modelId="{FCFB616E-F598-4F80-A08C-C9B55F10AE76}" type="pres">
      <dgm:prSet presAssocID="{AF4A2A53-A6F0-4292-BE21-E33C73EA518B}" presName="LShape" presStyleLbl="alignNode1" presStyleIdx="4" presStyleCnt="7"/>
      <dgm:spPr/>
    </dgm:pt>
    <dgm:pt modelId="{36126423-DC62-46BD-9665-1452030A31B0}" type="pres">
      <dgm:prSet presAssocID="{AF4A2A53-A6F0-4292-BE21-E33C73EA518B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A9D8A24-3104-4713-9355-DE8649BCDA93}" type="pres">
      <dgm:prSet presAssocID="{AF4A2A53-A6F0-4292-BE21-E33C73EA518B}" presName="Triangle" presStyleLbl="alignNode1" presStyleIdx="5" presStyleCnt="7"/>
      <dgm:spPr/>
    </dgm:pt>
    <dgm:pt modelId="{A1FF6371-DB1F-42C7-80F7-603A1B3ED1EA}" type="pres">
      <dgm:prSet presAssocID="{1CEF147B-9205-4395-90F0-1BED7A40D8AE}" presName="sibTrans" presStyleCnt="0"/>
      <dgm:spPr/>
    </dgm:pt>
    <dgm:pt modelId="{B87E9F2D-2C71-4582-BBFE-A5C32181C3B0}" type="pres">
      <dgm:prSet presAssocID="{1CEF147B-9205-4395-90F0-1BED7A40D8AE}" presName="space" presStyleCnt="0"/>
      <dgm:spPr/>
    </dgm:pt>
    <dgm:pt modelId="{8D255585-13B4-4669-AD74-0A8C80383C70}" type="pres">
      <dgm:prSet presAssocID="{ABDE3454-6869-4ED6-B0BE-701E8239AE09}" presName="composite" presStyleCnt="0"/>
      <dgm:spPr/>
    </dgm:pt>
    <dgm:pt modelId="{4C73AACE-BA3D-4ACB-A220-BC7A6B5B775F}" type="pres">
      <dgm:prSet presAssocID="{ABDE3454-6869-4ED6-B0BE-701E8239AE09}" presName="LShape" presStyleLbl="alignNode1" presStyleIdx="6" presStyleCnt="7"/>
      <dgm:spPr/>
    </dgm:pt>
    <dgm:pt modelId="{89D7D9D7-4F7F-441E-ADDA-70EF4219002B}" type="pres">
      <dgm:prSet presAssocID="{ABDE3454-6869-4ED6-B0BE-701E8239AE09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FB74D7C-9CFF-4E0E-A3AE-4543A3824186}" type="presOf" srcId="{ABDE3454-6869-4ED6-B0BE-701E8239AE09}" destId="{89D7D9D7-4F7F-441E-ADDA-70EF4219002B}" srcOrd="0" destOrd="0" presId="urn:microsoft.com/office/officeart/2009/3/layout/StepUpProcess"/>
    <dgm:cxn modelId="{8EAD5CAE-E399-4A28-89DE-E759180AA3BE}" type="presOf" srcId="{802B306D-6835-4318-BF29-FD54002BA9D4}" destId="{50070448-3676-419C-B5A9-AC09FE8D789F}" srcOrd="0" destOrd="0" presId="urn:microsoft.com/office/officeart/2009/3/layout/StepUpProcess"/>
    <dgm:cxn modelId="{27AA7C04-F6CE-4ABC-9036-E9B0084C138A}" type="presOf" srcId="{AF4A2A53-A6F0-4292-BE21-E33C73EA518B}" destId="{36126423-DC62-46BD-9665-1452030A31B0}" srcOrd="0" destOrd="0" presId="urn:microsoft.com/office/officeart/2009/3/layout/StepUpProcess"/>
    <dgm:cxn modelId="{2A69FC67-CC6C-44C4-8A77-4367AE6FFC1E}" srcId="{B497FAFC-913C-4213-A3CC-04D1E53255BC}" destId="{AF4A2A53-A6F0-4292-BE21-E33C73EA518B}" srcOrd="2" destOrd="0" parTransId="{C3C8DE64-6407-4E9A-B699-F854E0A23687}" sibTransId="{1CEF147B-9205-4395-90F0-1BED7A40D8AE}"/>
    <dgm:cxn modelId="{8E546E3C-5CF9-4B75-A294-45E3610F816D}" srcId="{B497FAFC-913C-4213-A3CC-04D1E53255BC}" destId="{802B306D-6835-4318-BF29-FD54002BA9D4}" srcOrd="1" destOrd="0" parTransId="{1EB55E09-AA41-4341-B0BF-4AEB35854A54}" sibTransId="{C2740105-6E0D-46CF-A055-EC0CEFAEC1B5}"/>
    <dgm:cxn modelId="{FBCB5052-78FC-4F00-B258-0517E5ED1C26}" srcId="{B497FAFC-913C-4213-A3CC-04D1E53255BC}" destId="{866EA918-03DB-43AE-BA59-CF6A06AB14C6}" srcOrd="0" destOrd="0" parTransId="{0D69A3AF-C0DA-441C-AC63-AB441460FA14}" sibTransId="{B837300E-8873-4315-AAE5-CAB2EF777C03}"/>
    <dgm:cxn modelId="{2C77CF46-DE4C-4675-BDA2-A5DF74141E1B}" type="presOf" srcId="{866EA918-03DB-43AE-BA59-CF6A06AB14C6}" destId="{AA105182-4A94-4163-A60C-3C654445E546}" srcOrd="0" destOrd="0" presId="urn:microsoft.com/office/officeart/2009/3/layout/StepUpProcess"/>
    <dgm:cxn modelId="{2FC344B0-111A-4092-9AB5-0D30B1939442}" type="presOf" srcId="{B497FAFC-913C-4213-A3CC-04D1E53255BC}" destId="{E1407F52-5053-466D-9A9D-95FAA7B392A1}" srcOrd="0" destOrd="0" presId="urn:microsoft.com/office/officeart/2009/3/layout/StepUpProcess"/>
    <dgm:cxn modelId="{72B7240A-58E9-423E-97B7-CFFF2E013965}" srcId="{B497FAFC-913C-4213-A3CC-04D1E53255BC}" destId="{ABDE3454-6869-4ED6-B0BE-701E8239AE09}" srcOrd="3" destOrd="0" parTransId="{F690EEDD-39F2-4B5C-8B9C-E6F86154A735}" sibTransId="{E36F4C50-53AE-4EA9-83E2-CF1685DFA01B}"/>
    <dgm:cxn modelId="{AB3BC992-F80F-441B-8E94-297136B8D3AA}" type="presParOf" srcId="{E1407F52-5053-466D-9A9D-95FAA7B392A1}" destId="{BACA3E66-83FB-4F41-A3C0-EECF86172E24}" srcOrd="0" destOrd="0" presId="urn:microsoft.com/office/officeart/2009/3/layout/StepUpProcess"/>
    <dgm:cxn modelId="{4F6B4F53-3FB9-4423-A754-5549BF814E53}" type="presParOf" srcId="{BACA3E66-83FB-4F41-A3C0-EECF86172E24}" destId="{13E4613B-BBAB-4268-87AD-A8582C37BAEA}" srcOrd="0" destOrd="0" presId="urn:microsoft.com/office/officeart/2009/3/layout/StepUpProcess"/>
    <dgm:cxn modelId="{A3D97364-83D9-4556-B1F5-3B6B7D5F5A49}" type="presParOf" srcId="{BACA3E66-83FB-4F41-A3C0-EECF86172E24}" destId="{AA105182-4A94-4163-A60C-3C654445E546}" srcOrd="1" destOrd="0" presId="urn:microsoft.com/office/officeart/2009/3/layout/StepUpProcess"/>
    <dgm:cxn modelId="{1A1FCFAB-EBBC-4CA5-9B7C-C9A08DCEDF45}" type="presParOf" srcId="{BACA3E66-83FB-4F41-A3C0-EECF86172E24}" destId="{37A71AF9-101E-4963-B39C-E046587D9CFC}" srcOrd="2" destOrd="0" presId="urn:microsoft.com/office/officeart/2009/3/layout/StepUpProcess"/>
    <dgm:cxn modelId="{4EF18626-491A-412B-8342-4C5C9DC852FC}" type="presParOf" srcId="{E1407F52-5053-466D-9A9D-95FAA7B392A1}" destId="{49D67B9D-B896-497A-B347-4F592D1ED3A7}" srcOrd="1" destOrd="0" presId="urn:microsoft.com/office/officeart/2009/3/layout/StepUpProcess"/>
    <dgm:cxn modelId="{580E1B24-6042-4E1B-BFDA-BBF0EB520277}" type="presParOf" srcId="{49D67B9D-B896-497A-B347-4F592D1ED3A7}" destId="{99B6D60F-F3E0-4640-BCF2-CC02A999DE52}" srcOrd="0" destOrd="0" presId="urn:microsoft.com/office/officeart/2009/3/layout/StepUpProcess"/>
    <dgm:cxn modelId="{0BC2A8DA-EA04-420F-B49E-7F5322BA536D}" type="presParOf" srcId="{E1407F52-5053-466D-9A9D-95FAA7B392A1}" destId="{AC4CF648-CD1F-4D3D-AFA7-8B6ABCE961EC}" srcOrd="2" destOrd="0" presId="urn:microsoft.com/office/officeart/2009/3/layout/StepUpProcess"/>
    <dgm:cxn modelId="{4F998814-999B-43AF-BEAC-339CB6BCE290}" type="presParOf" srcId="{AC4CF648-CD1F-4D3D-AFA7-8B6ABCE961EC}" destId="{E7836B4A-0F10-48CB-A347-4CA82130EFFA}" srcOrd="0" destOrd="0" presId="urn:microsoft.com/office/officeart/2009/3/layout/StepUpProcess"/>
    <dgm:cxn modelId="{57418D46-DDF6-430B-93AA-48029A6A472D}" type="presParOf" srcId="{AC4CF648-CD1F-4D3D-AFA7-8B6ABCE961EC}" destId="{50070448-3676-419C-B5A9-AC09FE8D789F}" srcOrd="1" destOrd="0" presId="urn:microsoft.com/office/officeart/2009/3/layout/StepUpProcess"/>
    <dgm:cxn modelId="{7894F3DB-82D4-4EF7-85F3-ED3BA4D18A78}" type="presParOf" srcId="{AC4CF648-CD1F-4D3D-AFA7-8B6ABCE961EC}" destId="{7CF25B11-320A-40C6-85DA-93B313138034}" srcOrd="2" destOrd="0" presId="urn:microsoft.com/office/officeart/2009/3/layout/StepUpProcess"/>
    <dgm:cxn modelId="{E9112F42-40DA-4F46-A17D-09FB30C99026}" type="presParOf" srcId="{E1407F52-5053-466D-9A9D-95FAA7B392A1}" destId="{B35B51C5-63D9-4E15-A939-6BE5EB83E01C}" srcOrd="3" destOrd="0" presId="urn:microsoft.com/office/officeart/2009/3/layout/StepUpProcess"/>
    <dgm:cxn modelId="{65F28FCD-981F-43A3-A0A0-7C180C1B9162}" type="presParOf" srcId="{B35B51C5-63D9-4E15-A939-6BE5EB83E01C}" destId="{2A878768-A671-4247-9C6A-EA976EF71FAC}" srcOrd="0" destOrd="0" presId="urn:microsoft.com/office/officeart/2009/3/layout/StepUpProcess"/>
    <dgm:cxn modelId="{ADD1AD15-B4FA-4D4F-80DB-D3462E9708E0}" type="presParOf" srcId="{E1407F52-5053-466D-9A9D-95FAA7B392A1}" destId="{3BE92BC4-0B30-4C64-8415-8ECD73B3DD83}" srcOrd="4" destOrd="0" presId="urn:microsoft.com/office/officeart/2009/3/layout/StepUpProcess"/>
    <dgm:cxn modelId="{21475BDF-7225-4196-9FC2-FC3D1DAEF63D}" type="presParOf" srcId="{3BE92BC4-0B30-4C64-8415-8ECD73B3DD83}" destId="{FCFB616E-F598-4F80-A08C-C9B55F10AE76}" srcOrd="0" destOrd="0" presId="urn:microsoft.com/office/officeart/2009/3/layout/StepUpProcess"/>
    <dgm:cxn modelId="{77A7A757-219D-480B-A642-959139EFAB39}" type="presParOf" srcId="{3BE92BC4-0B30-4C64-8415-8ECD73B3DD83}" destId="{36126423-DC62-46BD-9665-1452030A31B0}" srcOrd="1" destOrd="0" presId="urn:microsoft.com/office/officeart/2009/3/layout/StepUpProcess"/>
    <dgm:cxn modelId="{97CF2D5E-2A5A-4F9F-9931-088A26F4F497}" type="presParOf" srcId="{3BE92BC4-0B30-4C64-8415-8ECD73B3DD83}" destId="{6A9D8A24-3104-4713-9355-DE8649BCDA93}" srcOrd="2" destOrd="0" presId="urn:microsoft.com/office/officeart/2009/3/layout/StepUpProcess"/>
    <dgm:cxn modelId="{EA5224D6-F772-4E22-8BE8-61468137F629}" type="presParOf" srcId="{E1407F52-5053-466D-9A9D-95FAA7B392A1}" destId="{A1FF6371-DB1F-42C7-80F7-603A1B3ED1EA}" srcOrd="5" destOrd="0" presId="urn:microsoft.com/office/officeart/2009/3/layout/StepUpProcess"/>
    <dgm:cxn modelId="{74A84354-EEDC-42F3-BAC7-126E57563D2B}" type="presParOf" srcId="{A1FF6371-DB1F-42C7-80F7-603A1B3ED1EA}" destId="{B87E9F2D-2C71-4582-BBFE-A5C32181C3B0}" srcOrd="0" destOrd="0" presId="urn:microsoft.com/office/officeart/2009/3/layout/StepUpProcess"/>
    <dgm:cxn modelId="{24100273-0BCE-4720-982A-BB4398014239}" type="presParOf" srcId="{E1407F52-5053-466D-9A9D-95FAA7B392A1}" destId="{8D255585-13B4-4669-AD74-0A8C80383C70}" srcOrd="6" destOrd="0" presId="urn:microsoft.com/office/officeart/2009/3/layout/StepUpProcess"/>
    <dgm:cxn modelId="{AE6A292A-B107-4DFE-8CF5-EE086473BF5E}" type="presParOf" srcId="{8D255585-13B4-4669-AD74-0A8C80383C70}" destId="{4C73AACE-BA3D-4ACB-A220-BC7A6B5B775F}" srcOrd="0" destOrd="0" presId="urn:microsoft.com/office/officeart/2009/3/layout/StepUpProcess"/>
    <dgm:cxn modelId="{35E24AF7-D6DF-49EC-8A89-3146165A835D}" type="presParOf" srcId="{8D255585-13B4-4669-AD74-0A8C80383C70}" destId="{89D7D9D7-4F7F-441E-ADDA-70EF4219002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464B7-62AF-4DD7-8024-DD3D8AA321C4}" type="datetimeFigureOut">
              <a:rPr lang="zh-CN" altLang="en-US" smtClean="0"/>
              <a:pPr/>
              <a:t>2013-04-02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069CB-6AD2-437A-91EA-35DB1D426C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0628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7C7-929A-4968-82BA-46FBD4A45D71}" type="datetimeFigureOut">
              <a:rPr lang="zh-CN" altLang="en-US" smtClean="0"/>
              <a:pPr/>
              <a:t>2013-04-02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70E-3F13-4EB2-9B1A-BC45B9F379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001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7C7-929A-4968-82BA-46FBD4A45D71}" type="datetimeFigureOut">
              <a:rPr lang="zh-CN" altLang="en-US" smtClean="0"/>
              <a:pPr/>
              <a:t>2013-04-02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70E-3F13-4EB2-9B1A-BC45B9F379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4493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7C7-929A-4968-82BA-46FBD4A45D71}" type="datetimeFigureOut">
              <a:rPr lang="zh-CN" altLang="en-US" smtClean="0"/>
              <a:pPr/>
              <a:t>2013-04-02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70E-3F13-4EB2-9B1A-BC45B9F379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5022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7C7-929A-4968-82BA-46FBD4A45D71}" type="datetimeFigureOut">
              <a:rPr lang="zh-CN" altLang="en-US" smtClean="0"/>
              <a:pPr/>
              <a:t>2013-04-02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70E-3F13-4EB2-9B1A-BC45B9F379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2552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7C7-929A-4968-82BA-46FBD4A45D71}" type="datetimeFigureOut">
              <a:rPr lang="zh-CN" altLang="en-US" smtClean="0"/>
              <a:pPr/>
              <a:t>2013-04-02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70E-3F13-4EB2-9B1A-BC45B9F379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76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7C7-929A-4968-82BA-46FBD4A45D71}" type="datetimeFigureOut">
              <a:rPr lang="zh-CN" altLang="en-US" smtClean="0"/>
              <a:pPr/>
              <a:t>2013-04-02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70E-3F13-4EB2-9B1A-BC45B9F379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2766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7C7-929A-4968-82BA-46FBD4A45D71}" type="datetimeFigureOut">
              <a:rPr lang="zh-CN" altLang="en-US" smtClean="0"/>
              <a:pPr/>
              <a:t>2013-04-02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70E-3F13-4EB2-9B1A-BC45B9F379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5310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7C7-929A-4968-82BA-46FBD4A45D71}" type="datetimeFigureOut">
              <a:rPr lang="zh-CN" altLang="en-US" smtClean="0"/>
              <a:pPr/>
              <a:t>2013-04-02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70E-3F13-4EB2-9B1A-BC45B9F379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2649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7C7-929A-4968-82BA-46FBD4A45D71}" type="datetimeFigureOut">
              <a:rPr lang="zh-CN" altLang="en-US" smtClean="0"/>
              <a:pPr/>
              <a:t>2013-04-02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70E-3F13-4EB2-9B1A-BC45B9F379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3252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7C7-929A-4968-82BA-46FBD4A45D71}" type="datetimeFigureOut">
              <a:rPr lang="zh-CN" altLang="en-US" smtClean="0"/>
              <a:pPr/>
              <a:t>2013-04-02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70E-3F13-4EB2-9B1A-BC45B9F379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8969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7C7-929A-4968-82BA-46FBD4A45D71}" type="datetimeFigureOut">
              <a:rPr lang="zh-CN" altLang="en-US" smtClean="0"/>
              <a:pPr/>
              <a:t>2013-04-02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70E-3F13-4EB2-9B1A-BC45B9F379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2312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chemeClr val="tx1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197C7-929A-4968-82BA-46FBD4A45D71}" type="datetimeFigureOut">
              <a:rPr lang="zh-CN" altLang="en-US" smtClean="0"/>
              <a:pPr/>
              <a:t>2013-04-02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8070E-3F13-4EB2-9B1A-BC45B9F379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7457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47664" y="1556791"/>
            <a:ext cx="5743881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7200" b="1" cap="all" spc="0" dirty="0" smtClean="0">
                <a:ln w="0">
                  <a:noFill/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钙通道阻滞剂</a:t>
            </a:r>
            <a:endParaRPr lang="en-US" altLang="zh-CN" sz="7200" b="1" cap="all" spc="0" dirty="0" smtClean="0">
              <a:ln w="0">
                <a:noFill/>
              </a:ln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altLang="zh-CN" sz="5400" b="1" cap="all" dirty="0" smtClean="0">
                <a:ln w="0">
                  <a:noFill/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——</a:t>
            </a:r>
            <a:r>
              <a:rPr lang="zh-CN" altLang="en-US" sz="5400" b="1" cap="all" dirty="0" smtClean="0">
                <a:ln w="0">
                  <a:noFill/>
                </a:ln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二氢吡啶类</a:t>
            </a:r>
            <a:endParaRPr lang="zh-CN" altLang="en-US" sz="5400" b="1" cap="all" spc="0" dirty="0">
              <a:ln w="0">
                <a:noFill/>
              </a:ln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5409" y="4365104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汪智</a:t>
            </a:r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军</a:t>
            </a:r>
            <a:endParaRPr lang="en-US" altLang="zh-CN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10301030042</a:t>
            </a:r>
          </a:p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2013.3.25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16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xmlns="" val="3211762726"/>
              </p:ext>
            </p:extLst>
          </p:nvPr>
        </p:nvGraphicFramePr>
        <p:xfrm>
          <a:off x="539552" y="1255986"/>
          <a:ext cx="7572672" cy="5048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矩形 3"/>
          <p:cNvSpPr/>
          <p:nvPr/>
        </p:nvSpPr>
        <p:spPr>
          <a:xfrm>
            <a:off x="1696851" y="332656"/>
            <a:ext cx="5750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钙离子通道阻滞剂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435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</a:rPr>
              <a:t>硝苯地平</a:t>
            </a:r>
            <a:endParaRPr lang="zh-CN" altLang="en-US" sz="4000" b="1" dirty="0">
              <a:solidFill>
                <a:schemeClr val="bg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78336" y="476672"/>
            <a:ext cx="2387328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xmlns="" val="3984340202"/>
              </p:ext>
            </p:extLst>
          </p:nvPr>
        </p:nvGraphicFramePr>
        <p:xfrm>
          <a:off x="762574" y="2708920"/>
          <a:ext cx="7883050" cy="3810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800000">
            <a:off x="2723713" y="3651599"/>
            <a:ext cx="3696574" cy="187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685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3816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</a:rPr>
              <a:t>硝苯地平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r>
              <a:rPr lang="zh-CN" altLang="en-US" sz="4000" b="1" dirty="0">
                <a:solidFill>
                  <a:schemeClr val="bg1"/>
                </a:solidFill>
              </a:rPr>
              <a:t>缓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释、控释片</a:t>
            </a:r>
            <a:endParaRPr lang="zh-CN" alt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xmlns="" val="1026921243"/>
              </p:ext>
            </p:extLst>
          </p:nvPr>
        </p:nvGraphicFramePr>
        <p:xfrm>
          <a:off x="1331640" y="1988840"/>
          <a:ext cx="7152456" cy="4723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94310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</a:rPr>
              <a:t>氨氯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地平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——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新型长效钙拮抗剂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95836" y="1184419"/>
            <a:ext cx="3096344" cy="18795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xmlns="" val="2966278596"/>
              </p:ext>
            </p:extLst>
          </p:nvPr>
        </p:nvGraphicFramePr>
        <p:xfrm>
          <a:off x="1524000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886647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xmlns="" val="3313229344"/>
              </p:ext>
            </p:extLst>
          </p:nvPr>
        </p:nvGraphicFramePr>
        <p:xfrm>
          <a:off x="1259632" y="376421"/>
          <a:ext cx="700844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19694" y="5233254"/>
            <a:ext cx="2504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外周选择性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13937" y="4438295"/>
            <a:ext cx="1116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长效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2352" y="5230941"/>
            <a:ext cx="215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</a:rPr>
              <a:t>无选择性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1310" y="4438295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短效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184" y="4438294"/>
            <a:ext cx="2504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0000"/>
                </a:solidFill>
              </a:rPr>
              <a:t>顺应性提高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3" y="5233254"/>
            <a:ext cx="2504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副作用减少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5631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1052736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 </a:t>
            </a:r>
            <a:endParaRPr lang="zh-CN" altLang="zh-CN" dirty="0">
              <a:solidFill>
                <a:schemeClr val="bg1"/>
              </a:solidFill>
            </a:endParaRPr>
          </a:p>
          <a:p>
            <a:pPr algn="ctr"/>
            <a:r>
              <a:rPr lang="zh-CN" altLang="zh-CN" sz="3600" b="1" dirty="0">
                <a:solidFill>
                  <a:schemeClr val="bg1"/>
                </a:solidFill>
              </a:rPr>
              <a:t>参考</a:t>
            </a:r>
            <a:r>
              <a:rPr lang="zh-CN" altLang="zh-CN" sz="3600" b="1" dirty="0" smtClean="0">
                <a:solidFill>
                  <a:schemeClr val="bg1"/>
                </a:solidFill>
              </a:rPr>
              <a:t>文献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pPr algn="ctr"/>
            <a:endParaRPr lang="zh-CN" altLang="zh-CN" sz="3600" b="1" dirty="0">
              <a:solidFill>
                <a:schemeClr val="bg1"/>
              </a:solidFill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+mn-ea"/>
              </a:rPr>
              <a:t>[1]	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李晖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. 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硝苯地平的不良反应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[J]. 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食品与药品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A, 2006,8(9):61-63.</a:t>
            </a:r>
            <a:endParaRPr lang="zh-CN" altLang="zh-CN" dirty="0">
              <a:solidFill>
                <a:schemeClr val="bg1"/>
              </a:solidFill>
              <a:latin typeface="+mn-ea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+mn-ea"/>
              </a:rPr>
              <a:t>[2]	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张建洁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, 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张丹参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. 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硝苯地平的临床应用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[J]. 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张家口医学院学报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, 2002,19(2):50-51.</a:t>
            </a:r>
            <a:endParaRPr lang="zh-CN" altLang="zh-CN" dirty="0">
              <a:solidFill>
                <a:schemeClr val="bg1"/>
              </a:solidFill>
              <a:latin typeface="+mn-ea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+mn-ea"/>
              </a:rPr>
              <a:t>[3]	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朱天红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, 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邓天吉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, 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罗勇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. 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硝苯地平对非心血管系统疾病的治疗作用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[J]. 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人民军医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, 2001,44(2):102-104.</a:t>
            </a:r>
            <a:endParaRPr lang="zh-CN" altLang="zh-CN" dirty="0">
              <a:solidFill>
                <a:schemeClr val="bg1"/>
              </a:solidFill>
              <a:latin typeface="+mn-ea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+mn-ea"/>
              </a:rPr>
              <a:t>[4]	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陈新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, 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刘洪臣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. 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硝苯地平给药方式评价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[J]. 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中华老年口腔医学杂志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, 2008,6(3):183-186.</a:t>
            </a:r>
            <a:endParaRPr lang="zh-CN" altLang="zh-CN" dirty="0">
              <a:solidFill>
                <a:schemeClr val="bg1"/>
              </a:solidFill>
              <a:latin typeface="+mn-ea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+mn-ea"/>
              </a:rPr>
              <a:t>[5]	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孟舒献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, 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温晓娜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. 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二氢吡啶类钙通道阻滞剂的研究进展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[J]. 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广东药学院学报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, 2004,20(2):170-172.</a:t>
            </a:r>
            <a:endParaRPr lang="zh-CN" altLang="zh-CN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9081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28466" y="2967335"/>
            <a:ext cx="2887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altLang="zh-CN" sz="5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THANKS~</a:t>
            </a:r>
            <a:endParaRPr lang="zh-CN" alt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90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斯汀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223</Words>
  <Application>Microsoft Office PowerPoint</Application>
  <PresentationFormat>全屏显示(4:3)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wzj</dc:creator>
  <cp:lastModifiedBy>番茄花园</cp:lastModifiedBy>
  <cp:revision>18</cp:revision>
  <dcterms:created xsi:type="dcterms:W3CDTF">2013-03-21T10:09:33Z</dcterms:created>
  <dcterms:modified xsi:type="dcterms:W3CDTF">2013-04-02T01:11:38Z</dcterms:modified>
</cp:coreProperties>
</file>