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68" r:id="rId3"/>
    <p:sldId id="270" r:id="rId4"/>
    <p:sldId id="271" r:id="rId5"/>
    <p:sldId id="277" r:id="rId6"/>
    <p:sldId id="278" r:id="rId7"/>
    <p:sldId id="272" r:id="rId8"/>
    <p:sldId id="279" r:id="rId9"/>
    <p:sldId id="280" r:id="rId10"/>
    <p:sldId id="274" r:id="rId11"/>
    <p:sldId id="273" r:id="rId12"/>
    <p:sldId id="275" r:id="rId13"/>
    <p:sldId id="27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57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D8E487-FA87-42CC-99FC-085CF8C89FFB}" type="doc">
      <dgm:prSet loTypeId="urn:microsoft.com/office/officeart/2005/8/layout/process1" loCatId="process" qsTypeId="urn:microsoft.com/office/officeart/2005/8/quickstyle/simple1" qsCatId="simple" csTypeId="urn:microsoft.com/office/officeart/2005/8/colors/colorful2" csCatId="colorful" phldr="1"/>
      <dgm:spPr/>
    </dgm:pt>
    <dgm:pt modelId="{DF077CEA-3964-466F-BC0E-8179B01707D2}">
      <dgm:prSet phldrT="[文本]"/>
      <dgm:spPr/>
      <dgm:t>
        <a:bodyPr/>
        <a:lstStyle/>
        <a:p>
          <a:r>
            <a:rPr lang="zh-CN" altLang="en-US" dirty="0" smtClean="0"/>
            <a:t>问题</a:t>
          </a:r>
          <a:endParaRPr lang="zh-CN" altLang="en-US" dirty="0"/>
        </a:p>
      </dgm:t>
    </dgm:pt>
    <dgm:pt modelId="{84F49E43-E569-424D-8D0F-7C820ACD26C2}" type="parTrans" cxnId="{DE4927D7-32F1-459E-903E-162A3BAE83D9}">
      <dgm:prSet/>
      <dgm:spPr/>
      <dgm:t>
        <a:bodyPr/>
        <a:lstStyle/>
        <a:p>
          <a:endParaRPr lang="zh-CN" altLang="en-US"/>
        </a:p>
      </dgm:t>
    </dgm:pt>
    <dgm:pt modelId="{D49236E2-14ED-4BA4-B9A8-15044C63FFF7}" type="sibTrans" cxnId="{DE4927D7-32F1-459E-903E-162A3BAE83D9}">
      <dgm:prSet/>
      <dgm:spPr/>
      <dgm:t>
        <a:bodyPr/>
        <a:lstStyle/>
        <a:p>
          <a:endParaRPr lang="zh-CN" altLang="en-US"/>
        </a:p>
      </dgm:t>
    </dgm:pt>
    <dgm:pt modelId="{28FFC859-6131-4D5F-B6BF-33B280FBEAB0}">
      <dgm:prSet phldrT="[文本]"/>
      <dgm:spPr/>
      <dgm:t>
        <a:bodyPr/>
        <a:lstStyle/>
        <a:p>
          <a:r>
            <a:rPr lang="zh-CN" altLang="en-US" dirty="0" smtClean="0"/>
            <a:t>疑问</a:t>
          </a:r>
          <a:endParaRPr lang="zh-CN" altLang="en-US" dirty="0"/>
        </a:p>
      </dgm:t>
    </dgm:pt>
    <dgm:pt modelId="{5B593A32-4F3E-4AE5-BE7A-E6F4E9080178}" type="parTrans" cxnId="{057E814A-C0D0-44BD-94C1-9DF532E05108}">
      <dgm:prSet/>
      <dgm:spPr/>
      <dgm:t>
        <a:bodyPr/>
        <a:lstStyle/>
        <a:p>
          <a:endParaRPr lang="zh-CN" altLang="en-US"/>
        </a:p>
      </dgm:t>
    </dgm:pt>
    <dgm:pt modelId="{2BAE9F9A-E75F-4798-9782-7A613DF82A9E}" type="sibTrans" cxnId="{057E814A-C0D0-44BD-94C1-9DF532E05108}">
      <dgm:prSet/>
      <dgm:spPr/>
      <dgm:t>
        <a:bodyPr/>
        <a:lstStyle/>
        <a:p>
          <a:endParaRPr lang="zh-CN" altLang="en-US"/>
        </a:p>
      </dgm:t>
    </dgm:pt>
    <dgm:pt modelId="{6FEDC6B0-62F2-421D-8E60-E6B727E7AB18}">
      <dgm:prSet phldrT="[文本]"/>
      <dgm:spPr/>
      <dgm:t>
        <a:bodyPr/>
        <a:lstStyle/>
        <a:p>
          <a:r>
            <a:rPr lang="zh-CN" altLang="en-US" dirty="0" smtClean="0"/>
            <a:t>举措</a:t>
          </a:r>
          <a:endParaRPr lang="zh-CN" altLang="en-US" dirty="0"/>
        </a:p>
      </dgm:t>
    </dgm:pt>
    <dgm:pt modelId="{5604E444-8021-4CEC-936E-09F58EBC8FFF}" type="parTrans" cxnId="{D10734F3-24FD-4F61-8B77-79A3ADE89644}">
      <dgm:prSet/>
      <dgm:spPr/>
      <dgm:t>
        <a:bodyPr/>
        <a:lstStyle/>
        <a:p>
          <a:endParaRPr lang="zh-CN" altLang="en-US"/>
        </a:p>
      </dgm:t>
    </dgm:pt>
    <dgm:pt modelId="{A3AC4019-F636-4BD5-AC24-F1A8CCCC3628}" type="sibTrans" cxnId="{D10734F3-24FD-4F61-8B77-79A3ADE89644}">
      <dgm:prSet/>
      <dgm:spPr/>
      <dgm:t>
        <a:bodyPr/>
        <a:lstStyle/>
        <a:p>
          <a:endParaRPr lang="zh-CN" altLang="en-US"/>
        </a:p>
      </dgm:t>
    </dgm:pt>
    <dgm:pt modelId="{BDA396E7-284B-421B-A726-AA2A98884F15}" type="pres">
      <dgm:prSet presAssocID="{6DD8E487-FA87-42CC-99FC-085CF8C89FFB}" presName="Name0" presStyleCnt="0">
        <dgm:presLayoutVars>
          <dgm:dir/>
          <dgm:resizeHandles val="exact"/>
        </dgm:presLayoutVars>
      </dgm:prSet>
      <dgm:spPr/>
    </dgm:pt>
    <dgm:pt modelId="{27673749-6B8C-468B-9284-4EBA10905933}" type="pres">
      <dgm:prSet presAssocID="{DF077CEA-3964-466F-BC0E-8179B01707D2}" presName="node" presStyleLbl="node1" presStyleIdx="0" presStyleCnt="3">
        <dgm:presLayoutVars>
          <dgm:bulletEnabled val="1"/>
        </dgm:presLayoutVars>
      </dgm:prSet>
      <dgm:spPr/>
      <dgm:t>
        <a:bodyPr/>
        <a:lstStyle/>
        <a:p>
          <a:endParaRPr lang="zh-CN" altLang="en-US"/>
        </a:p>
      </dgm:t>
    </dgm:pt>
    <dgm:pt modelId="{2D00233A-29A4-47AE-A08F-B06DCC708A30}" type="pres">
      <dgm:prSet presAssocID="{D49236E2-14ED-4BA4-B9A8-15044C63FFF7}" presName="sibTrans" presStyleLbl="sibTrans2D1" presStyleIdx="0" presStyleCnt="2"/>
      <dgm:spPr/>
      <dgm:t>
        <a:bodyPr/>
        <a:lstStyle/>
        <a:p>
          <a:endParaRPr lang="zh-CN" altLang="en-US"/>
        </a:p>
      </dgm:t>
    </dgm:pt>
    <dgm:pt modelId="{C3D5CF42-4A66-4A3A-B413-48BAC1E4404D}" type="pres">
      <dgm:prSet presAssocID="{D49236E2-14ED-4BA4-B9A8-15044C63FFF7}" presName="connectorText" presStyleLbl="sibTrans2D1" presStyleIdx="0" presStyleCnt="2"/>
      <dgm:spPr/>
      <dgm:t>
        <a:bodyPr/>
        <a:lstStyle/>
        <a:p>
          <a:endParaRPr lang="zh-CN" altLang="en-US"/>
        </a:p>
      </dgm:t>
    </dgm:pt>
    <dgm:pt modelId="{43FCCD2D-152C-4AE8-8D1F-D56A2C33A8F0}" type="pres">
      <dgm:prSet presAssocID="{28FFC859-6131-4D5F-B6BF-33B280FBEAB0}" presName="node" presStyleLbl="node1" presStyleIdx="1" presStyleCnt="3">
        <dgm:presLayoutVars>
          <dgm:bulletEnabled val="1"/>
        </dgm:presLayoutVars>
      </dgm:prSet>
      <dgm:spPr/>
      <dgm:t>
        <a:bodyPr/>
        <a:lstStyle/>
        <a:p>
          <a:endParaRPr lang="zh-CN" altLang="en-US"/>
        </a:p>
      </dgm:t>
    </dgm:pt>
    <dgm:pt modelId="{5A6ECF34-AAD0-496E-A288-6F5808575331}" type="pres">
      <dgm:prSet presAssocID="{2BAE9F9A-E75F-4798-9782-7A613DF82A9E}" presName="sibTrans" presStyleLbl="sibTrans2D1" presStyleIdx="1" presStyleCnt="2"/>
      <dgm:spPr/>
      <dgm:t>
        <a:bodyPr/>
        <a:lstStyle/>
        <a:p>
          <a:endParaRPr lang="zh-CN" altLang="en-US"/>
        </a:p>
      </dgm:t>
    </dgm:pt>
    <dgm:pt modelId="{06B9686A-5DE9-4E3E-A6B7-AB0A9160AA97}" type="pres">
      <dgm:prSet presAssocID="{2BAE9F9A-E75F-4798-9782-7A613DF82A9E}" presName="connectorText" presStyleLbl="sibTrans2D1" presStyleIdx="1" presStyleCnt="2"/>
      <dgm:spPr/>
      <dgm:t>
        <a:bodyPr/>
        <a:lstStyle/>
        <a:p>
          <a:endParaRPr lang="zh-CN" altLang="en-US"/>
        </a:p>
      </dgm:t>
    </dgm:pt>
    <dgm:pt modelId="{804364E6-D85A-4897-90E6-8464B48D85B0}" type="pres">
      <dgm:prSet presAssocID="{6FEDC6B0-62F2-421D-8E60-E6B727E7AB18}" presName="node" presStyleLbl="node1" presStyleIdx="2" presStyleCnt="3">
        <dgm:presLayoutVars>
          <dgm:bulletEnabled val="1"/>
        </dgm:presLayoutVars>
      </dgm:prSet>
      <dgm:spPr/>
      <dgm:t>
        <a:bodyPr/>
        <a:lstStyle/>
        <a:p>
          <a:endParaRPr lang="zh-CN" altLang="en-US"/>
        </a:p>
      </dgm:t>
    </dgm:pt>
  </dgm:ptLst>
  <dgm:cxnLst>
    <dgm:cxn modelId="{E3EC6C52-B25E-4FC0-9F48-2CF1B7EE8EBB}" type="presOf" srcId="{2BAE9F9A-E75F-4798-9782-7A613DF82A9E}" destId="{5A6ECF34-AAD0-496E-A288-6F5808575331}" srcOrd="0" destOrd="0" presId="urn:microsoft.com/office/officeart/2005/8/layout/process1"/>
    <dgm:cxn modelId="{BE27F708-65EC-4E78-851B-43961C9A0A4D}" type="presOf" srcId="{2BAE9F9A-E75F-4798-9782-7A613DF82A9E}" destId="{06B9686A-5DE9-4E3E-A6B7-AB0A9160AA97}" srcOrd="1" destOrd="0" presId="urn:microsoft.com/office/officeart/2005/8/layout/process1"/>
    <dgm:cxn modelId="{057E814A-C0D0-44BD-94C1-9DF532E05108}" srcId="{6DD8E487-FA87-42CC-99FC-085CF8C89FFB}" destId="{28FFC859-6131-4D5F-B6BF-33B280FBEAB0}" srcOrd="1" destOrd="0" parTransId="{5B593A32-4F3E-4AE5-BE7A-E6F4E9080178}" sibTransId="{2BAE9F9A-E75F-4798-9782-7A613DF82A9E}"/>
    <dgm:cxn modelId="{E040BE82-10CE-4427-8729-D17E521F05D0}" type="presOf" srcId="{28FFC859-6131-4D5F-B6BF-33B280FBEAB0}" destId="{43FCCD2D-152C-4AE8-8D1F-D56A2C33A8F0}" srcOrd="0" destOrd="0" presId="urn:microsoft.com/office/officeart/2005/8/layout/process1"/>
    <dgm:cxn modelId="{8E29D827-836C-4385-A6A3-ABDEA6E6302C}" type="presOf" srcId="{6FEDC6B0-62F2-421D-8E60-E6B727E7AB18}" destId="{804364E6-D85A-4897-90E6-8464B48D85B0}" srcOrd="0" destOrd="0" presId="urn:microsoft.com/office/officeart/2005/8/layout/process1"/>
    <dgm:cxn modelId="{D10734F3-24FD-4F61-8B77-79A3ADE89644}" srcId="{6DD8E487-FA87-42CC-99FC-085CF8C89FFB}" destId="{6FEDC6B0-62F2-421D-8E60-E6B727E7AB18}" srcOrd="2" destOrd="0" parTransId="{5604E444-8021-4CEC-936E-09F58EBC8FFF}" sibTransId="{A3AC4019-F636-4BD5-AC24-F1A8CCCC3628}"/>
    <dgm:cxn modelId="{0545B92D-9E3A-4E64-87B1-2D7C685CAA7E}" type="presOf" srcId="{D49236E2-14ED-4BA4-B9A8-15044C63FFF7}" destId="{2D00233A-29A4-47AE-A08F-B06DCC708A30}" srcOrd="0" destOrd="0" presId="urn:microsoft.com/office/officeart/2005/8/layout/process1"/>
    <dgm:cxn modelId="{DE4927D7-32F1-459E-903E-162A3BAE83D9}" srcId="{6DD8E487-FA87-42CC-99FC-085CF8C89FFB}" destId="{DF077CEA-3964-466F-BC0E-8179B01707D2}" srcOrd="0" destOrd="0" parTransId="{84F49E43-E569-424D-8D0F-7C820ACD26C2}" sibTransId="{D49236E2-14ED-4BA4-B9A8-15044C63FFF7}"/>
    <dgm:cxn modelId="{96B27810-6440-4648-AF2D-B5143D759224}" type="presOf" srcId="{DF077CEA-3964-466F-BC0E-8179B01707D2}" destId="{27673749-6B8C-468B-9284-4EBA10905933}" srcOrd="0" destOrd="0" presId="urn:microsoft.com/office/officeart/2005/8/layout/process1"/>
    <dgm:cxn modelId="{C1711914-B43C-43C0-909B-AD026AE83F61}" type="presOf" srcId="{D49236E2-14ED-4BA4-B9A8-15044C63FFF7}" destId="{C3D5CF42-4A66-4A3A-B413-48BAC1E4404D}" srcOrd="1" destOrd="0" presId="urn:microsoft.com/office/officeart/2005/8/layout/process1"/>
    <dgm:cxn modelId="{E9CA4AE4-E0A7-4C5B-AC4F-4FBD26582F13}" type="presOf" srcId="{6DD8E487-FA87-42CC-99FC-085CF8C89FFB}" destId="{BDA396E7-284B-421B-A726-AA2A98884F15}" srcOrd="0" destOrd="0" presId="urn:microsoft.com/office/officeart/2005/8/layout/process1"/>
    <dgm:cxn modelId="{9E3A11AB-C73A-429B-920F-7522DF83B366}" type="presParOf" srcId="{BDA396E7-284B-421B-A726-AA2A98884F15}" destId="{27673749-6B8C-468B-9284-4EBA10905933}" srcOrd="0" destOrd="0" presId="urn:microsoft.com/office/officeart/2005/8/layout/process1"/>
    <dgm:cxn modelId="{C3910350-C68B-439B-947B-A27DBD97E8F8}" type="presParOf" srcId="{BDA396E7-284B-421B-A726-AA2A98884F15}" destId="{2D00233A-29A4-47AE-A08F-B06DCC708A30}" srcOrd="1" destOrd="0" presId="urn:microsoft.com/office/officeart/2005/8/layout/process1"/>
    <dgm:cxn modelId="{3D4B0528-B618-46EA-9C20-DD7033C31CE7}" type="presParOf" srcId="{2D00233A-29A4-47AE-A08F-B06DCC708A30}" destId="{C3D5CF42-4A66-4A3A-B413-48BAC1E4404D}" srcOrd="0" destOrd="0" presId="urn:microsoft.com/office/officeart/2005/8/layout/process1"/>
    <dgm:cxn modelId="{4DCD7944-FEAD-4492-A3D9-D4B9AEA674E5}" type="presParOf" srcId="{BDA396E7-284B-421B-A726-AA2A98884F15}" destId="{43FCCD2D-152C-4AE8-8D1F-D56A2C33A8F0}" srcOrd="2" destOrd="0" presId="urn:microsoft.com/office/officeart/2005/8/layout/process1"/>
    <dgm:cxn modelId="{C7771298-2F3C-467D-8749-D2FBD3E90A75}" type="presParOf" srcId="{BDA396E7-284B-421B-A726-AA2A98884F15}" destId="{5A6ECF34-AAD0-496E-A288-6F5808575331}" srcOrd="3" destOrd="0" presId="urn:microsoft.com/office/officeart/2005/8/layout/process1"/>
    <dgm:cxn modelId="{5A3E0F66-8619-40E2-AF26-0BEED74DC8B0}" type="presParOf" srcId="{5A6ECF34-AAD0-496E-A288-6F5808575331}" destId="{06B9686A-5DE9-4E3E-A6B7-AB0A9160AA97}" srcOrd="0" destOrd="0" presId="urn:microsoft.com/office/officeart/2005/8/layout/process1"/>
    <dgm:cxn modelId="{BC1885ED-F0B0-46BD-ABC6-77FE60DAF7C8}" type="presParOf" srcId="{BDA396E7-284B-421B-A726-AA2A98884F15}" destId="{804364E6-D85A-4897-90E6-8464B48D85B0}"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673749-6B8C-468B-9284-4EBA10905933}">
      <dsp:nvSpPr>
        <dsp:cNvPr id="0" name=""/>
        <dsp:cNvSpPr/>
      </dsp:nvSpPr>
      <dsp:spPr>
        <a:xfrm>
          <a:off x="3683" y="685713"/>
          <a:ext cx="1100956" cy="660573"/>
        </a:xfrm>
        <a:prstGeom prst="roundRect">
          <a:avLst>
            <a:gd name="adj" fmla="val 10000"/>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zh-CN" altLang="en-US" sz="2600" kern="1200" dirty="0" smtClean="0"/>
            <a:t>问题</a:t>
          </a:r>
          <a:endParaRPr lang="zh-CN" altLang="en-US" sz="2600" kern="1200" dirty="0"/>
        </a:p>
      </dsp:txBody>
      <dsp:txXfrm>
        <a:off x="23031" y="705061"/>
        <a:ext cx="1062260" cy="621877"/>
      </dsp:txXfrm>
    </dsp:sp>
    <dsp:sp modelId="{2D00233A-29A4-47AE-A08F-B06DCC708A30}">
      <dsp:nvSpPr>
        <dsp:cNvPr id="0" name=""/>
        <dsp:cNvSpPr/>
      </dsp:nvSpPr>
      <dsp:spPr>
        <a:xfrm>
          <a:off x="1214735" y="879481"/>
          <a:ext cx="233402" cy="273037"/>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zh-CN" altLang="en-US" sz="1200" kern="1200"/>
        </a:p>
      </dsp:txBody>
      <dsp:txXfrm>
        <a:off x="1214735" y="934088"/>
        <a:ext cx="163381" cy="163823"/>
      </dsp:txXfrm>
    </dsp:sp>
    <dsp:sp modelId="{43FCCD2D-152C-4AE8-8D1F-D56A2C33A8F0}">
      <dsp:nvSpPr>
        <dsp:cNvPr id="0" name=""/>
        <dsp:cNvSpPr/>
      </dsp:nvSpPr>
      <dsp:spPr>
        <a:xfrm>
          <a:off x="1545021" y="685713"/>
          <a:ext cx="1100956" cy="660573"/>
        </a:xfrm>
        <a:prstGeom prst="roundRect">
          <a:avLst>
            <a:gd name="adj" fmla="val 10000"/>
          </a:avLst>
        </a:prstGeom>
        <a:solidFill>
          <a:schemeClr val="accent2">
            <a:hueOff val="-441348"/>
            <a:satOff val="2109"/>
            <a:lumOff val="2941"/>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zh-CN" altLang="en-US" sz="2600" kern="1200" dirty="0" smtClean="0"/>
            <a:t>疑问</a:t>
          </a:r>
          <a:endParaRPr lang="zh-CN" altLang="en-US" sz="2600" kern="1200" dirty="0"/>
        </a:p>
      </dsp:txBody>
      <dsp:txXfrm>
        <a:off x="1564369" y="705061"/>
        <a:ext cx="1062260" cy="621877"/>
      </dsp:txXfrm>
    </dsp:sp>
    <dsp:sp modelId="{5A6ECF34-AAD0-496E-A288-6F5808575331}">
      <dsp:nvSpPr>
        <dsp:cNvPr id="0" name=""/>
        <dsp:cNvSpPr/>
      </dsp:nvSpPr>
      <dsp:spPr>
        <a:xfrm>
          <a:off x="2756073" y="879481"/>
          <a:ext cx="233402" cy="273037"/>
        </a:xfrm>
        <a:prstGeom prst="rightArrow">
          <a:avLst>
            <a:gd name="adj1" fmla="val 60000"/>
            <a:gd name="adj2" fmla="val 50000"/>
          </a:avLst>
        </a:prstGeom>
        <a:solidFill>
          <a:schemeClr val="accent2">
            <a:hueOff val="-882696"/>
            <a:satOff val="4218"/>
            <a:lumOff val="588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zh-CN" altLang="en-US" sz="1200" kern="1200"/>
        </a:p>
      </dsp:txBody>
      <dsp:txXfrm>
        <a:off x="2756073" y="934088"/>
        <a:ext cx="163381" cy="163823"/>
      </dsp:txXfrm>
    </dsp:sp>
    <dsp:sp modelId="{804364E6-D85A-4897-90E6-8464B48D85B0}">
      <dsp:nvSpPr>
        <dsp:cNvPr id="0" name=""/>
        <dsp:cNvSpPr/>
      </dsp:nvSpPr>
      <dsp:spPr>
        <a:xfrm>
          <a:off x="3086360" y="685713"/>
          <a:ext cx="1100956" cy="660573"/>
        </a:xfrm>
        <a:prstGeom prst="roundRect">
          <a:avLst>
            <a:gd name="adj" fmla="val 10000"/>
          </a:avLst>
        </a:prstGeom>
        <a:solidFill>
          <a:schemeClr val="accent2">
            <a:hueOff val="-882696"/>
            <a:satOff val="4218"/>
            <a:lumOff val="5883"/>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zh-CN" altLang="en-US" sz="2600" kern="1200" dirty="0" smtClean="0"/>
            <a:t>举措</a:t>
          </a:r>
          <a:endParaRPr lang="zh-CN" altLang="en-US" sz="2600" kern="1200" dirty="0"/>
        </a:p>
      </dsp:txBody>
      <dsp:txXfrm>
        <a:off x="3105708" y="705061"/>
        <a:ext cx="1062260" cy="621877"/>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028020" y="1769541"/>
            <a:ext cx="7080026" cy="1828801"/>
          </a:xfrm>
        </p:spPr>
        <p:txBody>
          <a:bodyPr anchor="b">
            <a:normAutofit/>
          </a:bodyPr>
          <a:lstStyle>
            <a:lvl1pPr algn="ctr">
              <a:defRPr sz="54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028020" y="3598339"/>
            <a:ext cx="7080026"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单击以编辑母版副标题样式</a:t>
            </a:r>
            <a:endParaRPr lang="en-US" dirty="0"/>
          </a:p>
        </p:txBody>
      </p:sp>
      <p:sp>
        <p:nvSpPr>
          <p:cNvPr id="4" name="Date Placeholder 3"/>
          <p:cNvSpPr>
            <a:spLocks noGrp="1"/>
          </p:cNvSpPr>
          <p:nvPr>
            <p:ph type="dt" sz="half" idx="10"/>
          </p:nvPr>
        </p:nvSpPr>
        <p:spPr/>
        <p:txBody>
          <a:bodyPr/>
          <a:lstStyle/>
          <a:p>
            <a:fld id="{ECE1375F-2B03-4EFD-BB72-F8D7C29EFBCC}" type="datetimeFigureOut">
              <a:rPr lang="en-US" smtClean="0"/>
              <a:pPr/>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258BC-5F49-4BF0-862C-488AB9056381}" type="slidenum">
              <a:rPr lang="en-US" smtClean="0"/>
              <a:pPr/>
              <a:t>‹#›</a:t>
            </a:fld>
            <a:endParaRPr lang="en-US"/>
          </a:p>
        </p:txBody>
      </p:sp>
    </p:spTree>
    <p:extLst>
      <p:ext uri="{BB962C8B-B14F-4D97-AF65-F5344CB8AC3E}">
        <p14:creationId xmlns:p14="http://schemas.microsoft.com/office/powerpoint/2010/main" val="3015991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带描述的全景图片">
    <p:spTree>
      <p:nvGrpSpPr>
        <p:cNvPr id="1" name=""/>
        <p:cNvGrpSpPr/>
        <p:nvPr/>
      </p:nvGrpSpPr>
      <p:grpSpPr>
        <a:xfrm>
          <a:off x="0" y="0"/>
          <a:ext cx="0" cy="0"/>
          <a:chOff x="0" y="0"/>
          <a:chExt cx="0" cy="0"/>
        </a:xfrm>
      </p:grpSpPr>
      <p:pic>
        <p:nvPicPr>
          <p:cNvPr id="8" name="Picture 7" descr="Slate-V2-S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3995" y="540085"/>
            <a:ext cx="7656010" cy="3834374"/>
          </a:xfrm>
          <a:prstGeom prst="rect">
            <a:avLst/>
          </a:prstGeom>
        </p:spPr>
      </p:pic>
      <p:sp>
        <p:nvSpPr>
          <p:cNvPr id="2" name="Title 1"/>
          <p:cNvSpPr>
            <a:spLocks noGrp="1"/>
          </p:cNvSpPr>
          <p:nvPr>
            <p:ph type="title"/>
          </p:nvPr>
        </p:nvSpPr>
        <p:spPr>
          <a:xfrm>
            <a:off x="685354" y="4565255"/>
            <a:ext cx="7766495" cy="543472"/>
          </a:xfrm>
        </p:spPr>
        <p:txBody>
          <a:bodyPr anchor="b">
            <a:normAutofit/>
          </a:bodyPr>
          <a:lstStyle>
            <a:lvl1pPr algn="ctr">
              <a:defRPr sz="28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926217" y="695010"/>
            <a:ext cx="7285600"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85346" y="5108728"/>
            <a:ext cx="776532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ECE1375F-2B03-4EFD-BB72-F8D7C29EFBCC}" type="datetimeFigureOut">
              <a:rPr lang="en-US" smtClean="0"/>
              <a:pPr/>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C258BC-5F49-4BF0-862C-488AB9056381}" type="slidenum">
              <a:rPr lang="en-US" smtClean="0"/>
              <a:pPr/>
              <a:t>‹#›</a:t>
            </a:fld>
            <a:endParaRPr lang="en-US"/>
          </a:p>
        </p:txBody>
      </p:sp>
    </p:spTree>
    <p:extLst>
      <p:ext uri="{BB962C8B-B14F-4D97-AF65-F5344CB8AC3E}">
        <p14:creationId xmlns:p14="http://schemas.microsoft.com/office/powerpoint/2010/main" val="4126260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685346" y="608437"/>
            <a:ext cx="7765322" cy="3534344"/>
          </a:xfrm>
        </p:spPr>
        <p:txBody>
          <a:bodyPr anchor="ctr"/>
          <a:lstStyle>
            <a:lvl1pPr>
              <a:defRPr sz="3200"/>
            </a:lvl1pPr>
          </a:lstStyle>
          <a:p>
            <a:r>
              <a:rPr lang="zh-CN" altLang="en-US" smtClean="0"/>
              <a:t>单击此处编辑母版标题样式</a:t>
            </a:r>
            <a:endParaRPr lang="en-US" dirty="0"/>
          </a:p>
        </p:txBody>
      </p:sp>
      <p:sp>
        <p:nvSpPr>
          <p:cNvPr id="4" name="Text Placeholder 3"/>
          <p:cNvSpPr>
            <a:spLocks noGrp="1"/>
          </p:cNvSpPr>
          <p:nvPr>
            <p:ph type="body" sz="half" idx="2"/>
          </p:nvPr>
        </p:nvSpPr>
        <p:spPr>
          <a:xfrm>
            <a:off x="685346" y="4295180"/>
            <a:ext cx="7765322"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ECE1375F-2B03-4EFD-BB72-F8D7C29EFBCC}" type="datetimeFigureOut">
              <a:rPr lang="en-US" smtClean="0"/>
              <a:pPr/>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C258BC-5F49-4BF0-862C-488AB9056381}" type="slidenum">
              <a:rPr lang="en-US" smtClean="0"/>
              <a:pPr/>
              <a:t>‹#›</a:t>
            </a:fld>
            <a:endParaRPr lang="en-US"/>
          </a:p>
        </p:txBody>
      </p:sp>
    </p:spTree>
    <p:extLst>
      <p:ext uri="{BB962C8B-B14F-4D97-AF65-F5344CB8AC3E}">
        <p14:creationId xmlns:p14="http://schemas.microsoft.com/office/powerpoint/2010/main" val="34463306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zh-CN" altLang="en-US" smtClean="0"/>
              <a:t>单击此处编辑母版标题样式</a:t>
            </a:r>
            <a:endParaRPr lang="en-US" dirty="0"/>
          </a:p>
        </p:txBody>
      </p:sp>
      <p:sp>
        <p:nvSpPr>
          <p:cNvPr id="12" name="Text Placeholder 3"/>
          <p:cNvSpPr>
            <a:spLocks noGrp="1"/>
          </p:cNvSpPr>
          <p:nvPr>
            <p:ph type="body" sz="half" idx="13"/>
          </p:nvPr>
        </p:nvSpPr>
        <p:spPr>
          <a:xfrm>
            <a:off x="1290484" y="3610033"/>
            <a:ext cx="6564224"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4" name="Text Placeholder 3"/>
          <p:cNvSpPr>
            <a:spLocks noGrp="1"/>
          </p:cNvSpPr>
          <p:nvPr>
            <p:ph type="body" sz="half" idx="2"/>
          </p:nvPr>
        </p:nvSpPr>
        <p:spPr>
          <a:xfrm>
            <a:off x="685346" y="4304353"/>
            <a:ext cx="7765322"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ECE1375F-2B03-4EFD-BB72-F8D7C29EFBCC}" type="datetimeFigureOut">
              <a:rPr lang="en-US" smtClean="0"/>
              <a:pPr/>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C258BC-5F49-4BF0-862C-488AB9056381}" type="slidenum">
              <a:rPr lang="en-US" smtClean="0"/>
              <a:pPr/>
              <a:t>‹#›</a:t>
            </a:fld>
            <a:endParaRPr lang="en-US"/>
          </a:p>
        </p:txBody>
      </p:sp>
      <p:sp>
        <p:nvSpPr>
          <p:cNvPr id="11" name="TextBox 10"/>
          <p:cNvSpPr txBox="1"/>
          <p:nvPr/>
        </p:nvSpPr>
        <p:spPr>
          <a:xfrm>
            <a:off x="627459" y="87391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7828359" y="2933245"/>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0199383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85346" y="2126943"/>
            <a:ext cx="7765322" cy="2511835"/>
          </a:xfrm>
        </p:spPr>
        <p:txBody>
          <a:bodyPr anchor="b"/>
          <a:lstStyle>
            <a:lvl1pPr>
              <a:defRPr sz="3200"/>
            </a:lvl1pPr>
          </a:lstStyle>
          <a:p>
            <a:r>
              <a:rPr lang="zh-CN" altLang="en-US" smtClean="0"/>
              <a:t>单击此处编辑母版标题样式</a:t>
            </a:r>
            <a:endParaRPr lang="en-US" dirty="0"/>
          </a:p>
        </p:txBody>
      </p:sp>
      <p:sp>
        <p:nvSpPr>
          <p:cNvPr id="4" name="Text Placeholder 3"/>
          <p:cNvSpPr>
            <a:spLocks noGrp="1"/>
          </p:cNvSpPr>
          <p:nvPr>
            <p:ph type="body" sz="half" idx="2"/>
          </p:nvPr>
        </p:nvSpPr>
        <p:spPr>
          <a:xfrm>
            <a:off x="685339" y="4650556"/>
            <a:ext cx="776414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ECE1375F-2B03-4EFD-BB72-F8D7C29EFBCC}" type="datetimeFigureOut">
              <a:rPr lang="en-US" smtClean="0"/>
              <a:pPr/>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C258BC-5F49-4BF0-862C-488AB9056381}" type="slidenum">
              <a:rPr lang="en-US" smtClean="0"/>
              <a:pPr/>
              <a:t>‹#›</a:t>
            </a:fld>
            <a:endParaRPr lang="en-US"/>
          </a:p>
        </p:txBody>
      </p:sp>
    </p:spTree>
    <p:extLst>
      <p:ext uri="{BB962C8B-B14F-4D97-AF65-F5344CB8AC3E}">
        <p14:creationId xmlns:p14="http://schemas.microsoft.com/office/powerpoint/2010/main" val="42848302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栏">
    <p:spTree>
      <p:nvGrpSpPr>
        <p:cNvPr id="1" name=""/>
        <p:cNvGrpSpPr/>
        <p:nvPr/>
      </p:nvGrpSpPr>
      <p:grpSpPr>
        <a:xfrm>
          <a:off x="0" y="0"/>
          <a:ext cx="0" cy="0"/>
          <a:chOff x="0" y="0"/>
          <a:chExt cx="0" cy="0"/>
        </a:xfrm>
      </p:grpSpPr>
      <p:sp>
        <p:nvSpPr>
          <p:cNvPr id="15" name="Title 1"/>
          <p:cNvSpPr>
            <a:spLocks noGrp="1"/>
          </p:cNvSpPr>
          <p:nvPr>
            <p:ph type="title"/>
          </p:nvPr>
        </p:nvSpPr>
        <p:spPr>
          <a:xfrm>
            <a:off x="685346" y="609600"/>
            <a:ext cx="7765322" cy="970450"/>
          </a:xfrm>
        </p:spPr>
        <p:txBody>
          <a:bodyPr/>
          <a:lstStyle/>
          <a:p>
            <a:r>
              <a:rPr lang="zh-CN" altLang="en-US" smtClean="0"/>
              <a:t>单击此处编辑母版标题样式</a:t>
            </a:r>
            <a:endParaRPr lang="en-US" dirty="0"/>
          </a:p>
        </p:txBody>
      </p:sp>
      <p:sp>
        <p:nvSpPr>
          <p:cNvPr id="7" name="Text Placeholder 2"/>
          <p:cNvSpPr>
            <a:spLocks noGrp="1"/>
          </p:cNvSpPr>
          <p:nvPr>
            <p:ph type="body" idx="1"/>
          </p:nvPr>
        </p:nvSpPr>
        <p:spPr>
          <a:xfrm>
            <a:off x="685346"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8" name="Text Placeholder 3"/>
          <p:cNvSpPr>
            <a:spLocks noGrp="1"/>
          </p:cNvSpPr>
          <p:nvPr>
            <p:ph type="body" sz="half" idx="15"/>
          </p:nvPr>
        </p:nvSpPr>
        <p:spPr>
          <a:xfrm>
            <a:off x="685346"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sp>
        <p:nvSpPr>
          <p:cNvPr id="9" name="Text Placeholder 4"/>
          <p:cNvSpPr>
            <a:spLocks noGrp="1"/>
          </p:cNvSpPr>
          <p:nvPr>
            <p:ph type="body" sz="quarter" idx="3"/>
          </p:nvPr>
        </p:nvSpPr>
        <p:spPr>
          <a:xfrm>
            <a:off x="3335033"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10" name="Text Placeholder 3"/>
          <p:cNvSpPr>
            <a:spLocks noGrp="1"/>
          </p:cNvSpPr>
          <p:nvPr>
            <p:ph type="body" sz="half" idx="16"/>
          </p:nvPr>
        </p:nvSpPr>
        <p:spPr>
          <a:xfrm>
            <a:off x="3331076"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sp>
        <p:nvSpPr>
          <p:cNvPr id="11" name="Text Placeholder 4"/>
          <p:cNvSpPr>
            <a:spLocks noGrp="1"/>
          </p:cNvSpPr>
          <p:nvPr>
            <p:ph type="body" sz="quarter" idx="13"/>
          </p:nvPr>
        </p:nvSpPr>
        <p:spPr>
          <a:xfrm>
            <a:off x="5974929"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12" name="Text Placeholder 3"/>
          <p:cNvSpPr>
            <a:spLocks noGrp="1"/>
          </p:cNvSpPr>
          <p:nvPr>
            <p:ph type="body" sz="half" idx="17"/>
          </p:nvPr>
        </p:nvSpPr>
        <p:spPr>
          <a:xfrm>
            <a:off x="5974929"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sp>
        <p:nvSpPr>
          <p:cNvPr id="3" name="Date Placeholder 2"/>
          <p:cNvSpPr>
            <a:spLocks noGrp="1"/>
          </p:cNvSpPr>
          <p:nvPr>
            <p:ph type="dt" sz="half" idx="10"/>
          </p:nvPr>
        </p:nvSpPr>
        <p:spPr/>
        <p:txBody>
          <a:bodyPr/>
          <a:lstStyle/>
          <a:p>
            <a:fld id="{ECE1375F-2B03-4EFD-BB72-F8D7C29EFBCC}" type="datetimeFigureOut">
              <a:rPr lang="en-US" smtClean="0"/>
              <a:pPr/>
              <a:t>3/25/2019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C258BC-5F49-4BF0-862C-488AB9056381}" type="slidenum">
              <a:rPr lang="en-US" smtClean="0"/>
              <a:pPr/>
              <a:t>‹#›</a:t>
            </a:fld>
            <a:endParaRPr lang="en-US"/>
          </a:p>
        </p:txBody>
      </p:sp>
    </p:spTree>
    <p:extLst>
      <p:ext uri="{BB962C8B-B14F-4D97-AF65-F5344CB8AC3E}">
        <p14:creationId xmlns:p14="http://schemas.microsoft.com/office/powerpoint/2010/main" val="34850359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图片栏">
    <p:spTree>
      <p:nvGrpSpPr>
        <p:cNvPr id="1" name=""/>
        <p:cNvGrpSpPr/>
        <p:nvPr/>
      </p:nvGrpSpPr>
      <p:grpSpPr>
        <a:xfrm>
          <a:off x="0" y="0"/>
          <a:ext cx="0" cy="0"/>
          <a:chOff x="0" y="0"/>
          <a:chExt cx="0" cy="0"/>
        </a:xfrm>
      </p:grpSpPr>
      <p:pic>
        <p:nvPicPr>
          <p:cNvPr id="6" name="Picture 5"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39" y="1826045"/>
            <a:ext cx="2529046" cy="1833558"/>
          </a:xfrm>
          <a:prstGeom prst="rect">
            <a:avLst/>
          </a:prstGeom>
        </p:spPr>
      </p:pic>
      <p:pic>
        <p:nvPicPr>
          <p:cNvPr id="28" name="Picture 27"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93813" y="1826045"/>
            <a:ext cx="2529046" cy="1833558"/>
          </a:xfrm>
          <a:prstGeom prst="rect">
            <a:avLst/>
          </a:prstGeom>
        </p:spPr>
      </p:pic>
      <p:pic>
        <p:nvPicPr>
          <p:cNvPr id="29" name="Picture 28"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21715" y="1826045"/>
            <a:ext cx="2529046" cy="1833558"/>
          </a:xfrm>
          <a:prstGeom prst="rect">
            <a:avLst/>
          </a:prstGeom>
        </p:spPr>
      </p:pic>
      <p:sp>
        <p:nvSpPr>
          <p:cNvPr id="30" name="Title 1"/>
          <p:cNvSpPr>
            <a:spLocks noGrp="1"/>
          </p:cNvSpPr>
          <p:nvPr>
            <p:ph type="title"/>
          </p:nvPr>
        </p:nvSpPr>
        <p:spPr>
          <a:xfrm>
            <a:off x="685346" y="609600"/>
            <a:ext cx="7765322" cy="970450"/>
          </a:xfrm>
        </p:spPr>
        <p:txBody>
          <a:bodyPr/>
          <a:lstStyle/>
          <a:p>
            <a:r>
              <a:rPr lang="zh-CN" altLang="en-US" smtClean="0"/>
              <a:t>单击此处编辑母版标题样式</a:t>
            </a:r>
            <a:endParaRPr lang="en-US" dirty="0"/>
          </a:p>
        </p:txBody>
      </p:sp>
      <p:sp>
        <p:nvSpPr>
          <p:cNvPr id="19" name="Text Placeholder 2"/>
          <p:cNvSpPr>
            <a:spLocks noGrp="1"/>
          </p:cNvSpPr>
          <p:nvPr>
            <p:ph type="body" idx="1"/>
          </p:nvPr>
        </p:nvSpPr>
        <p:spPr>
          <a:xfrm>
            <a:off x="685346"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20" name="Picture Placeholder 2"/>
          <p:cNvSpPr>
            <a:spLocks noGrp="1" noChangeAspect="1"/>
          </p:cNvSpPr>
          <p:nvPr>
            <p:ph type="pic" idx="15"/>
          </p:nvPr>
        </p:nvSpPr>
        <p:spPr>
          <a:xfrm>
            <a:off x="763577" y="1938918"/>
            <a:ext cx="2319276"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smtClean="0"/>
              <a:t>单击图标添加图片</a:t>
            </a:r>
            <a:endParaRPr lang="en-US" dirty="0"/>
          </a:p>
        </p:txBody>
      </p:sp>
      <p:sp>
        <p:nvSpPr>
          <p:cNvPr id="21" name="Text Placeholder 3"/>
          <p:cNvSpPr>
            <a:spLocks noGrp="1"/>
          </p:cNvSpPr>
          <p:nvPr>
            <p:ph type="body" sz="half" idx="18"/>
          </p:nvPr>
        </p:nvSpPr>
        <p:spPr>
          <a:xfrm>
            <a:off x="685346" y="4480369"/>
            <a:ext cx="2475738"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sp>
        <p:nvSpPr>
          <p:cNvPr id="22" name="Text Placeholder 4"/>
          <p:cNvSpPr>
            <a:spLocks noGrp="1"/>
          </p:cNvSpPr>
          <p:nvPr>
            <p:ph type="body" sz="quarter" idx="3"/>
          </p:nvPr>
        </p:nvSpPr>
        <p:spPr>
          <a:xfrm>
            <a:off x="3332091"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23" name="Picture Placeholder 2"/>
          <p:cNvSpPr>
            <a:spLocks noGrp="1" noChangeAspect="1"/>
          </p:cNvSpPr>
          <p:nvPr>
            <p:ph type="pic" idx="21"/>
          </p:nvPr>
        </p:nvSpPr>
        <p:spPr>
          <a:xfrm>
            <a:off x="3409307" y="1939094"/>
            <a:ext cx="2319276"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smtClean="0"/>
              <a:t>单击图标添加图片</a:t>
            </a:r>
            <a:endParaRPr lang="en-US" dirty="0"/>
          </a:p>
        </p:txBody>
      </p:sp>
      <p:sp>
        <p:nvSpPr>
          <p:cNvPr id="24" name="Text Placeholder 3"/>
          <p:cNvSpPr>
            <a:spLocks noGrp="1"/>
          </p:cNvSpPr>
          <p:nvPr>
            <p:ph type="body" sz="half" idx="19"/>
          </p:nvPr>
        </p:nvSpPr>
        <p:spPr>
          <a:xfrm>
            <a:off x="3331075" y="4480368"/>
            <a:ext cx="2476753"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sp>
        <p:nvSpPr>
          <p:cNvPr id="25" name="Text Placeholder 4"/>
          <p:cNvSpPr>
            <a:spLocks noGrp="1"/>
          </p:cNvSpPr>
          <p:nvPr>
            <p:ph type="body" sz="quarter" idx="13"/>
          </p:nvPr>
        </p:nvSpPr>
        <p:spPr>
          <a:xfrm>
            <a:off x="5975023"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26" name="Picture Placeholder 2"/>
          <p:cNvSpPr>
            <a:spLocks noGrp="1" noChangeAspect="1"/>
          </p:cNvSpPr>
          <p:nvPr>
            <p:ph type="pic" idx="22"/>
          </p:nvPr>
        </p:nvSpPr>
        <p:spPr>
          <a:xfrm>
            <a:off x="6056774" y="1934432"/>
            <a:ext cx="2319276"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smtClean="0"/>
              <a:t>单击图标添加图片</a:t>
            </a:r>
            <a:endParaRPr lang="en-US" dirty="0"/>
          </a:p>
        </p:txBody>
      </p:sp>
      <p:sp>
        <p:nvSpPr>
          <p:cNvPr id="27" name="Text Placeholder 3"/>
          <p:cNvSpPr>
            <a:spLocks noGrp="1"/>
          </p:cNvSpPr>
          <p:nvPr>
            <p:ph type="body" sz="half" idx="20"/>
          </p:nvPr>
        </p:nvSpPr>
        <p:spPr>
          <a:xfrm>
            <a:off x="5974929" y="4480366"/>
            <a:ext cx="2475738"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sp>
        <p:nvSpPr>
          <p:cNvPr id="3" name="Date Placeholder 2"/>
          <p:cNvSpPr>
            <a:spLocks noGrp="1"/>
          </p:cNvSpPr>
          <p:nvPr>
            <p:ph type="dt" sz="half" idx="10"/>
          </p:nvPr>
        </p:nvSpPr>
        <p:spPr/>
        <p:txBody>
          <a:bodyPr/>
          <a:lstStyle/>
          <a:p>
            <a:fld id="{ECE1375F-2B03-4EFD-BB72-F8D7C29EFBCC}" type="datetimeFigureOut">
              <a:rPr lang="en-US" smtClean="0"/>
              <a:pPr/>
              <a:t>3/25/2019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C258BC-5F49-4BF0-862C-488AB9056381}" type="slidenum">
              <a:rPr lang="en-US" smtClean="0"/>
              <a:pPr/>
              <a:t>‹#›</a:t>
            </a:fld>
            <a:endParaRPr lang="en-US"/>
          </a:p>
        </p:txBody>
      </p:sp>
    </p:spTree>
    <p:extLst>
      <p:ext uri="{BB962C8B-B14F-4D97-AF65-F5344CB8AC3E}">
        <p14:creationId xmlns:p14="http://schemas.microsoft.com/office/powerpoint/2010/main" val="25786723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ncho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ECE1375F-2B03-4EFD-BB72-F8D7C29EFBCC}" type="datetimeFigureOut">
              <a:rPr lang="en-US" smtClean="0"/>
              <a:pPr/>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258BC-5F49-4BF0-862C-488AB9056381}" type="slidenum">
              <a:rPr lang="en-US" smtClean="0"/>
              <a:pPr/>
              <a:t>‹#›</a:t>
            </a:fld>
            <a:endParaRPr lang="en-US"/>
          </a:p>
        </p:txBody>
      </p:sp>
    </p:spTree>
    <p:extLst>
      <p:ext uri="{BB962C8B-B14F-4D97-AF65-F5344CB8AC3E}">
        <p14:creationId xmlns:p14="http://schemas.microsoft.com/office/powerpoint/2010/main" val="33327870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7302" y="609600"/>
            <a:ext cx="1713365" cy="5181601"/>
          </a:xfrm>
        </p:spPr>
        <p:txBody>
          <a:bodyPr vert="eaVert"/>
          <a:lstStyle>
            <a:lvl1pPr algn="l">
              <a:defRPr/>
            </a:lvl1p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85347" y="609600"/>
            <a:ext cx="5937654" cy="5181601"/>
          </a:xfrm>
        </p:spPr>
        <p:txBody>
          <a:bodyPr vert="eaVert" ancho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ECE1375F-2B03-4EFD-BB72-F8D7C29EFBCC}" type="datetimeFigureOut">
              <a:rPr lang="en-US" smtClean="0"/>
              <a:pPr/>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258BC-5F49-4BF0-862C-488AB9056381}" type="slidenum">
              <a:rPr lang="en-US" smtClean="0"/>
              <a:pPr/>
              <a:t>‹#›</a:t>
            </a:fld>
            <a:endParaRPr lang="en-US"/>
          </a:p>
        </p:txBody>
      </p:sp>
    </p:spTree>
    <p:extLst>
      <p:ext uri="{BB962C8B-B14F-4D97-AF65-F5344CB8AC3E}">
        <p14:creationId xmlns:p14="http://schemas.microsoft.com/office/powerpoint/2010/main" val="3943953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ECE1375F-2B03-4EFD-BB72-F8D7C29EFBCC}" type="datetimeFigureOut">
              <a:rPr lang="en-US" smtClean="0"/>
              <a:pPr/>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258BC-5F49-4BF0-862C-488AB9056381}" type="slidenum">
              <a:rPr lang="en-US" smtClean="0"/>
              <a:pPr/>
              <a:t>‹#›</a:t>
            </a:fld>
            <a:endParaRPr lang="en-US"/>
          </a:p>
        </p:txBody>
      </p:sp>
    </p:spTree>
    <p:extLst>
      <p:ext uri="{BB962C8B-B14F-4D97-AF65-F5344CB8AC3E}">
        <p14:creationId xmlns:p14="http://schemas.microsoft.com/office/powerpoint/2010/main" val="676811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71551" y="1761068"/>
            <a:ext cx="7192913" cy="1828813"/>
          </a:xfrm>
        </p:spPr>
        <p:txBody>
          <a:bodyPr anchor="b"/>
          <a:lstStyle>
            <a:lvl1pPr algn="ctr">
              <a:defRPr sz="40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971551" y="3589879"/>
            <a:ext cx="7192913"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ECE1375F-2B03-4EFD-BB72-F8D7C29EFBCC}" type="datetimeFigureOut">
              <a:rPr lang="en-US" smtClean="0"/>
              <a:pPr/>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258BC-5F49-4BF0-862C-488AB9056381}" type="slidenum">
              <a:rPr lang="en-US" smtClean="0"/>
              <a:pPr/>
              <a:t>‹#›</a:t>
            </a:fld>
            <a:endParaRPr lang="en-US"/>
          </a:p>
        </p:txBody>
      </p:sp>
    </p:spTree>
    <p:extLst>
      <p:ext uri="{BB962C8B-B14F-4D97-AF65-F5344CB8AC3E}">
        <p14:creationId xmlns:p14="http://schemas.microsoft.com/office/powerpoint/2010/main" val="228347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85347" y="1732449"/>
            <a:ext cx="3795373" cy="4058750"/>
          </a:xfrm>
        </p:spPr>
        <p:txBody>
          <a:bodyPr anchor="t">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52169" y="1732450"/>
            <a:ext cx="3798499" cy="4058751"/>
          </a:xfrm>
        </p:spPr>
        <p:txBody>
          <a:bodyPr anchor="t">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ECE1375F-2B03-4EFD-BB72-F8D7C29EFBCC}" type="datetimeFigureOut">
              <a:rPr lang="en-US" smtClean="0"/>
              <a:pPr/>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C258BC-5F49-4BF0-862C-488AB9056381}" type="slidenum">
              <a:rPr lang="en-US" smtClean="0"/>
              <a:pPr/>
              <a:t>‹#›</a:t>
            </a:fld>
            <a:endParaRPr lang="en-US"/>
          </a:p>
        </p:txBody>
      </p:sp>
    </p:spTree>
    <p:extLst>
      <p:ext uri="{BB962C8B-B14F-4D97-AF65-F5344CB8AC3E}">
        <p14:creationId xmlns:p14="http://schemas.microsoft.com/office/powerpoint/2010/main" val="186238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pic>
        <p:nvPicPr>
          <p:cNvPr id="10" name="Picture 9" descr="Slate-V2-S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345" y="1770323"/>
            <a:ext cx="3787423" cy="4112953"/>
          </a:xfrm>
          <a:prstGeom prst="rect">
            <a:avLst/>
          </a:prstGeom>
        </p:spPr>
      </p:pic>
      <p:pic>
        <p:nvPicPr>
          <p:cNvPr id="14" name="Picture 13" descr="Slate-V2-S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3245" y="1770323"/>
            <a:ext cx="3787423" cy="4112953"/>
          </a:xfrm>
          <a:prstGeom prst="rect">
            <a:avLst/>
          </a:prstGeom>
        </p:spPr>
      </p:pic>
      <p:sp>
        <p:nvSpPr>
          <p:cNvPr id="2" name="Title 1"/>
          <p:cNvSpPr>
            <a:spLocks noGrp="1"/>
          </p:cNvSpPr>
          <p:nvPr>
            <p:ph type="title"/>
          </p:nvPr>
        </p:nvSpPr>
        <p:spPr/>
        <p:txBody>
          <a:bodyPr/>
          <a:lstStyle>
            <a:lvl1pPr>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754404" y="1835254"/>
            <a:ext cx="3657258"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Content Placeholder 3"/>
          <p:cNvSpPr>
            <a:spLocks noGrp="1"/>
          </p:cNvSpPr>
          <p:nvPr>
            <p:ph sz="half" idx="2"/>
          </p:nvPr>
        </p:nvSpPr>
        <p:spPr>
          <a:xfrm>
            <a:off x="754404" y="2380138"/>
            <a:ext cx="3657258" cy="3411063"/>
          </a:xfrm>
        </p:spPr>
        <p:txBody>
          <a:bodyPr anchor="t">
            <a:normAutofit/>
          </a:bodyPr>
          <a:lstStyle>
            <a:lvl1pPr>
              <a:defRPr sz="1800"/>
            </a:lvl1pPr>
            <a:lvl2pPr>
              <a:defRPr sz="1600"/>
            </a:lvl2pPr>
            <a:lvl3pPr>
              <a:defRPr sz="1400"/>
            </a:lvl3pPr>
            <a:lvl4pPr>
              <a:defRPr sz="1200"/>
            </a:lvl4pPr>
            <a:lvl5pPr>
              <a:defRPr sz="1200"/>
            </a:lvl5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721225" y="1835255"/>
            <a:ext cx="3671498"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Content Placeholder 5"/>
          <p:cNvSpPr>
            <a:spLocks noGrp="1"/>
          </p:cNvSpPr>
          <p:nvPr>
            <p:ph sz="quarter" idx="4"/>
          </p:nvPr>
        </p:nvSpPr>
        <p:spPr>
          <a:xfrm>
            <a:off x="4721225" y="2380138"/>
            <a:ext cx="3671498" cy="3411063"/>
          </a:xfrm>
        </p:spPr>
        <p:txBody>
          <a:bodyPr anchor="t">
            <a:normAutofit/>
          </a:bodyPr>
          <a:lstStyle>
            <a:lvl1pPr>
              <a:defRPr sz="1800"/>
            </a:lvl1pPr>
            <a:lvl2pPr>
              <a:defRPr sz="1600"/>
            </a:lvl2pPr>
            <a:lvl3pPr>
              <a:defRPr sz="1400"/>
            </a:lvl3pPr>
            <a:lvl4pPr>
              <a:defRPr sz="1200"/>
            </a:lvl4pPr>
            <a:lvl5pPr>
              <a:defRPr sz="1200"/>
            </a:lvl5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ECE1375F-2B03-4EFD-BB72-F8D7C29EFBCC}" type="datetimeFigureOut">
              <a:rPr lang="en-US" smtClean="0"/>
              <a:pPr/>
              <a:t>3/25/2019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C258BC-5F49-4BF0-862C-488AB9056381}" type="slidenum">
              <a:rPr lang="en-US" smtClean="0"/>
              <a:pPr/>
              <a:t>‹#›</a:t>
            </a:fld>
            <a:endParaRPr lang="en-US"/>
          </a:p>
        </p:txBody>
      </p:sp>
    </p:spTree>
    <p:extLst>
      <p:ext uri="{BB962C8B-B14F-4D97-AF65-F5344CB8AC3E}">
        <p14:creationId xmlns:p14="http://schemas.microsoft.com/office/powerpoint/2010/main" val="1213061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ECE1375F-2B03-4EFD-BB72-F8D7C29EFBCC}" type="datetimeFigureOut">
              <a:rPr lang="en-US" smtClean="0"/>
              <a:pPr/>
              <a:t>3/25/2019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C258BC-5F49-4BF0-862C-488AB9056381}" type="slidenum">
              <a:rPr lang="en-US" smtClean="0"/>
              <a:pPr/>
              <a:t>‹#›</a:t>
            </a:fld>
            <a:endParaRPr lang="en-US"/>
          </a:p>
        </p:txBody>
      </p:sp>
    </p:spTree>
    <p:extLst>
      <p:ext uri="{BB962C8B-B14F-4D97-AF65-F5344CB8AC3E}">
        <p14:creationId xmlns:p14="http://schemas.microsoft.com/office/powerpoint/2010/main" val="1799146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E1375F-2B03-4EFD-BB72-F8D7C29EFBCC}" type="datetimeFigureOut">
              <a:rPr lang="en-US" smtClean="0"/>
              <a:pPr/>
              <a:t>3/25/2019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C258BC-5F49-4BF0-862C-488AB9056381}" type="slidenum">
              <a:rPr lang="en-US" smtClean="0"/>
              <a:pPr/>
              <a:t>‹#›</a:t>
            </a:fld>
            <a:endParaRPr lang="en-US"/>
          </a:p>
        </p:txBody>
      </p:sp>
    </p:spTree>
    <p:extLst>
      <p:ext uri="{BB962C8B-B14F-4D97-AF65-F5344CB8AC3E}">
        <p14:creationId xmlns:p14="http://schemas.microsoft.com/office/powerpoint/2010/main" val="107866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0"/>
            <a:ext cx="2780167" cy="1821918"/>
          </a:xfrm>
        </p:spPr>
        <p:txBody>
          <a:bodyPr anchor="b">
            <a:normAutofit/>
          </a:bodyPr>
          <a:lstStyle>
            <a:lvl1pPr algn="ctr">
              <a:defRPr sz="2400" b="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641725" y="609600"/>
            <a:ext cx="4808943" cy="5181600"/>
          </a:xfrm>
        </p:spPr>
        <p:txBody>
          <a:bodyPr>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85347" y="2431518"/>
            <a:ext cx="2780167"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ECE1375F-2B03-4EFD-BB72-F8D7C29EFBCC}" type="datetimeFigureOut">
              <a:rPr lang="en-US" smtClean="0"/>
              <a:pPr/>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C258BC-5F49-4BF0-862C-488AB9056381}" type="slidenum">
              <a:rPr lang="en-US" smtClean="0"/>
              <a:pPr/>
              <a:t>‹#›</a:t>
            </a:fld>
            <a:endParaRPr lang="en-US"/>
          </a:p>
        </p:txBody>
      </p:sp>
    </p:spTree>
    <p:extLst>
      <p:ext uri="{BB962C8B-B14F-4D97-AF65-F5344CB8AC3E}">
        <p14:creationId xmlns:p14="http://schemas.microsoft.com/office/powerpoint/2010/main" val="2515611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pic>
        <p:nvPicPr>
          <p:cNvPr id="12" name="Picture 11" descr="Slate-V2-S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44987" y="609923"/>
            <a:ext cx="3428146" cy="5205472"/>
          </a:xfrm>
          <a:prstGeom prst="rect">
            <a:avLst/>
          </a:prstGeom>
        </p:spPr>
      </p:pic>
      <p:sp>
        <p:nvSpPr>
          <p:cNvPr id="2" name="Title 1"/>
          <p:cNvSpPr>
            <a:spLocks noGrp="1"/>
          </p:cNvSpPr>
          <p:nvPr>
            <p:ph type="title"/>
          </p:nvPr>
        </p:nvSpPr>
        <p:spPr>
          <a:xfrm>
            <a:off x="685347" y="609923"/>
            <a:ext cx="3924676" cy="1829338"/>
          </a:xfrm>
        </p:spPr>
        <p:txBody>
          <a:bodyPr anchor="b">
            <a:noAutofit/>
          </a:bodyPr>
          <a:lstStyle>
            <a:lvl1pPr algn="ctr">
              <a:defRPr sz="3200" b="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4976728" y="743989"/>
            <a:ext cx="3165375"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85347" y="2439261"/>
            <a:ext cx="3924676"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ECE1375F-2B03-4EFD-BB72-F8D7C29EFBCC}" type="datetimeFigureOut">
              <a:rPr lang="en-US" smtClean="0"/>
              <a:pPr/>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C258BC-5F49-4BF0-862C-488AB9056381}" type="slidenum">
              <a:rPr lang="en-US" smtClean="0"/>
              <a:pPr/>
              <a:t>‹#›</a:t>
            </a:fld>
            <a:endParaRPr lang="en-US"/>
          </a:p>
        </p:txBody>
      </p:sp>
    </p:spTree>
    <p:extLst>
      <p:ext uri="{BB962C8B-B14F-4D97-AF65-F5344CB8AC3E}">
        <p14:creationId xmlns:p14="http://schemas.microsoft.com/office/powerpoint/2010/main" val="3411252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6" y="609600"/>
            <a:ext cx="776532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85346" y="1732450"/>
            <a:ext cx="776532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ECE1375F-2B03-4EFD-BB72-F8D7C29EFBCC}" type="datetimeFigureOut">
              <a:rPr lang="en-US" smtClean="0"/>
              <a:pPr/>
              <a:t>3/25/2019</a:t>
            </a:fld>
            <a:endParaRPr lang="en-US"/>
          </a:p>
        </p:txBody>
      </p:sp>
      <p:sp>
        <p:nvSpPr>
          <p:cNvPr id="5" name="Footer Placeholder 4"/>
          <p:cNvSpPr>
            <a:spLocks noGrp="1"/>
          </p:cNvSpPr>
          <p:nvPr>
            <p:ph type="ftr" sz="quarter" idx="3"/>
          </p:nvPr>
        </p:nvSpPr>
        <p:spPr>
          <a:xfrm>
            <a:off x="685347" y="5883276"/>
            <a:ext cx="5004649"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en-US"/>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A6C258BC-5F49-4BF0-862C-488AB9056381}" type="slidenum">
              <a:rPr lang="en-US" smtClean="0"/>
              <a:pPr/>
              <a:t>‹#›</a:t>
            </a:fld>
            <a:endParaRPr lang="en-US"/>
          </a:p>
        </p:txBody>
      </p:sp>
    </p:spTree>
    <p:extLst>
      <p:ext uri="{BB962C8B-B14F-4D97-AF65-F5344CB8AC3E}">
        <p14:creationId xmlns:p14="http://schemas.microsoft.com/office/powerpoint/2010/main" val="922615503"/>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7.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smtClean="0">
                <a:latin typeface="华文楷体" panose="02010600040101010101" pitchFamily="2" charset="-122"/>
                <a:ea typeface="华文楷体" panose="02010600040101010101" pitchFamily="2" charset="-122"/>
              </a:rPr>
              <a:t>英语口译</a:t>
            </a:r>
            <a:endParaRPr lang="en-US" dirty="0">
              <a:latin typeface="华文楷体" panose="02010600040101010101" pitchFamily="2" charset="-122"/>
              <a:ea typeface="华文楷体" panose="02010600040101010101" pitchFamily="2" charset="-122"/>
            </a:endParaRPr>
          </a:p>
        </p:txBody>
      </p:sp>
      <p:sp>
        <p:nvSpPr>
          <p:cNvPr id="3" name="副标题 2"/>
          <p:cNvSpPr>
            <a:spLocks noGrp="1"/>
          </p:cNvSpPr>
          <p:nvPr>
            <p:ph type="subTitle" idx="1"/>
          </p:nvPr>
        </p:nvSpPr>
        <p:spPr/>
        <p:txBody>
          <a:bodyPr/>
          <a:lstStyle/>
          <a:p>
            <a:r>
              <a:rPr lang="en-US" dirty="0" smtClean="0"/>
              <a:t>5</a:t>
            </a:r>
          </a:p>
          <a:p>
            <a:r>
              <a:rPr lang="en-US" dirty="0" smtClean="0"/>
              <a:t>Ecological Environment</a:t>
            </a:r>
            <a:endParaRPr lang="en-US" dirty="0"/>
          </a:p>
        </p:txBody>
      </p:sp>
      <p:sp>
        <p:nvSpPr>
          <p:cNvPr id="4" name="页脚占位符 3"/>
          <p:cNvSpPr>
            <a:spLocks noGrp="1"/>
          </p:cNvSpPr>
          <p:nvPr>
            <p:ph type="ftr" sz="quarter" idx="11"/>
          </p:nvPr>
        </p:nvSpPr>
        <p:spPr>
          <a:xfrm>
            <a:off x="6477000" y="5715000"/>
            <a:ext cx="2286000" cy="609600"/>
          </a:xfrm>
        </p:spPr>
        <p:txBody>
          <a:bodyPr/>
          <a:lstStyle/>
          <a:p>
            <a:pPr>
              <a:defRPr/>
            </a:pPr>
            <a:r>
              <a:rPr lang="zh-CN" altLang="en-US" sz="1600" dirty="0" smtClean="0">
                <a:latin typeface="华文楷体" panose="02010600040101010101" pitchFamily="2" charset="-122"/>
                <a:ea typeface="华文楷体" panose="02010600040101010101" pitchFamily="2" charset="-122"/>
              </a:rPr>
              <a:t>大学英语教学部  </a:t>
            </a:r>
            <a:endParaRPr lang="en-US" altLang="zh-CN" sz="1600" dirty="0" smtClean="0">
              <a:latin typeface="华文楷体" panose="02010600040101010101" pitchFamily="2" charset="-122"/>
              <a:ea typeface="华文楷体" panose="02010600040101010101" pitchFamily="2" charset="-122"/>
            </a:endParaRPr>
          </a:p>
          <a:p>
            <a:pPr>
              <a:defRPr/>
            </a:pPr>
            <a:r>
              <a:rPr lang="zh-CN" altLang="en-US" sz="1600" dirty="0" smtClean="0">
                <a:latin typeface="华文楷体" panose="02010600040101010101" pitchFamily="2" charset="-122"/>
                <a:ea typeface="华文楷体" panose="02010600040101010101" pitchFamily="2" charset="-122"/>
              </a:rPr>
              <a:t>向丁丁</a:t>
            </a:r>
            <a:endParaRPr lang="en-US" sz="1600" dirty="0">
              <a:latin typeface="华文楷体" panose="02010600040101010101" pitchFamily="2" charset="-122"/>
              <a:ea typeface="华文楷体" panose="02010600040101010101" pitchFamily="2"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Have a try!</a:t>
            </a:r>
            <a:endParaRPr lang="en-US" dirty="0"/>
          </a:p>
        </p:txBody>
      </p:sp>
      <p:sp>
        <p:nvSpPr>
          <p:cNvPr id="3" name="内容占位符 2"/>
          <p:cNvSpPr>
            <a:spLocks noGrp="1"/>
          </p:cNvSpPr>
          <p:nvPr>
            <p:ph idx="1"/>
          </p:nvPr>
        </p:nvSpPr>
        <p:spPr>
          <a:xfrm>
            <a:off x="685346" y="1732450"/>
            <a:ext cx="7765322" cy="4896950"/>
          </a:xfrm>
        </p:spPr>
        <p:txBody>
          <a:bodyPr>
            <a:normAutofit/>
          </a:bodyPr>
          <a:lstStyle/>
          <a:p>
            <a:r>
              <a:rPr lang="en-US" dirty="0">
                <a:effectLst/>
                <a:sym typeface="Wingdings 2" panose="05020102010507070707" pitchFamily="18" charset="2"/>
              </a:rPr>
              <a:t></a:t>
            </a:r>
            <a:r>
              <a:rPr lang="en-US" dirty="0">
                <a:effectLst/>
              </a:rPr>
              <a:t> </a:t>
            </a:r>
            <a:r>
              <a:rPr lang="en-US" dirty="0" smtClean="0">
                <a:effectLst/>
              </a:rPr>
              <a:t>“</a:t>
            </a:r>
            <a:r>
              <a:rPr lang="en-US" dirty="0">
                <a:effectLst/>
              </a:rPr>
              <a:t>Leonardo’s UN climate change speech” (video/</a:t>
            </a:r>
            <a:r>
              <a:rPr lang="zh-CN" altLang="en-US" dirty="0">
                <a:effectLst/>
              </a:rPr>
              <a:t>教学用的视频</a:t>
            </a:r>
            <a:r>
              <a:rPr lang="en-US" dirty="0" smtClean="0">
                <a:effectLst/>
              </a:rPr>
              <a:t>)</a:t>
            </a:r>
          </a:p>
          <a:p>
            <a:endParaRPr lang="en-US" dirty="0" smtClean="0">
              <a:effectLst/>
            </a:endParaRPr>
          </a:p>
          <a:p>
            <a:pPr marL="36900" indent="0">
              <a:buNone/>
            </a:pPr>
            <a:endParaRPr lang="en-US" dirty="0" smtClean="0">
              <a:effectLst/>
            </a:endParaRPr>
          </a:p>
          <a:p>
            <a:pPr marL="36900" indent="0">
              <a:buNone/>
            </a:pPr>
            <a:endParaRPr lang="en-US" dirty="0">
              <a:effectLst/>
            </a:endParaRPr>
          </a:p>
          <a:p>
            <a:pPr marL="36900" indent="0">
              <a:buNone/>
            </a:pPr>
            <a:endParaRPr lang="en-US" dirty="0" smtClean="0">
              <a:effectLst/>
            </a:endParaRPr>
          </a:p>
          <a:p>
            <a:pPr marL="36900" indent="0">
              <a:buNone/>
            </a:pPr>
            <a:endParaRPr lang="en-US" dirty="0">
              <a:effectLst/>
            </a:endParaRPr>
          </a:p>
          <a:p>
            <a:endParaRPr lang="en-US" dirty="0" smtClean="0">
              <a:effectLst/>
            </a:endParaRPr>
          </a:p>
          <a:p>
            <a:r>
              <a:rPr lang="en-US" dirty="0" smtClean="0">
                <a:effectLst/>
              </a:rPr>
              <a:t>Pair work: </a:t>
            </a:r>
          </a:p>
          <a:p>
            <a:r>
              <a:rPr lang="en-US" dirty="0" smtClean="0">
                <a:effectLst/>
              </a:rPr>
              <a:t>Student A: retell the chunk of meaning (1 min)</a:t>
            </a:r>
          </a:p>
          <a:p>
            <a:r>
              <a:rPr lang="en-US" dirty="0" smtClean="0">
                <a:effectLst/>
              </a:rPr>
              <a:t>Student B: interpret for Leonardo!</a:t>
            </a:r>
            <a:endParaRPr lang="en-US" dirty="0">
              <a:effectLst/>
            </a:endParaRPr>
          </a:p>
          <a:p>
            <a:endParaRPr lang="en-US" dirty="0"/>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1800" y="2286000"/>
            <a:ext cx="2946400" cy="2404262"/>
          </a:xfrm>
          <a:prstGeom prst="rect">
            <a:avLst/>
          </a:prstGeom>
        </p:spPr>
      </p:pic>
    </p:spTree>
    <p:extLst>
      <p:ext uri="{BB962C8B-B14F-4D97-AF65-F5344CB8AC3E}">
        <p14:creationId xmlns:p14="http://schemas.microsoft.com/office/powerpoint/2010/main" val="32760732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dirty="0">
                <a:effectLst/>
              </a:rPr>
              <a:t>Important Skill 2</a:t>
            </a:r>
            <a:r>
              <a:rPr lang="en-US" dirty="0" smtClean="0">
                <a:effectLst/>
              </a:rPr>
              <a:t>:</a:t>
            </a:r>
            <a:br>
              <a:rPr lang="en-US" dirty="0" smtClean="0">
                <a:effectLst/>
              </a:rPr>
            </a:br>
            <a:r>
              <a:rPr lang="en-US" dirty="0" smtClean="0">
                <a:effectLst/>
              </a:rPr>
              <a:t> </a:t>
            </a:r>
            <a:r>
              <a:rPr lang="en-US" dirty="0">
                <a:effectLst/>
              </a:rPr>
              <a:t>Interpreting connotation of words</a:t>
            </a:r>
            <a:endParaRPr lang="en-US" dirty="0"/>
          </a:p>
        </p:txBody>
      </p:sp>
      <p:sp>
        <p:nvSpPr>
          <p:cNvPr id="3" name="内容占位符 2"/>
          <p:cNvSpPr>
            <a:spLocks noGrp="1"/>
          </p:cNvSpPr>
          <p:nvPr>
            <p:ph idx="1"/>
          </p:nvPr>
        </p:nvSpPr>
        <p:spPr>
          <a:xfrm>
            <a:off x="685346" y="2133600"/>
            <a:ext cx="7765322" cy="4648200"/>
          </a:xfrm>
        </p:spPr>
        <p:txBody>
          <a:bodyPr>
            <a:normAutofit/>
          </a:bodyPr>
          <a:lstStyle/>
          <a:p>
            <a:r>
              <a:rPr lang="en-US" dirty="0" smtClean="0"/>
              <a:t>1. Theory: </a:t>
            </a:r>
          </a:p>
          <a:p>
            <a:r>
              <a:rPr lang="en-US" dirty="0" smtClean="0"/>
              <a:t>A myth: linguistic counterparts across languages</a:t>
            </a:r>
          </a:p>
          <a:p>
            <a:r>
              <a:rPr lang="en-US" dirty="0" smtClean="0"/>
              <a:t>A truth: shades of difference in denotation and connotation</a:t>
            </a:r>
          </a:p>
          <a:p>
            <a:endParaRPr lang="en-US" dirty="0"/>
          </a:p>
          <a:p>
            <a:endParaRPr lang="en-US" dirty="0" smtClean="0"/>
          </a:p>
          <a:p>
            <a:r>
              <a:rPr lang="en-US" dirty="0" smtClean="0"/>
              <a:t>2. Example:</a:t>
            </a:r>
          </a:p>
          <a:p>
            <a:pPr marL="36900" indent="0">
              <a:buNone/>
            </a:pPr>
            <a:r>
              <a:rPr lang="en-US" dirty="0" smtClean="0">
                <a:sym typeface="Wingdings 2" panose="05020102010507070707" pitchFamily="18" charset="2"/>
              </a:rPr>
              <a:t> </a:t>
            </a:r>
            <a:r>
              <a:rPr lang="en-US" dirty="0" smtClean="0"/>
              <a:t>Listen to “loss of species”. </a:t>
            </a:r>
          </a:p>
          <a:p>
            <a:pPr marL="36900" indent="0">
              <a:buNone/>
            </a:pPr>
            <a:r>
              <a:rPr lang="en-US" dirty="0" smtClean="0"/>
              <a:t>         Question: How do you understand the meaning of “harbor” and “be home to”?</a:t>
            </a:r>
          </a:p>
          <a:p>
            <a:pPr marL="36900" indent="0">
              <a:buNone/>
            </a:pPr>
            <a:r>
              <a:rPr lang="en-US" dirty="0"/>
              <a:t> </a:t>
            </a:r>
            <a:r>
              <a:rPr lang="en-US" dirty="0" smtClean="0"/>
              <a:t>  </a:t>
            </a:r>
            <a:endParaRPr lang="en-US" dirty="0"/>
          </a:p>
        </p:txBody>
      </p:sp>
      <p:pic>
        <p:nvPicPr>
          <p:cNvPr id="4" name="图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57800" y="3733800"/>
            <a:ext cx="2290559" cy="1288440"/>
          </a:xfrm>
          <a:prstGeom prst="rect">
            <a:avLst/>
          </a:prstGeom>
        </p:spPr>
      </p:pic>
    </p:spTree>
    <p:extLst>
      <p:ext uri="{BB962C8B-B14F-4D97-AF65-F5344CB8AC3E}">
        <p14:creationId xmlns:p14="http://schemas.microsoft.com/office/powerpoint/2010/main" val="1928953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Practice</a:t>
            </a:r>
            <a:endParaRPr lang="en-US" dirty="0"/>
          </a:p>
        </p:txBody>
      </p:sp>
      <p:sp>
        <p:nvSpPr>
          <p:cNvPr id="3" name="内容占位符 2"/>
          <p:cNvSpPr>
            <a:spLocks noGrp="1"/>
          </p:cNvSpPr>
          <p:nvPr>
            <p:ph idx="1"/>
          </p:nvPr>
        </p:nvSpPr>
        <p:spPr>
          <a:xfrm>
            <a:off x="685346" y="2057400"/>
            <a:ext cx="7765322" cy="3733801"/>
          </a:xfrm>
        </p:spPr>
        <p:txBody>
          <a:bodyPr/>
          <a:lstStyle/>
          <a:p>
            <a:pPr marL="36900" indent="0">
              <a:buNone/>
            </a:pPr>
            <a:r>
              <a:rPr lang="en-US" dirty="0" smtClean="0">
                <a:effectLst/>
                <a:sym typeface="Wingdings 2" panose="05020102010507070707" pitchFamily="18" charset="2"/>
              </a:rPr>
              <a:t> </a:t>
            </a:r>
            <a:r>
              <a:rPr lang="en-US" dirty="0" smtClean="0">
                <a:effectLst/>
              </a:rPr>
              <a:t>E-C</a:t>
            </a:r>
            <a:r>
              <a:rPr lang="en-US" dirty="0">
                <a:effectLst/>
              </a:rPr>
              <a:t>: audio-1</a:t>
            </a:r>
          </a:p>
          <a:p>
            <a:pPr marL="36900" indent="0">
              <a:buNone/>
            </a:pPr>
            <a:r>
              <a:rPr lang="en-US" dirty="0" smtClean="0">
                <a:effectLst/>
                <a:sym typeface="Wingdings 2" panose="05020102010507070707" pitchFamily="18" charset="2"/>
              </a:rPr>
              <a:t> </a:t>
            </a:r>
            <a:r>
              <a:rPr lang="en-US" dirty="0" smtClean="0">
                <a:effectLst/>
              </a:rPr>
              <a:t>C-E</a:t>
            </a:r>
            <a:r>
              <a:rPr lang="en-US" dirty="0">
                <a:effectLst/>
              </a:rPr>
              <a:t>: audio-2</a:t>
            </a:r>
          </a:p>
          <a:p>
            <a:pPr marL="36900" indent="0">
              <a:buNone/>
            </a:pPr>
            <a:r>
              <a:rPr lang="en-US" dirty="0" smtClean="0">
                <a:effectLst/>
                <a:sym typeface="Wingdings 2" panose="05020102010507070707" pitchFamily="18" charset="2"/>
              </a:rPr>
              <a:t> </a:t>
            </a:r>
            <a:r>
              <a:rPr lang="en-US" dirty="0" smtClean="0">
                <a:effectLst/>
              </a:rPr>
              <a:t>E-C</a:t>
            </a:r>
            <a:r>
              <a:rPr lang="en-US" dirty="0">
                <a:effectLst/>
              </a:rPr>
              <a:t>: audio- 12</a:t>
            </a:r>
          </a:p>
          <a:p>
            <a:pPr>
              <a:buFont typeface="Wingdings 2" panose="05020102010507070707" pitchFamily="18" charset="2"/>
              <a:buChar char="9"/>
            </a:pPr>
            <a:r>
              <a:rPr lang="en-US" dirty="0" smtClean="0">
                <a:effectLst/>
              </a:rPr>
              <a:t>C-E</a:t>
            </a:r>
            <a:r>
              <a:rPr lang="en-US" dirty="0">
                <a:effectLst/>
              </a:rPr>
              <a:t>: audio- </a:t>
            </a:r>
            <a:r>
              <a:rPr lang="en-US" dirty="0" smtClean="0">
                <a:effectLst/>
              </a:rPr>
              <a:t>7</a:t>
            </a:r>
          </a:p>
          <a:p>
            <a:pPr marL="36900" indent="0">
              <a:buNone/>
            </a:pPr>
            <a:r>
              <a:rPr lang="en-US" smtClean="0">
                <a:effectLst/>
              </a:rPr>
              <a:t>             </a:t>
            </a:r>
            <a:r>
              <a:rPr lang="en-US" dirty="0" smtClean="0">
                <a:effectLst/>
              </a:rPr>
              <a:t>(from course </a:t>
            </a:r>
            <a:r>
              <a:rPr lang="en-US" smtClean="0">
                <a:effectLst/>
              </a:rPr>
              <a:t>audio archive)</a:t>
            </a:r>
            <a:endParaRPr lang="en-US" dirty="0">
              <a:effectLst/>
            </a:endParaRPr>
          </a:p>
          <a:p>
            <a:endParaRPr lang="en-US" dirty="0"/>
          </a:p>
        </p:txBody>
      </p:sp>
    </p:spTree>
    <p:extLst>
      <p:ext uri="{BB962C8B-B14F-4D97-AF65-F5344CB8AC3E}">
        <p14:creationId xmlns:p14="http://schemas.microsoft.com/office/powerpoint/2010/main" val="14022238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Homework</a:t>
            </a:r>
            <a:endParaRPr lang="en-US" dirty="0"/>
          </a:p>
        </p:txBody>
      </p:sp>
      <p:sp>
        <p:nvSpPr>
          <p:cNvPr id="3" name="内容占位符 2"/>
          <p:cNvSpPr>
            <a:spLocks noGrp="1"/>
          </p:cNvSpPr>
          <p:nvPr>
            <p:ph idx="1"/>
          </p:nvPr>
        </p:nvSpPr>
        <p:spPr>
          <a:xfrm>
            <a:off x="685346" y="2971800"/>
            <a:ext cx="7765322" cy="2819401"/>
          </a:xfrm>
        </p:spPr>
        <p:txBody>
          <a:bodyPr/>
          <a:lstStyle/>
          <a:p>
            <a:r>
              <a:rPr lang="en-US" dirty="0">
                <a:effectLst/>
              </a:rPr>
              <a:t>1) Get prepared for Quiz 1</a:t>
            </a:r>
          </a:p>
          <a:p>
            <a:r>
              <a:rPr lang="en-US" dirty="0">
                <a:effectLst/>
              </a:rPr>
              <a:t>2) Vocabulary for “Tourism”</a:t>
            </a:r>
          </a:p>
          <a:p>
            <a:endParaRPr lang="en-US" dirty="0"/>
          </a:p>
        </p:txBody>
      </p:sp>
    </p:spTree>
    <p:extLst>
      <p:ext uri="{BB962C8B-B14F-4D97-AF65-F5344CB8AC3E}">
        <p14:creationId xmlns:p14="http://schemas.microsoft.com/office/powerpoint/2010/main" val="3448105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dirty="0">
                <a:effectLst/>
              </a:rPr>
              <a:t>Warming up: </a:t>
            </a:r>
            <a:r>
              <a:rPr lang="en-US" dirty="0" smtClean="0">
                <a:effectLst/>
              </a:rPr>
              <a:t/>
            </a:r>
            <a:br>
              <a:rPr lang="en-US" dirty="0" smtClean="0">
                <a:effectLst/>
              </a:rPr>
            </a:br>
            <a:r>
              <a:rPr lang="en-US" dirty="0" smtClean="0">
                <a:effectLst/>
              </a:rPr>
              <a:t>Listen</a:t>
            </a:r>
            <a:r>
              <a:rPr lang="en-US" dirty="0">
                <a:effectLst/>
              </a:rPr>
              <a:t>, understand and remember</a:t>
            </a:r>
            <a:endParaRPr lang="zh-CN" altLang="en-US" dirty="0"/>
          </a:p>
        </p:txBody>
      </p:sp>
      <p:sp>
        <p:nvSpPr>
          <p:cNvPr id="3" name="内容占位符 2"/>
          <p:cNvSpPr>
            <a:spLocks noGrp="1"/>
          </p:cNvSpPr>
          <p:nvPr>
            <p:ph idx="1"/>
          </p:nvPr>
        </p:nvSpPr>
        <p:spPr>
          <a:xfrm>
            <a:off x="685346" y="2057400"/>
            <a:ext cx="7765322" cy="4896950"/>
          </a:xfrm>
        </p:spPr>
        <p:txBody>
          <a:bodyPr>
            <a:normAutofit/>
          </a:bodyPr>
          <a:lstStyle/>
          <a:p>
            <a:pPr>
              <a:buFont typeface="Wingdings 2" panose="05020102010507070707" pitchFamily="18" charset="2"/>
              <a:buChar char="9"/>
            </a:pPr>
            <a:r>
              <a:rPr lang="en-US" dirty="0" smtClean="0">
                <a:effectLst/>
              </a:rPr>
              <a:t>“</a:t>
            </a:r>
            <a:r>
              <a:rPr lang="en-US" dirty="0">
                <a:effectLst/>
              </a:rPr>
              <a:t>WHO: Environmental Pollution Kills Millions of Children Every Year” (from NPR</a:t>
            </a:r>
            <a:r>
              <a:rPr lang="en-US" dirty="0" smtClean="0">
                <a:effectLst/>
              </a:rPr>
              <a:t>)</a:t>
            </a:r>
          </a:p>
          <a:p>
            <a:pPr>
              <a:buFont typeface="Wingdings 2" panose="05020102010507070707" pitchFamily="18" charset="2"/>
              <a:buChar char="9"/>
            </a:pPr>
            <a:endParaRPr lang="en-US" dirty="0">
              <a:effectLst/>
            </a:endParaRPr>
          </a:p>
          <a:p>
            <a:pPr marL="36900" indent="0">
              <a:buNone/>
            </a:pPr>
            <a:endParaRPr lang="en-US" dirty="0">
              <a:effectLst/>
            </a:endParaRPr>
          </a:p>
          <a:p>
            <a:endParaRPr lang="en-US" dirty="0" smtClean="0">
              <a:effectLst/>
            </a:endParaRPr>
          </a:p>
          <a:p>
            <a:endParaRPr lang="en-US" dirty="0" smtClean="0">
              <a:effectLst/>
            </a:endParaRPr>
          </a:p>
          <a:p>
            <a:r>
              <a:rPr lang="en-US" dirty="0" smtClean="0">
                <a:effectLst/>
              </a:rPr>
              <a:t>a</a:t>
            </a:r>
            <a:r>
              <a:rPr lang="en-US" dirty="0">
                <a:effectLst/>
              </a:rPr>
              <a:t>. What is the main idea of the news story?</a:t>
            </a:r>
          </a:p>
          <a:p>
            <a:r>
              <a:rPr lang="en-US" dirty="0">
                <a:effectLst/>
              </a:rPr>
              <a:t> b. How many parts can you divide the story into?</a:t>
            </a:r>
          </a:p>
          <a:p>
            <a:r>
              <a:rPr lang="en-US" dirty="0">
                <a:effectLst/>
              </a:rPr>
              <a:t> c. Can you find the logic markers in the story?</a:t>
            </a:r>
          </a:p>
          <a:p>
            <a:r>
              <a:rPr lang="en-US" dirty="0">
                <a:effectLst/>
              </a:rPr>
              <a:t> d. Can you recall as much info as possible in each part?</a:t>
            </a:r>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4600" y="2747643"/>
            <a:ext cx="3567113" cy="175823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a:effectLst/>
              </a:rPr>
              <a:t>One-on-one interpreting</a:t>
            </a:r>
            <a:endParaRPr lang="en-US" dirty="0"/>
          </a:p>
        </p:txBody>
      </p:sp>
      <p:sp>
        <p:nvSpPr>
          <p:cNvPr id="3" name="内容占位符 2"/>
          <p:cNvSpPr>
            <a:spLocks noGrp="1"/>
          </p:cNvSpPr>
          <p:nvPr>
            <p:ph idx="1"/>
          </p:nvPr>
        </p:nvSpPr>
        <p:spPr/>
        <p:txBody>
          <a:bodyPr>
            <a:normAutofit lnSpcReduction="10000"/>
          </a:bodyPr>
          <a:lstStyle/>
          <a:p>
            <a:pPr lvl="0"/>
            <a:r>
              <a:rPr lang="en-US" dirty="0">
                <a:effectLst/>
              </a:rPr>
              <a:t>a. E-C, and ask the speaker:</a:t>
            </a:r>
          </a:p>
          <a:p>
            <a:pPr lvl="0"/>
            <a:r>
              <a:rPr lang="en-US" dirty="0">
                <a:effectLst/>
              </a:rPr>
              <a:t>    How do you rate your partner?</a:t>
            </a:r>
          </a:p>
          <a:p>
            <a:pPr lvl="0"/>
            <a:r>
              <a:rPr lang="en-US" dirty="0">
                <a:effectLst/>
              </a:rPr>
              <a:t>    Any mistakes to correct?</a:t>
            </a:r>
          </a:p>
          <a:p>
            <a:pPr lvl="0"/>
            <a:r>
              <a:rPr lang="en-US" dirty="0">
                <a:effectLst/>
              </a:rPr>
              <a:t>    Can you explain the logic flow in your report</a:t>
            </a:r>
            <a:r>
              <a:rPr lang="en-US" dirty="0" smtClean="0">
                <a:effectLst/>
              </a:rPr>
              <a:t>?</a:t>
            </a:r>
          </a:p>
          <a:p>
            <a:pPr lvl="0"/>
            <a:endParaRPr lang="en-US" dirty="0">
              <a:effectLst/>
            </a:endParaRPr>
          </a:p>
          <a:p>
            <a:pPr lvl="0"/>
            <a:r>
              <a:rPr lang="en-US" dirty="0">
                <a:effectLst/>
              </a:rPr>
              <a:t>b. C-E, and ask the speaker:</a:t>
            </a:r>
          </a:p>
          <a:p>
            <a:pPr lvl="0"/>
            <a:r>
              <a:rPr lang="en-US" dirty="0">
                <a:effectLst/>
              </a:rPr>
              <a:t>    How do you rate your partner?</a:t>
            </a:r>
          </a:p>
          <a:p>
            <a:pPr lvl="0"/>
            <a:r>
              <a:rPr lang="en-US" dirty="0">
                <a:effectLst/>
              </a:rPr>
              <a:t>    Any mistakes to correct?</a:t>
            </a:r>
          </a:p>
          <a:p>
            <a:pPr lvl="0"/>
            <a:r>
              <a:rPr lang="en-US" dirty="0">
                <a:effectLst/>
              </a:rPr>
              <a:t>    Can you suggest ways of interpreting Chinese-specific expressions in your report?</a:t>
            </a:r>
          </a:p>
          <a:p>
            <a:endParaRPr lang="en-US" dirty="0"/>
          </a:p>
        </p:txBody>
      </p:sp>
    </p:spTree>
    <p:extLst>
      <p:ext uri="{BB962C8B-B14F-4D97-AF65-F5344CB8AC3E}">
        <p14:creationId xmlns:p14="http://schemas.microsoft.com/office/powerpoint/2010/main" val="1273580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Vocabulary: Vie to answer first!</a:t>
            </a:r>
            <a:endParaRPr lang="en-US" dirty="0"/>
          </a:p>
        </p:txBody>
      </p:sp>
      <p:sp>
        <p:nvSpPr>
          <p:cNvPr id="3" name="内容占位符 2"/>
          <p:cNvSpPr>
            <a:spLocks noGrp="1"/>
          </p:cNvSpPr>
          <p:nvPr>
            <p:ph idx="1"/>
          </p:nvPr>
        </p:nvSpPr>
        <p:spPr>
          <a:xfrm>
            <a:off x="762000" y="1611870"/>
            <a:ext cx="7765322" cy="4058751"/>
          </a:xfrm>
        </p:spPr>
        <p:txBody>
          <a:bodyPr/>
          <a:lstStyle/>
          <a:p>
            <a:r>
              <a:rPr lang="en-US" dirty="0"/>
              <a:t>Step 1:</a:t>
            </a:r>
          </a:p>
          <a:p>
            <a:r>
              <a:rPr lang="en-US" dirty="0"/>
              <a:t>Identify key word in the sentences you hear &amp; use it in a new sentence you create!</a:t>
            </a:r>
          </a:p>
          <a:p>
            <a:endParaRPr lang="en-US" dirty="0"/>
          </a:p>
          <a:p>
            <a:r>
              <a:rPr lang="en-US" dirty="0"/>
              <a:t>Step 2:</a:t>
            </a:r>
          </a:p>
          <a:p>
            <a:r>
              <a:rPr lang="en-US" dirty="0"/>
              <a:t>Vie to interpret the new sentence your classmate just created!</a:t>
            </a:r>
          </a:p>
          <a:p>
            <a:endParaRPr lang="en-US" dirty="0"/>
          </a:p>
        </p:txBody>
      </p:sp>
      <p:sp>
        <p:nvSpPr>
          <p:cNvPr id="4" name="横卷形 3"/>
          <p:cNvSpPr/>
          <p:nvPr/>
        </p:nvSpPr>
        <p:spPr>
          <a:xfrm>
            <a:off x="533400" y="4114800"/>
            <a:ext cx="8305800" cy="30480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表格 5"/>
          <p:cNvGraphicFramePr>
            <a:graphicFrameLocks noGrp="1"/>
          </p:cNvGraphicFramePr>
          <p:nvPr>
            <p:extLst>
              <p:ext uri="{D42A27DB-BD31-4B8C-83A1-F6EECF244321}">
                <p14:modId xmlns:p14="http://schemas.microsoft.com/office/powerpoint/2010/main" val="4263007350"/>
              </p:ext>
            </p:extLst>
          </p:nvPr>
        </p:nvGraphicFramePr>
        <p:xfrm>
          <a:off x="990600" y="4572000"/>
          <a:ext cx="7460068" cy="2057400"/>
        </p:xfrm>
        <a:graphic>
          <a:graphicData uri="http://schemas.openxmlformats.org/drawingml/2006/table">
            <a:tbl>
              <a:tblPr firstRow="1" firstCol="1" bandRow="1"/>
              <a:tblGrid>
                <a:gridCol w="7460068">
                  <a:extLst>
                    <a:ext uri="{9D8B030D-6E8A-4147-A177-3AD203B41FA5}">
                      <a16:colId xmlns:a16="http://schemas.microsoft.com/office/drawing/2014/main" val="55718391"/>
                    </a:ext>
                  </a:extLst>
                </a:gridCol>
              </a:tblGrid>
              <a:tr h="342900">
                <a:tc>
                  <a:txBody>
                    <a:bodyPr/>
                    <a:lstStyle/>
                    <a:p>
                      <a:pPr>
                        <a:lnSpc>
                          <a:spcPct val="107000"/>
                        </a:lnSpc>
                        <a:spcAft>
                          <a:spcPts val="0"/>
                        </a:spcAft>
                      </a:pPr>
                      <a:r>
                        <a:rPr lang="en-US" sz="1600" dirty="0">
                          <a:effectLst/>
                          <a:latin typeface="Times New Roman" panose="02020603050405020304" pitchFamily="18" charset="0"/>
                          <a:ea typeface="等线" panose="02010600030101010101" pitchFamily="2" charset="-122"/>
                          <a:cs typeface="Times New Roman" panose="02020603050405020304" pitchFamily="18" charset="0"/>
                        </a:rPr>
                        <a:t>key words: </a:t>
                      </a:r>
                      <a:endParaRPr lang="en-US" sz="1600" dirty="0">
                        <a:effectLst/>
                        <a:latin typeface="Calibri" panose="020F0502020204030204" pitchFamily="34" charset="0"/>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9609924"/>
                  </a:ext>
                </a:extLst>
              </a:tr>
              <a:tr h="1714500">
                <a:tc>
                  <a:txBody>
                    <a:bodyPr/>
                    <a:lstStyle/>
                    <a:p>
                      <a:pPr>
                        <a:lnSpc>
                          <a:spcPct val="107000"/>
                        </a:lnSpc>
                        <a:spcAft>
                          <a:spcPts val="0"/>
                        </a:spcAft>
                      </a:pPr>
                      <a:r>
                        <a:rPr lang="en-US" sz="1600" dirty="0">
                          <a:effectLst/>
                          <a:latin typeface="Times New Roman" panose="02020603050405020304" pitchFamily="18" charset="0"/>
                          <a:ea typeface="等线" panose="02010600030101010101" pitchFamily="2" charset="-122"/>
                          <a:cs typeface="Times New Roman" panose="02020603050405020304" pitchFamily="18" charset="0"/>
                        </a:rPr>
                        <a:t>species, threatened, extinct, to erode, consistent with, Copenhagen Accord, sandstorm, haze, smog, at any cost, aim to, to give full consideration to, to eradicate, livelihood, predicament, marine environment, forest cover, low-carbon economy, sewage disposal, garbage sorting, pattern of growth, renewable, degradable, to be dedicated to, to restore, to curb, to pledge, meteorological, urbanization</a:t>
                      </a:r>
                      <a:endParaRPr lang="en-US" sz="1600" dirty="0">
                        <a:effectLst/>
                        <a:latin typeface="Calibri" panose="020F0502020204030204" pitchFamily="34" charset="0"/>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6644108"/>
                  </a:ext>
                </a:extLst>
              </a:tr>
            </a:tbl>
          </a:graphicData>
        </a:graphic>
      </p:graphicFrame>
    </p:spTree>
    <p:extLst>
      <p:ext uri="{BB962C8B-B14F-4D97-AF65-F5344CB8AC3E}">
        <p14:creationId xmlns:p14="http://schemas.microsoft.com/office/powerpoint/2010/main" val="2770604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dirty="0" smtClean="0"/>
              <a:t>Important Skill:</a:t>
            </a:r>
            <a:br>
              <a:rPr lang="en-US" dirty="0" smtClean="0"/>
            </a:br>
            <a:r>
              <a:rPr lang="en-US" dirty="0" smtClean="0"/>
              <a:t>Take Notes</a:t>
            </a:r>
            <a:endParaRPr lang="en-US" dirty="0"/>
          </a:p>
        </p:txBody>
      </p:sp>
      <p:sp>
        <p:nvSpPr>
          <p:cNvPr id="3" name="内容占位符 2"/>
          <p:cNvSpPr>
            <a:spLocks noGrp="1"/>
          </p:cNvSpPr>
          <p:nvPr>
            <p:ph idx="1"/>
          </p:nvPr>
        </p:nvSpPr>
        <p:spPr/>
        <p:txBody>
          <a:bodyPr/>
          <a:lstStyle/>
          <a:p>
            <a:r>
              <a:rPr lang="en-US" dirty="0" smtClean="0"/>
              <a:t>listen and understand     tell key information     take notes</a:t>
            </a:r>
          </a:p>
          <a:p>
            <a:r>
              <a:rPr lang="en-US" dirty="0" smtClean="0"/>
              <a:t>Q: in what language?</a:t>
            </a:r>
          </a:p>
          <a:p>
            <a:endParaRPr lang="en-US" dirty="0" smtClean="0"/>
          </a:p>
          <a:p>
            <a:endParaRPr lang="en-US" dirty="0"/>
          </a:p>
          <a:p>
            <a:endParaRPr lang="en-US" dirty="0" smtClean="0"/>
          </a:p>
          <a:p>
            <a:pPr marL="36900" indent="0">
              <a:buNone/>
            </a:pPr>
            <a:r>
              <a:rPr lang="en-US" dirty="0"/>
              <a:t> </a:t>
            </a:r>
            <a:r>
              <a:rPr lang="en-US" dirty="0" smtClean="0"/>
              <a:t>    </a:t>
            </a:r>
            <a:endParaRPr lang="en-US" dirty="0"/>
          </a:p>
        </p:txBody>
      </p:sp>
      <p:sp>
        <p:nvSpPr>
          <p:cNvPr id="4" name="内容占位符 2"/>
          <p:cNvSpPr txBox="1">
            <a:spLocks/>
          </p:cNvSpPr>
          <p:nvPr/>
        </p:nvSpPr>
        <p:spPr>
          <a:xfrm>
            <a:off x="768350" y="3276600"/>
            <a:ext cx="7289800" cy="3032125"/>
          </a:xfrm>
          <a:prstGeom prst="rect">
            <a:avLst/>
          </a:prstGeom>
          <a:effectLst>
            <a:outerShdw blurRad="25400" dir="17880000">
              <a:srgbClr val="000000">
                <a:alpha val="46000"/>
              </a:srgbClr>
            </a:outerShdw>
          </a:effectLst>
        </p:spPr>
        <p:txBody>
          <a:bodyPr vert="horz" lIns="91440" tIns="45720" rIns="91440" bIns="45720" rtlCol="0" anchor="t">
            <a:normAutofit fontScale="92500" lnSpcReduction="20000"/>
          </a:bodyPr>
          <a:lst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a:lstStyle>
          <a:p>
            <a:pPr marL="36900" indent="0">
              <a:buNone/>
            </a:pPr>
            <a:r>
              <a:rPr lang="en-US" altLang="zh-CN" dirty="0" smtClean="0">
                <a:ea typeface="宋体" charset="-122"/>
              </a:rPr>
              <a:t>Using short-hand:</a:t>
            </a:r>
            <a:endParaRPr lang="en-US" altLang="zh-CN" dirty="0">
              <a:ea typeface="宋体" charset="-122"/>
            </a:endParaRPr>
          </a:p>
          <a:p>
            <a:pPr marL="36900" indent="0">
              <a:buNone/>
            </a:pPr>
            <a:r>
              <a:rPr lang="en-US" altLang="zh-CN" dirty="0" smtClean="0">
                <a:ea typeface="宋体" charset="-122"/>
              </a:rPr>
              <a:t>1) </a:t>
            </a:r>
            <a:r>
              <a:rPr lang="en-US" altLang="zh-CN" dirty="0" err="1" smtClean="0">
                <a:ea typeface="宋体" charset="-122"/>
              </a:rPr>
              <a:t>fr</a:t>
            </a:r>
            <a:r>
              <a:rPr lang="en-US" altLang="zh-CN" dirty="0" smtClean="0">
                <a:ea typeface="宋体" charset="-122"/>
              </a:rPr>
              <a:t>, </a:t>
            </a:r>
            <a:r>
              <a:rPr lang="en-US" altLang="zh-CN" dirty="0" err="1" smtClean="0">
                <a:ea typeface="宋体" charset="-122"/>
              </a:rPr>
              <a:t>mo</a:t>
            </a:r>
            <a:endParaRPr lang="en-US" altLang="zh-CN" dirty="0" smtClean="0">
              <a:ea typeface="宋体" charset="-122"/>
            </a:endParaRPr>
          </a:p>
          <a:p>
            <a:pPr marL="36900" indent="0">
              <a:buNone/>
            </a:pPr>
            <a:r>
              <a:rPr lang="en-US" altLang="zh-CN" dirty="0" smtClean="0">
                <a:ea typeface="宋体" charset="-122"/>
              </a:rPr>
              <a:t>econ, eco</a:t>
            </a:r>
          </a:p>
          <a:p>
            <a:pPr marL="36900" indent="0">
              <a:buNone/>
            </a:pPr>
            <a:r>
              <a:rPr lang="en-US" altLang="zh-CN" dirty="0" smtClean="0">
                <a:ea typeface="宋体" charset="-122"/>
              </a:rPr>
              <a:t>dev, </a:t>
            </a:r>
            <a:r>
              <a:rPr lang="en-US" altLang="zh-CN" dirty="0" err="1" smtClean="0">
                <a:ea typeface="宋体" charset="-122"/>
              </a:rPr>
              <a:t>dec</a:t>
            </a:r>
            <a:r>
              <a:rPr lang="en-US" altLang="zh-CN" dirty="0" smtClean="0">
                <a:ea typeface="宋体" charset="-122"/>
              </a:rPr>
              <a:t> (↓)</a:t>
            </a:r>
          </a:p>
          <a:p>
            <a:pPr marL="36900" indent="0">
              <a:buNone/>
            </a:pPr>
            <a:r>
              <a:rPr lang="en-US" altLang="zh-CN" dirty="0" err="1" smtClean="0">
                <a:ea typeface="宋体" charset="-122"/>
              </a:rPr>
              <a:t>inc</a:t>
            </a:r>
            <a:r>
              <a:rPr lang="en-US" altLang="zh-CN" dirty="0" smtClean="0">
                <a:ea typeface="宋体" charset="-122"/>
              </a:rPr>
              <a:t> (↑)</a:t>
            </a:r>
          </a:p>
          <a:p>
            <a:pPr marL="36900" indent="0">
              <a:buNone/>
            </a:pPr>
            <a:endParaRPr lang="en-US" altLang="zh-CN" dirty="0" smtClean="0">
              <a:ea typeface="宋体" charset="-122"/>
            </a:endParaRPr>
          </a:p>
          <a:p>
            <a:pPr marL="36900" indent="0">
              <a:buNone/>
            </a:pPr>
            <a:r>
              <a:rPr lang="en-US" altLang="zh-CN" dirty="0" smtClean="0">
                <a:ea typeface="宋体" charset="-122"/>
              </a:rPr>
              <a:t>2) CHN</a:t>
            </a:r>
          </a:p>
          <a:p>
            <a:pPr marL="36900" indent="0">
              <a:buNone/>
            </a:pPr>
            <a:r>
              <a:rPr lang="en-US" altLang="zh-CN" dirty="0" smtClean="0">
                <a:ea typeface="宋体" charset="-122"/>
              </a:rPr>
              <a:t>MKT</a:t>
            </a:r>
          </a:p>
          <a:p>
            <a:pPr marL="36900" indent="0">
              <a:buNone/>
            </a:pPr>
            <a:endParaRPr lang="en-US" altLang="zh-CN" dirty="0" smtClean="0">
              <a:ea typeface="宋体" charset="-122"/>
            </a:endParaRPr>
          </a:p>
        </p:txBody>
      </p:sp>
      <p:sp>
        <p:nvSpPr>
          <p:cNvPr id="5" name="右箭头 4"/>
          <p:cNvSpPr/>
          <p:nvPr/>
        </p:nvSpPr>
        <p:spPr>
          <a:xfrm>
            <a:off x="3505200" y="1859033"/>
            <a:ext cx="228600" cy="1983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右箭头 5"/>
          <p:cNvSpPr/>
          <p:nvPr/>
        </p:nvSpPr>
        <p:spPr>
          <a:xfrm>
            <a:off x="5943600" y="1828800"/>
            <a:ext cx="228600" cy="228600"/>
          </a:xfrm>
          <a:prstGeom prst="rightArrow">
            <a:avLst>
              <a:gd name="adj1" fmla="val 50000"/>
              <a:gd name="adj2" fmla="val 5869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32282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dirty="0" smtClean="0"/>
              <a:t>Using symbols</a:t>
            </a:r>
            <a:br>
              <a:rPr lang="en-US" dirty="0" smtClean="0"/>
            </a:br>
            <a:endParaRPr lang="en-US" dirty="0"/>
          </a:p>
        </p:txBody>
      </p:sp>
      <p:sp>
        <p:nvSpPr>
          <p:cNvPr id="4" name="内容占位符 2"/>
          <p:cNvSpPr>
            <a:spLocks noGrp="1"/>
          </p:cNvSpPr>
          <p:nvPr>
            <p:ph idx="1"/>
          </p:nvPr>
        </p:nvSpPr>
        <p:spPr>
          <a:xfrm>
            <a:off x="685346" y="1732450"/>
            <a:ext cx="7765322" cy="4363550"/>
          </a:xfrm>
        </p:spPr>
        <p:txBody>
          <a:bodyPr>
            <a:normAutofit lnSpcReduction="10000"/>
          </a:bodyPr>
          <a:lstStyle/>
          <a:p>
            <a:pPr>
              <a:buNone/>
            </a:pPr>
            <a:r>
              <a:rPr lang="zh-CN" altLang="en-US" sz="2700" dirty="0">
                <a:solidFill>
                  <a:schemeClr val="tx1"/>
                </a:solidFill>
              </a:rPr>
              <a:t>↑</a:t>
            </a:r>
            <a:endParaRPr lang="en-US" altLang="zh-CN" sz="2700" dirty="0">
              <a:solidFill>
                <a:schemeClr val="tx1"/>
              </a:solidFill>
            </a:endParaRPr>
          </a:p>
          <a:p>
            <a:pPr>
              <a:buNone/>
            </a:pPr>
            <a:r>
              <a:rPr lang="zh-CN" altLang="en-US" sz="2700" dirty="0">
                <a:solidFill>
                  <a:schemeClr val="tx1"/>
                </a:solidFill>
              </a:rPr>
              <a:t>↓</a:t>
            </a:r>
            <a:endParaRPr lang="en-US" altLang="zh-CN" sz="2700" dirty="0">
              <a:solidFill>
                <a:schemeClr val="tx1"/>
              </a:solidFill>
            </a:endParaRPr>
          </a:p>
          <a:p>
            <a:pPr>
              <a:buNone/>
            </a:pPr>
            <a:r>
              <a:rPr lang="zh-CN" altLang="en-US" sz="2700" dirty="0">
                <a:solidFill>
                  <a:schemeClr val="tx1"/>
                </a:solidFill>
              </a:rPr>
              <a:t>←</a:t>
            </a:r>
            <a:endParaRPr lang="en-US" altLang="zh-CN" sz="2700" dirty="0">
              <a:solidFill>
                <a:schemeClr val="tx1"/>
              </a:solidFill>
            </a:endParaRPr>
          </a:p>
          <a:p>
            <a:pPr>
              <a:buNone/>
            </a:pPr>
            <a:r>
              <a:rPr lang="zh-CN" altLang="en-US" sz="2700" dirty="0" smtClean="0">
                <a:solidFill>
                  <a:schemeClr val="tx1"/>
                </a:solidFill>
              </a:rPr>
              <a:t>→</a:t>
            </a:r>
            <a:endParaRPr lang="en-US" altLang="zh-CN" sz="2700" dirty="0" smtClean="0">
              <a:solidFill>
                <a:schemeClr val="tx1"/>
              </a:solidFill>
            </a:endParaRPr>
          </a:p>
          <a:p>
            <a:pPr>
              <a:buNone/>
            </a:pPr>
            <a:r>
              <a:rPr lang="zh-CN" altLang="en-US" sz="2700" dirty="0" smtClean="0">
                <a:solidFill>
                  <a:schemeClr val="tx1"/>
                </a:solidFill>
              </a:rPr>
              <a:t>＋ </a:t>
            </a:r>
            <a:endParaRPr lang="en-US" altLang="zh-CN" sz="2700" dirty="0">
              <a:solidFill>
                <a:schemeClr val="tx1"/>
              </a:solidFill>
            </a:endParaRPr>
          </a:p>
          <a:p>
            <a:pPr>
              <a:buNone/>
            </a:pPr>
            <a:r>
              <a:rPr lang="zh-CN" altLang="en-US" sz="2700" dirty="0" smtClean="0">
                <a:solidFill>
                  <a:schemeClr val="tx1"/>
                </a:solidFill>
              </a:rPr>
              <a:t>－</a:t>
            </a:r>
            <a:endParaRPr lang="en-US" altLang="zh-CN" sz="2700" dirty="0">
              <a:solidFill>
                <a:schemeClr val="tx1"/>
              </a:solidFill>
            </a:endParaRPr>
          </a:p>
          <a:p>
            <a:pPr>
              <a:buNone/>
            </a:pPr>
            <a:r>
              <a:rPr lang="zh-CN" altLang="en-US" sz="2700" dirty="0">
                <a:solidFill>
                  <a:schemeClr val="tx1"/>
                </a:solidFill>
              </a:rPr>
              <a:t> </a:t>
            </a:r>
            <a:r>
              <a:rPr lang="en-US" altLang="zh-CN" sz="2700" dirty="0" smtClean="0">
                <a:solidFill>
                  <a:schemeClr val="tx1"/>
                </a:solidFill>
              </a:rPr>
              <a:t>×</a:t>
            </a:r>
          </a:p>
          <a:p>
            <a:pPr>
              <a:buNone/>
            </a:pPr>
            <a:r>
              <a:rPr lang="zh-CN" altLang="en-US" sz="2700" dirty="0" smtClean="0">
                <a:solidFill>
                  <a:schemeClr val="tx1"/>
                </a:solidFill>
              </a:rPr>
              <a:t> </a:t>
            </a:r>
            <a:endParaRPr lang="en-US" dirty="0"/>
          </a:p>
        </p:txBody>
      </p:sp>
      <p:sp>
        <p:nvSpPr>
          <p:cNvPr id="5" name="矩形 4"/>
          <p:cNvSpPr/>
          <p:nvPr/>
        </p:nvSpPr>
        <p:spPr>
          <a:xfrm>
            <a:off x="3962400" y="1707012"/>
            <a:ext cx="2971800" cy="3487045"/>
          </a:xfrm>
          <a:prstGeom prst="rect">
            <a:avLst/>
          </a:prstGeom>
        </p:spPr>
        <p:txBody>
          <a:bodyPr wrap="square">
            <a:spAutoFit/>
          </a:bodyPr>
          <a:lstStyle/>
          <a:p>
            <a:pPr>
              <a:lnSpc>
                <a:spcPct val="150000"/>
              </a:lnSpc>
            </a:pPr>
            <a:r>
              <a:rPr lang="zh-CN" altLang="en-US" sz="2500" dirty="0" smtClean="0"/>
              <a:t>。</a:t>
            </a:r>
            <a:r>
              <a:rPr lang="en-US" altLang="zh-CN" sz="2500" dirty="0" smtClean="0"/>
              <a:t>y</a:t>
            </a:r>
          </a:p>
          <a:p>
            <a:pPr>
              <a:lnSpc>
                <a:spcPct val="150000"/>
              </a:lnSpc>
            </a:pPr>
            <a:r>
              <a:rPr lang="en-US" altLang="zh-CN" sz="2500" dirty="0" smtClean="0"/>
              <a:t>D</a:t>
            </a:r>
            <a:r>
              <a:rPr lang="zh-CN" altLang="en-US" sz="2500" dirty="0" smtClean="0"/>
              <a:t>。</a:t>
            </a:r>
            <a:endParaRPr lang="en-US" altLang="zh-CN" sz="2500" dirty="0" smtClean="0"/>
          </a:p>
          <a:p>
            <a:pPr>
              <a:lnSpc>
                <a:spcPct val="150000"/>
              </a:lnSpc>
            </a:pPr>
            <a:r>
              <a:rPr lang="en-US" altLang="zh-CN" sz="2500" dirty="0" smtClean="0"/>
              <a:t>()</a:t>
            </a:r>
          </a:p>
          <a:p>
            <a:pPr>
              <a:lnSpc>
                <a:spcPct val="150000"/>
              </a:lnSpc>
            </a:pPr>
            <a:r>
              <a:rPr lang="zh-CN" altLang="en-US" sz="2500" dirty="0" smtClean="0"/>
              <a:t>√</a:t>
            </a:r>
            <a:endParaRPr lang="en-US" altLang="zh-CN" sz="2500" dirty="0" smtClean="0"/>
          </a:p>
          <a:p>
            <a:pPr>
              <a:lnSpc>
                <a:spcPct val="150000"/>
              </a:lnSpc>
            </a:pPr>
            <a:r>
              <a:rPr lang="zh-CN" altLang="en-US" sz="2500" dirty="0" smtClean="0"/>
              <a:t>⊙</a:t>
            </a:r>
            <a:endParaRPr lang="en-US" altLang="zh-CN" sz="2500" dirty="0" smtClean="0"/>
          </a:p>
          <a:p>
            <a:pPr>
              <a:lnSpc>
                <a:spcPct val="150000"/>
              </a:lnSpc>
            </a:pPr>
            <a:r>
              <a:rPr lang="en-US" altLang="zh-CN" sz="2500" dirty="0" smtClean="0"/>
              <a:t>O  (So)</a:t>
            </a:r>
          </a:p>
        </p:txBody>
      </p:sp>
      <p:sp>
        <p:nvSpPr>
          <p:cNvPr id="8" name="内容占位符 2"/>
          <p:cNvSpPr txBox="1">
            <a:spLocks/>
          </p:cNvSpPr>
          <p:nvPr/>
        </p:nvSpPr>
        <p:spPr>
          <a:xfrm>
            <a:off x="2228099" y="1687368"/>
            <a:ext cx="2362654" cy="4363550"/>
          </a:xfrm>
          <a:prstGeom prst="rect">
            <a:avLst/>
          </a:prstGeom>
          <a:effectLst>
            <a:outerShdw blurRad="25400" dir="17880000">
              <a:srgbClr val="000000">
                <a:alpha val="46000"/>
              </a:srgbClr>
            </a:outerShdw>
          </a:effectLst>
        </p:spPr>
        <p:txBody>
          <a:bodyPr vert="horz" lIns="91440" tIns="45720" rIns="91440" bIns="45720" rtlCol="0" anchor="t">
            <a:normAutofit/>
          </a:bodyPr>
          <a:lst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a:lstStyle>
          <a:p>
            <a:pPr>
              <a:buFont typeface="Wingdings 2" charset="2"/>
              <a:buNone/>
            </a:pPr>
            <a:r>
              <a:rPr lang="zh-CN" altLang="en-US" sz="2700" dirty="0" smtClean="0">
                <a:solidFill>
                  <a:schemeClr val="tx1"/>
                </a:solidFill>
              </a:rPr>
              <a:t>∵</a:t>
            </a:r>
            <a:endParaRPr lang="en-US" altLang="zh-CN" sz="2700" dirty="0" smtClean="0">
              <a:solidFill>
                <a:schemeClr val="tx1"/>
              </a:solidFill>
            </a:endParaRPr>
          </a:p>
          <a:p>
            <a:pPr>
              <a:buFont typeface="Wingdings 2" charset="2"/>
              <a:buNone/>
            </a:pPr>
            <a:r>
              <a:rPr lang="zh-CN" altLang="en-US" sz="2700" dirty="0" smtClean="0">
                <a:solidFill>
                  <a:schemeClr val="tx1"/>
                </a:solidFill>
              </a:rPr>
              <a:t> ∴</a:t>
            </a:r>
            <a:endParaRPr lang="en-US" altLang="zh-CN" sz="2700" dirty="0" smtClean="0">
              <a:solidFill>
                <a:schemeClr val="tx1"/>
              </a:solidFill>
            </a:endParaRPr>
          </a:p>
          <a:p>
            <a:pPr>
              <a:buFont typeface="Wingdings 2" charset="2"/>
              <a:buNone/>
            </a:pPr>
            <a:r>
              <a:rPr lang="en-US" altLang="zh-CN" sz="2700" dirty="0" smtClean="0">
                <a:solidFill>
                  <a:schemeClr val="tx1"/>
                </a:solidFill>
              </a:rPr>
              <a:t>:</a:t>
            </a:r>
          </a:p>
          <a:p>
            <a:pPr>
              <a:buFont typeface="Wingdings 2" charset="2"/>
              <a:buNone/>
            </a:pPr>
            <a:r>
              <a:rPr lang="en-US" altLang="zh-CN" sz="2700" dirty="0" smtClean="0">
                <a:solidFill>
                  <a:schemeClr val="tx1"/>
                </a:solidFill>
              </a:rPr>
              <a:t>//</a:t>
            </a:r>
          </a:p>
          <a:p>
            <a:pPr>
              <a:buNone/>
            </a:pPr>
            <a:r>
              <a:rPr lang="en-US" sz="2400" dirty="0" smtClean="0">
                <a:effectLst/>
              </a:rPr>
              <a:t>☆</a:t>
            </a:r>
          </a:p>
          <a:p>
            <a:pPr>
              <a:buNone/>
            </a:pPr>
            <a:endParaRPr lang="en-US" altLang="zh-CN" sz="2400" dirty="0" smtClean="0">
              <a:solidFill>
                <a:schemeClr val="tx1"/>
              </a:solidFill>
            </a:endParaRPr>
          </a:p>
          <a:p>
            <a:endParaRPr lang="en-US" dirty="0"/>
          </a:p>
        </p:txBody>
      </p:sp>
      <p:sp>
        <p:nvSpPr>
          <p:cNvPr id="10" name="矩形 9"/>
          <p:cNvSpPr/>
          <p:nvPr/>
        </p:nvSpPr>
        <p:spPr>
          <a:xfrm>
            <a:off x="5791200" y="1797177"/>
            <a:ext cx="2971800" cy="4064126"/>
          </a:xfrm>
          <a:prstGeom prst="rect">
            <a:avLst/>
          </a:prstGeom>
        </p:spPr>
        <p:txBody>
          <a:bodyPr wrap="square">
            <a:spAutoFit/>
          </a:bodyPr>
          <a:lstStyle/>
          <a:p>
            <a:pPr>
              <a:lnSpc>
                <a:spcPct val="150000"/>
              </a:lnSpc>
            </a:pPr>
            <a:r>
              <a:rPr lang="zh-CN" altLang="en-US" sz="2500" dirty="0" smtClean="0"/>
              <a:t>∧  </a:t>
            </a:r>
            <a:r>
              <a:rPr lang="en-US" altLang="zh-CN" sz="2500" dirty="0" smtClean="0"/>
              <a:t>(</a:t>
            </a:r>
            <a:r>
              <a:rPr lang="zh-CN" altLang="en-US" sz="2500" dirty="0" smtClean="0"/>
              <a:t>∧</a:t>
            </a:r>
            <a:r>
              <a:rPr lang="en-US" altLang="zh-CN" sz="2500" dirty="0" smtClean="0"/>
              <a:t>o)</a:t>
            </a:r>
          </a:p>
          <a:p>
            <a:pPr>
              <a:lnSpc>
                <a:spcPct val="150000"/>
              </a:lnSpc>
            </a:pPr>
            <a:r>
              <a:rPr lang="en-US" altLang="zh-CN" sz="2500" dirty="0" smtClean="0"/>
              <a:t>﹠</a:t>
            </a:r>
          </a:p>
          <a:p>
            <a:pPr>
              <a:lnSpc>
                <a:spcPct val="150000"/>
              </a:lnSpc>
            </a:pPr>
            <a:r>
              <a:rPr lang="zh-CN" altLang="en-US" sz="2500" dirty="0" smtClean="0"/>
              <a:t>□</a:t>
            </a:r>
            <a:endParaRPr lang="en-US" altLang="zh-CN" sz="2500" dirty="0" smtClean="0"/>
          </a:p>
          <a:p>
            <a:pPr>
              <a:lnSpc>
                <a:spcPct val="150000"/>
              </a:lnSpc>
            </a:pPr>
            <a:r>
              <a:rPr lang="zh-CN" altLang="en-US" sz="2500" dirty="0" smtClean="0"/>
              <a:t>□</a:t>
            </a:r>
            <a:r>
              <a:rPr lang="en-US" altLang="zh-CN" sz="2500" dirty="0" smtClean="0"/>
              <a:t>.</a:t>
            </a:r>
            <a:endParaRPr lang="en-US" altLang="zh-CN" sz="2500" dirty="0"/>
          </a:p>
          <a:p>
            <a:pPr>
              <a:lnSpc>
                <a:spcPct val="150000"/>
              </a:lnSpc>
            </a:pPr>
            <a:r>
              <a:rPr lang="zh-CN" altLang="en-US" sz="2500" dirty="0" smtClean="0"/>
              <a:t>﹥﹤</a:t>
            </a:r>
            <a:endParaRPr lang="en-US" altLang="zh-CN" sz="2500" dirty="0" smtClean="0"/>
          </a:p>
          <a:p>
            <a:pPr>
              <a:lnSpc>
                <a:spcPct val="150000"/>
              </a:lnSpc>
            </a:pPr>
            <a:r>
              <a:rPr lang="en-US" altLang="zh-CN" sz="2500" dirty="0" smtClean="0"/>
              <a:t>U</a:t>
            </a:r>
            <a:endParaRPr lang="en-US" altLang="zh-CN" sz="2500" dirty="0"/>
          </a:p>
          <a:p>
            <a:pPr>
              <a:lnSpc>
                <a:spcPct val="150000"/>
              </a:lnSpc>
            </a:pPr>
            <a:endParaRPr lang="en-US" altLang="zh-CN" sz="2500" dirty="0" smtClean="0"/>
          </a:p>
        </p:txBody>
      </p:sp>
      <p:sp>
        <p:nvSpPr>
          <p:cNvPr id="3" name="左大括号 2"/>
          <p:cNvSpPr/>
          <p:nvPr/>
        </p:nvSpPr>
        <p:spPr>
          <a:xfrm>
            <a:off x="2286000" y="4572000"/>
            <a:ext cx="381000" cy="91440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414192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dirty="0">
                <a:effectLst/>
              </a:rPr>
              <a:t>Important Skill 1: </a:t>
            </a:r>
            <a:r>
              <a:rPr lang="en-US" dirty="0" smtClean="0">
                <a:effectLst/>
              </a:rPr>
              <a:t/>
            </a:r>
            <a:br>
              <a:rPr lang="en-US" dirty="0" smtClean="0">
                <a:effectLst/>
              </a:rPr>
            </a:br>
            <a:r>
              <a:rPr lang="en-US" dirty="0" smtClean="0">
                <a:effectLst/>
              </a:rPr>
              <a:t>Retelling </a:t>
            </a:r>
            <a:r>
              <a:rPr lang="en-US" dirty="0">
                <a:effectLst/>
              </a:rPr>
              <a:t>short chunks of message</a:t>
            </a:r>
            <a:endParaRPr lang="en-US" dirty="0"/>
          </a:p>
        </p:txBody>
      </p:sp>
      <p:sp>
        <p:nvSpPr>
          <p:cNvPr id="3" name="内容占位符 2"/>
          <p:cNvSpPr>
            <a:spLocks noGrp="1"/>
          </p:cNvSpPr>
          <p:nvPr>
            <p:ph idx="1"/>
          </p:nvPr>
        </p:nvSpPr>
        <p:spPr>
          <a:xfrm>
            <a:off x="685346" y="2057400"/>
            <a:ext cx="7765322" cy="4953000"/>
          </a:xfrm>
        </p:spPr>
        <p:txBody>
          <a:bodyPr>
            <a:normAutofit/>
          </a:bodyPr>
          <a:lstStyle/>
          <a:p>
            <a:r>
              <a:rPr lang="en-US" dirty="0" smtClean="0"/>
              <a:t>1. Theory: </a:t>
            </a:r>
          </a:p>
          <a:p>
            <a:r>
              <a:rPr lang="en-US" dirty="0" smtClean="0"/>
              <a:t>the working memory mechanism of interpreters</a:t>
            </a:r>
          </a:p>
          <a:p>
            <a:endParaRPr lang="en-US" dirty="0"/>
          </a:p>
          <a:p>
            <a:r>
              <a:rPr lang="en-US" dirty="0" smtClean="0"/>
              <a:t>2. Example:</a:t>
            </a:r>
          </a:p>
          <a:p>
            <a:pPr marL="36900" indent="0">
              <a:buNone/>
            </a:pPr>
            <a:r>
              <a:rPr lang="en-US" dirty="0" smtClean="0">
                <a:sym typeface="Wingdings 2" panose="05020102010507070707" pitchFamily="18" charset="2"/>
              </a:rPr>
              <a:t> </a:t>
            </a:r>
            <a:r>
              <a:rPr lang="en-US" dirty="0" smtClean="0"/>
              <a:t>Listen to the mock news story “reform at the kangaroo public school”, take turns to retell the major chunks of information!</a:t>
            </a:r>
          </a:p>
          <a:p>
            <a:endParaRPr lang="en-US" dirty="0" smtClean="0"/>
          </a:p>
          <a:p>
            <a:pPr lvl="0"/>
            <a:endParaRPr lang="en-US" altLang="zh-CN" dirty="0" smtClean="0">
              <a:effectLst/>
            </a:endParaRPr>
          </a:p>
          <a:p>
            <a:pPr lvl="0"/>
            <a:endParaRPr lang="en-US" altLang="zh-CN" dirty="0">
              <a:effectLst/>
            </a:endParaRPr>
          </a:p>
          <a:p>
            <a:endParaRPr lang="en-US" dirty="0"/>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4800600"/>
            <a:ext cx="2965450" cy="1187097"/>
          </a:xfrm>
          <a:prstGeom prst="rect">
            <a:avLst/>
          </a:prstGeom>
        </p:spPr>
      </p:pic>
      <p:graphicFrame>
        <p:nvGraphicFramePr>
          <p:cNvPr id="5" name="图示 4"/>
          <p:cNvGraphicFramePr/>
          <p:nvPr>
            <p:extLst>
              <p:ext uri="{D42A27DB-BD31-4B8C-83A1-F6EECF244321}">
                <p14:modId xmlns:p14="http://schemas.microsoft.com/office/powerpoint/2010/main" val="3887757003"/>
              </p:ext>
            </p:extLst>
          </p:nvPr>
        </p:nvGraphicFramePr>
        <p:xfrm>
          <a:off x="4346581" y="4378148"/>
          <a:ext cx="4191000" cy="203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693156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en-US"/>
          </a:p>
        </p:txBody>
      </p:sp>
      <p:sp>
        <p:nvSpPr>
          <p:cNvPr id="3" name="内容占位符 2"/>
          <p:cNvSpPr>
            <a:spLocks noGrp="1"/>
          </p:cNvSpPr>
          <p:nvPr>
            <p:ph idx="1"/>
          </p:nvPr>
        </p:nvSpPr>
        <p:spPr/>
        <p:txBody>
          <a:bodyPr/>
          <a:lstStyle/>
          <a:p>
            <a:r>
              <a:rPr lang="zh-CN" altLang="en-US" dirty="0"/>
              <a:t>在最具盛名的袋鼠公学，网络课程正在带来巨大的冲击。既然学生们在慕课、微课上能学到他们需要的占卜、打洞、觅食等各种技能，那么为什么还要住在学校，每天去教室听老师作长篇讲授呢？为了应对这些冲击，袋鼠公学校方及时作出了改革。课程设置变得更加注重实践性，校园建设变得更加注重舒适性，而校长在一次全校讲话中更是强调了在实体学校上学有助于塑造每一只袋鼠的社交性格。</a:t>
            </a:r>
            <a:endParaRPr lang="en-US" altLang="zh-CN" dirty="0"/>
          </a:p>
          <a:p>
            <a:endParaRPr lang="en-US" dirty="0"/>
          </a:p>
        </p:txBody>
      </p:sp>
    </p:spTree>
    <p:extLst>
      <p:ext uri="{BB962C8B-B14F-4D97-AF65-F5344CB8AC3E}">
        <p14:creationId xmlns:p14="http://schemas.microsoft.com/office/powerpoint/2010/main" val="2394749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9763" y="228600"/>
            <a:ext cx="7765322" cy="970450"/>
          </a:xfrm>
        </p:spPr>
        <p:txBody>
          <a:bodyPr/>
          <a:lstStyle/>
          <a:p>
            <a:r>
              <a:rPr lang="en-US" dirty="0" smtClean="0"/>
              <a:t>Note-taking: more practice</a:t>
            </a:r>
            <a:endParaRPr lang="en-US" dirty="0"/>
          </a:p>
        </p:txBody>
      </p:sp>
      <p:sp>
        <p:nvSpPr>
          <p:cNvPr id="3" name="内容占位符 2"/>
          <p:cNvSpPr>
            <a:spLocks noGrp="1"/>
          </p:cNvSpPr>
          <p:nvPr>
            <p:ph idx="1"/>
          </p:nvPr>
        </p:nvSpPr>
        <p:spPr>
          <a:xfrm>
            <a:off x="609600" y="1828800"/>
            <a:ext cx="7765322" cy="4058751"/>
          </a:xfrm>
        </p:spPr>
        <p:txBody>
          <a:bodyPr>
            <a:normAutofit fontScale="70000" lnSpcReduction="20000"/>
          </a:bodyPr>
          <a:lstStyle/>
          <a:p>
            <a:r>
              <a:rPr lang="en-US" dirty="0">
                <a:effectLst/>
              </a:rPr>
              <a:t>The most devastating wildfires in Californian history are not only ripping through forests and communities but are also causing a wider public health crisis due to polluted air and unhealthy smoke from the burning.</a:t>
            </a:r>
          </a:p>
          <a:p>
            <a:r>
              <a:rPr lang="en-US" dirty="0">
                <a:effectLst/>
              </a:rPr>
              <a:t>Smoke from the wildfires has reached the wider San Francisco Bay area, and is causing an “</a:t>
            </a:r>
            <a:r>
              <a:rPr lang="en-US" dirty="0" smtClean="0">
                <a:effectLst/>
              </a:rPr>
              <a:t>evil </a:t>
            </a:r>
            <a:r>
              <a:rPr lang="en-US" dirty="0">
                <a:effectLst/>
              </a:rPr>
              <a:t>glow” over the famous Golden Gate Bridge and </a:t>
            </a:r>
            <a:r>
              <a:rPr lang="en-US" dirty="0" smtClean="0">
                <a:effectLst/>
              </a:rPr>
              <a:t>“horrible </a:t>
            </a:r>
            <a:r>
              <a:rPr lang="en-US" dirty="0">
                <a:effectLst/>
              </a:rPr>
              <a:t>haze” over the city</a:t>
            </a:r>
            <a:r>
              <a:rPr lang="en-US" dirty="0" smtClean="0">
                <a:effectLst/>
              </a:rPr>
              <a:t>.</a:t>
            </a:r>
          </a:p>
          <a:p>
            <a:r>
              <a:rPr lang="en-US" dirty="0">
                <a:effectLst/>
              </a:rPr>
              <a:t>Authorities are now warning people to stay indoors due to the “unhealthy” air </a:t>
            </a:r>
            <a:r>
              <a:rPr lang="en-US" dirty="0" smtClean="0">
                <a:effectLst/>
              </a:rPr>
              <a:t>outside.</a:t>
            </a:r>
          </a:p>
          <a:p>
            <a:r>
              <a:rPr lang="en-US" dirty="0">
                <a:effectLst/>
              </a:rPr>
              <a:t>If residents are venturing outside, many residents are wearing face masks to try and protect their health.</a:t>
            </a:r>
          </a:p>
          <a:p>
            <a:r>
              <a:rPr lang="en-US" dirty="0">
                <a:effectLst/>
              </a:rPr>
              <a:t>But there are also concerns about other contamination too. One of the </a:t>
            </a:r>
            <a:r>
              <a:rPr lang="en-US" dirty="0" smtClean="0">
                <a:effectLst/>
              </a:rPr>
              <a:t>fires </a:t>
            </a:r>
            <a:r>
              <a:rPr lang="en-US" dirty="0">
                <a:effectLst/>
              </a:rPr>
              <a:t>is reported to have begun on, or close to, the heavily contaminated Santa Susana Field Laboratory (SSFL) site. A former nuclear and rocket engine testing site, it is seen as one of the most contaminated sites in the US, and local residents have long campaigned for it to be cleaned up.</a:t>
            </a:r>
          </a:p>
          <a:p>
            <a:r>
              <a:rPr lang="en-US" dirty="0">
                <a:effectLst/>
              </a:rPr>
              <a:t>Over the last few days there has been raging debate about possible additional air contamination from this site caused by the fires.</a:t>
            </a:r>
          </a:p>
          <a:p>
            <a:pPr marL="36900" indent="0">
              <a:buNone/>
            </a:pPr>
            <a:r>
              <a:rPr lang="en-US" dirty="0"/>
              <a:t/>
            </a:r>
            <a:br>
              <a:rPr lang="en-US" dirty="0"/>
            </a:br>
            <a:endParaRPr lang="en-US" dirty="0"/>
          </a:p>
        </p:txBody>
      </p:sp>
    </p:spTree>
    <p:extLst>
      <p:ext uri="{BB962C8B-B14F-4D97-AF65-F5344CB8AC3E}">
        <p14:creationId xmlns:p14="http://schemas.microsoft.com/office/powerpoint/2010/main" val="3599660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石板">
  <a:themeElements>
    <a:clrScheme name="绿色">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石板">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石板">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docProps/app.xml><?xml version="1.0" encoding="utf-8"?>
<Properties xmlns="http://schemas.openxmlformats.org/officeDocument/2006/extended-properties" xmlns:vt="http://schemas.openxmlformats.org/officeDocument/2006/docPropsVTypes">
  <Template>石板</Template>
  <TotalTime>1007</TotalTime>
  <Words>867</Words>
  <Application>Microsoft Office PowerPoint</Application>
  <PresentationFormat>全屏显示(4:3)</PresentationFormat>
  <Paragraphs>124</Paragraphs>
  <Slides>13</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13</vt:i4>
      </vt:variant>
    </vt:vector>
  </HeadingPairs>
  <TitlesOfParts>
    <vt:vector size="23" baseType="lpstr">
      <vt:lpstr>等线</vt:lpstr>
      <vt:lpstr>方正舒体</vt:lpstr>
      <vt:lpstr>华文楷体</vt:lpstr>
      <vt:lpstr>宋体</vt:lpstr>
      <vt:lpstr>Calibri</vt:lpstr>
      <vt:lpstr>Calisto MT</vt:lpstr>
      <vt:lpstr>Times New Roman</vt:lpstr>
      <vt:lpstr>Trebuchet MS</vt:lpstr>
      <vt:lpstr>Wingdings 2</vt:lpstr>
      <vt:lpstr>石板</vt:lpstr>
      <vt:lpstr>英语口译</vt:lpstr>
      <vt:lpstr>Warming up:  Listen, understand and remember</vt:lpstr>
      <vt:lpstr>One-on-one interpreting</vt:lpstr>
      <vt:lpstr>Vocabulary: Vie to answer first!</vt:lpstr>
      <vt:lpstr>Important Skill: Take Notes</vt:lpstr>
      <vt:lpstr>Using symbols </vt:lpstr>
      <vt:lpstr>Important Skill 1:  Retelling short chunks of message</vt:lpstr>
      <vt:lpstr>PowerPoint 演示文稿</vt:lpstr>
      <vt:lpstr>Note-taking: more practice</vt:lpstr>
      <vt:lpstr>Have a try!</vt:lpstr>
      <vt:lpstr>Important Skill 2:  Interpreting connotation of words</vt:lpstr>
      <vt:lpstr>Practice</vt:lpstr>
      <vt:lpstr>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英语口译</dc:title>
  <dc:creator>Dolci</dc:creator>
  <cp:lastModifiedBy>Xiang Dingding</cp:lastModifiedBy>
  <cp:revision>70</cp:revision>
  <dcterms:created xsi:type="dcterms:W3CDTF">2015-03-11T08:01:08Z</dcterms:created>
  <dcterms:modified xsi:type="dcterms:W3CDTF">2019-03-25T02:42:01Z</dcterms:modified>
</cp:coreProperties>
</file>