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0B87-FC4E-4890-8051-3F020A3B1E08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96C0-3B7E-4BCA-AEEB-29CE3870EE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0B87-FC4E-4890-8051-3F020A3B1E08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96C0-3B7E-4BCA-AEEB-29CE3870EE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0B87-FC4E-4890-8051-3F020A3B1E08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96C0-3B7E-4BCA-AEEB-29CE3870EE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0B87-FC4E-4890-8051-3F020A3B1E08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96C0-3B7E-4BCA-AEEB-29CE3870EE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0B87-FC4E-4890-8051-3F020A3B1E08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96C0-3B7E-4BCA-AEEB-29CE3870EE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0B87-FC4E-4890-8051-3F020A3B1E08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96C0-3B7E-4BCA-AEEB-29CE3870EE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0B87-FC4E-4890-8051-3F020A3B1E08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96C0-3B7E-4BCA-AEEB-29CE3870EE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0B87-FC4E-4890-8051-3F020A3B1E08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96C0-3B7E-4BCA-AEEB-29CE3870EE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0B87-FC4E-4890-8051-3F020A3B1E08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96C0-3B7E-4BCA-AEEB-29CE3870EE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0B87-FC4E-4890-8051-3F020A3B1E08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96C0-3B7E-4BCA-AEEB-29CE3870EE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F0B87-FC4E-4890-8051-3F020A3B1E08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196C0-3B7E-4BCA-AEEB-29CE3870EE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F0B87-FC4E-4890-8051-3F020A3B1E08}" type="datetimeFigureOut">
              <a:rPr lang="zh-CN" altLang="en-US" smtClean="0"/>
              <a:pPr/>
              <a:t>2019/4/21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196C0-3B7E-4BCA-AEEB-29CE3870EED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《</a:t>
            </a:r>
            <a:r>
              <a:rPr lang="zh-CN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世说新语</a:t>
            </a:r>
            <a:r>
              <a:rPr lang="en-US" altLang="zh-CN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》</a:t>
            </a:r>
            <a:r>
              <a:rPr lang="zh-CN" alt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八则</a:t>
            </a:r>
            <a:endParaRPr lang="zh-CN" alt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世说新语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的作者，虽然历代皆署名刘义庆，但据鲁迅先生推测，此书当是在刘义庆主持下，由众多被他招聚门下的文学之士集体撰写的。不过全书体例风格基本一致，应当是经过了作者的细致整理加工。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撰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徐州先贤传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十卷奏上之。又拟班固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典引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为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典叙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》，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以述皇代之美。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……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性简素，寡嗜欲，爱好文义，才辞虽不多，然足为宗室之表。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……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所著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世说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十卷，撰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集林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二百卷，并行于世。（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南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史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·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刘道规传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）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  <a:p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世说新语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描述的人物涉及帝王、卿相、士庶、僧道、隐士、名媛等数百人，有助于我们了解中古时期的政治、哲学、文学、美学及社会思想状况，是研究我国魏晋时期历史文化的重要典籍。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本书善用对照、比喻、夸张等手法与细节描写等文学技巧，注重刻画人物的形貌、才学、心理，善于表现人物的独特性格。语言简洁明快，含蓄隽永，给后世留下了许多脍炙人口的名言佳句，是中国文学作品的重要经典。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记言则玄远冷峻，记行则高简瑰奇。（鲁迅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中国小说史略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仿宋" pitchFamily="49" charset="-122"/>
                <a:ea typeface="仿宋" pitchFamily="49" charset="-122"/>
              </a:rPr>
              <a:t>》）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除了历史价值和文学价值之外，本书还保存了一部分当时士大夫中间的口语，为历来辞书所未载，可为汉语词汇史研究提供语料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。</a:t>
            </a:r>
            <a:endParaRPr lang="en-US" altLang="zh-CN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刘孝标（公元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462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-521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年）为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世说新语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作注。刘注旁征博引，引用当时存世的四百多种典籍进行补充解说与错讹修订，时至今日，这些典籍已亡佚十之八九，故刘注是弥足珍贵的历史资料。刘孝标注具有与裴松之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三国志注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》、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李善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《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文选注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》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相近的地位。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406</Words>
  <Application>Microsoft Office PowerPoint</Application>
  <PresentationFormat>全屏显示(4:3)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《世说新语》八则</vt:lpstr>
      <vt:lpstr>幻灯片 2</vt:lpstr>
      <vt:lpstr>幻灯片 3</vt:lpstr>
      <vt:lpstr>幻灯片 4</vt:lpstr>
      <vt:lpstr>幻灯片 5</vt:lpstr>
      <vt:lpstr>幻灯片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《世说新语》八则</dc:title>
  <dc:creator>dz</dc:creator>
  <cp:lastModifiedBy>dz</cp:lastModifiedBy>
  <cp:revision>30</cp:revision>
  <dcterms:created xsi:type="dcterms:W3CDTF">2019-04-21T01:36:26Z</dcterms:created>
  <dcterms:modified xsi:type="dcterms:W3CDTF">2019-04-21T13:54:13Z</dcterms:modified>
</cp:coreProperties>
</file>