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6AFBE-7ABF-4261-8796-8E35063949CA}" type="doc">
      <dgm:prSet loTypeId="urn:microsoft.com/office/officeart/2005/8/layout/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5BAD4B0-FA0A-430F-B86B-3FB03FF0BBD1}">
      <dgm:prSet phldrT="[文本]"/>
      <dgm:spPr/>
      <dgm:t>
        <a:bodyPr/>
        <a:lstStyle/>
        <a:p>
          <a:r>
            <a:rPr lang="zh-CN" altLang="en-US" dirty="0" smtClean="0"/>
            <a:t>唐晓宁</a:t>
          </a:r>
          <a:endParaRPr lang="zh-CN" altLang="en-US" dirty="0"/>
        </a:p>
      </dgm:t>
    </dgm:pt>
    <dgm:pt modelId="{6FB07C51-8018-4256-B6C6-9DC8B10F14C8}" type="parTrans" cxnId="{E83BC0AA-5CE6-4273-9010-F20576AC307A}">
      <dgm:prSet/>
      <dgm:spPr/>
      <dgm:t>
        <a:bodyPr/>
        <a:lstStyle/>
        <a:p>
          <a:endParaRPr lang="zh-CN" altLang="en-US"/>
        </a:p>
      </dgm:t>
    </dgm:pt>
    <dgm:pt modelId="{A5822BC6-FBC5-4F81-803E-CC185F925B52}" type="sibTrans" cxnId="{E83BC0AA-5CE6-4273-9010-F20576AC307A}">
      <dgm:prSet/>
      <dgm:spPr/>
      <dgm:t>
        <a:bodyPr/>
        <a:lstStyle/>
        <a:p>
          <a:endParaRPr lang="zh-CN" altLang="en-US"/>
        </a:p>
      </dgm:t>
    </dgm:pt>
    <dgm:pt modelId="{1C77A39B-F94D-40C8-9F52-9FCAACD00917}">
      <dgm:prSet phldrT="[文本]"/>
      <dgm:spPr/>
      <dgm:t>
        <a:bodyPr/>
        <a:lstStyle/>
        <a:p>
          <a:r>
            <a:rPr lang="zh-CN" altLang="en-US" dirty="0" smtClean="0"/>
            <a:t>光大集团</a:t>
          </a:r>
          <a:endParaRPr lang="zh-CN" altLang="en-US" dirty="0"/>
        </a:p>
      </dgm:t>
    </dgm:pt>
    <dgm:pt modelId="{6BD0A46A-492F-4783-BF74-549E293EA95C}" type="parTrans" cxnId="{2C7355D1-2BF4-42B1-8145-9E1DB5397A24}">
      <dgm:prSet/>
      <dgm:spPr/>
      <dgm:t>
        <a:bodyPr/>
        <a:lstStyle/>
        <a:p>
          <a:endParaRPr lang="zh-CN" altLang="en-US"/>
        </a:p>
      </dgm:t>
    </dgm:pt>
    <dgm:pt modelId="{3A35E15B-04AF-408B-B755-61B29E936A61}" type="sibTrans" cxnId="{2C7355D1-2BF4-42B1-8145-9E1DB5397A24}">
      <dgm:prSet/>
      <dgm:spPr/>
      <dgm:t>
        <a:bodyPr/>
        <a:lstStyle/>
        <a:p>
          <a:endParaRPr lang="zh-CN" altLang="en-US"/>
        </a:p>
      </dgm:t>
    </dgm:pt>
    <dgm:pt modelId="{653440F6-C720-45B3-8BF1-62F50ED746FC}">
      <dgm:prSet phldrT="[文本]"/>
      <dgm:spPr/>
      <dgm:t>
        <a:bodyPr/>
        <a:lstStyle/>
        <a:p>
          <a:r>
            <a:rPr lang="zh-CN" altLang="en-US" dirty="0" smtClean="0"/>
            <a:t>张西希</a:t>
          </a:r>
          <a:endParaRPr lang="zh-CN" altLang="en-US" dirty="0"/>
        </a:p>
      </dgm:t>
    </dgm:pt>
    <dgm:pt modelId="{BCFAAD3C-3F70-4C81-BE5B-CC3F1B08619C}" type="parTrans" cxnId="{0B60C9CD-C5BA-4280-B7DB-D2675B9B19CD}">
      <dgm:prSet/>
      <dgm:spPr/>
      <dgm:t>
        <a:bodyPr/>
        <a:lstStyle/>
        <a:p>
          <a:endParaRPr lang="zh-CN" altLang="en-US"/>
        </a:p>
      </dgm:t>
    </dgm:pt>
    <dgm:pt modelId="{5E19A444-3090-48F1-A4AA-AAF2EBFD6940}" type="sibTrans" cxnId="{0B60C9CD-C5BA-4280-B7DB-D2675B9B19CD}">
      <dgm:prSet/>
      <dgm:spPr/>
      <dgm:t>
        <a:bodyPr/>
        <a:lstStyle/>
        <a:p>
          <a:endParaRPr lang="zh-CN" altLang="en-US"/>
        </a:p>
      </dgm:t>
    </dgm:pt>
    <dgm:pt modelId="{B16526B4-8BED-4533-ABB7-CD47FCDA7C0B}">
      <dgm:prSet phldrT="[文本]"/>
      <dgm:spPr/>
      <dgm:t>
        <a:bodyPr/>
        <a:lstStyle/>
        <a:p>
          <a:r>
            <a:rPr lang="zh-CN" altLang="en-US" dirty="0" smtClean="0"/>
            <a:t>中铁集团</a:t>
          </a:r>
          <a:endParaRPr lang="zh-CN" altLang="en-US" dirty="0"/>
        </a:p>
      </dgm:t>
    </dgm:pt>
    <dgm:pt modelId="{8FA1ADE7-217E-42E0-8CC1-C93EE25D8580}" type="parTrans" cxnId="{3AE3A908-8B29-41C3-BA38-45E2B72EFBA0}">
      <dgm:prSet/>
      <dgm:spPr/>
      <dgm:t>
        <a:bodyPr/>
        <a:lstStyle/>
        <a:p>
          <a:endParaRPr lang="zh-CN" altLang="en-US"/>
        </a:p>
      </dgm:t>
    </dgm:pt>
    <dgm:pt modelId="{64DDC544-0A12-48EF-AD6F-2025A853919F}" type="sibTrans" cxnId="{3AE3A908-8B29-41C3-BA38-45E2B72EFBA0}">
      <dgm:prSet/>
      <dgm:spPr/>
      <dgm:t>
        <a:bodyPr/>
        <a:lstStyle/>
        <a:p>
          <a:endParaRPr lang="zh-CN" altLang="en-US"/>
        </a:p>
      </dgm:t>
    </dgm:pt>
    <dgm:pt modelId="{A7861050-FA26-46F4-ACB0-FB6C06ED1F27}">
      <dgm:prSet phldrT="[文本]"/>
      <dgm:spPr/>
      <dgm:t>
        <a:bodyPr/>
        <a:lstStyle/>
        <a:p>
          <a:r>
            <a:rPr lang="zh-CN" altLang="en-US" dirty="0" smtClean="0"/>
            <a:t>温如春</a:t>
          </a:r>
          <a:endParaRPr lang="zh-CN" altLang="en-US" dirty="0"/>
        </a:p>
      </dgm:t>
    </dgm:pt>
    <dgm:pt modelId="{FEA6CF05-D8F3-4544-BB09-FD877757DEE7}" type="parTrans" cxnId="{71DE4F6D-0A04-4129-B4AF-6690F114F9B9}">
      <dgm:prSet/>
      <dgm:spPr/>
      <dgm:t>
        <a:bodyPr/>
        <a:lstStyle/>
        <a:p>
          <a:endParaRPr lang="zh-CN" altLang="en-US"/>
        </a:p>
      </dgm:t>
    </dgm:pt>
    <dgm:pt modelId="{7189E1E6-C101-4917-860C-79560BF019DE}" type="sibTrans" cxnId="{71DE4F6D-0A04-4129-B4AF-6690F114F9B9}">
      <dgm:prSet/>
      <dgm:spPr/>
      <dgm:t>
        <a:bodyPr/>
        <a:lstStyle/>
        <a:p>
          <a:endParaRPr lang="zh-CN" altLang="en-US"/>
        </a:p>
      </dgm:t>
    </dgm:pt>
    <dgm:pt modelId="{4C46C1D2-14D8-4597-8025-9E1AC44C8B8F}">
      <dgm:prSet phldrT="[文本]"/>
      <dgm:spPr/>
      <dgm:t>
        <a:bodyPr/>
        <a:lstStyle/>
        <a:p>
          <a:r>
            <a:rPr lang="zh-CN" altLang="en-US" dirty="0" smtClean="0"/>
            <a:t>咨询公司？</a:t>
          </a:r>
          <a:endParaRPr lang="zh-CN" altLang="en-US" dirty="0"/>
        </a:p>
      </dgm:t>
    </dgm:pt>
    <dgm:pt modelId="{A220DB75-9DD8-4AAA-B150-FB626E0885AA}" type="parTrans" cxnId="{AECB5EBF-4CBF-4927-B55A-F045A864681D}">
      <dgm:prSet/>
      <dgm:spPr/>
      <dgm:t>
        <a:bodyPr/>
        <a:lstStyle/>
        <a:p>
          <a:endParaRPr lang="zh-CN" altLang="en-US"/>
        </a:p>
      </dgm:t>
    </dgm:pt>
    <dgm:pt modelId="{0CDB98C8-D0F3-44C7-885A-D1621F3FFB5D}" type="sibTrans" cxnId="{AECB5EBF-4CBF-4927-B55A-F045A864681D}">
      <dgm:prSet/>
      <dgm:spPr/>
      <dgm:t>
        <a:bodyPr/>
        <a:lstStyle/>
        <a:p>
          <a:endParaRPr lang="zh-CN" altLang="en-US"/>
        </a:p>
      </dgm:t>
    </dgm:pt>
    <dgm:pt modelId="{5135AAEE-D41F-417C-AF74-5966FB603F5F}" type="pres">
      <dgm:prSet presAssocID="{5C86AFBE-7ABF-4261-8796-8E35063949CA}" presName="linearFlow" presStyleCnt="0">
        <dgm:presLayoutVars>
          <dgm:dir/>
          <dgm:animLvl val="lvl"/>
          <dgm:resizeHandles val="exact"/>
        </dgm:presLayoutVars>
      </dgm:prSet>
      <dgm:spPr/>
    </dgm:pt>
    <dgm:pt modelId="{6B553EAC-8592-4A5C-AC77-8B891A766798}" type="pres">
      <dgm:prSet presAssocID="{B5BAD4B0-FA0A-430F-B86B-3FB03FF0BBD1}" presName="composite" presStyleCnt="0"/>
      <dgm:spPr/>
    </dgm:pt>
    <dgm:pt modelId="{5F4A64F4-15AF-46A8-8A24-4EE868E47BEA}" type="pres">
      <dgm:prSet presAssocID="{B5BAD4B0-FA0A-430F-B86B-3FB03FF0BBD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C84532-4277-41F7-8267-55B79B553F68}" type="pres">
      <dgm:prSet presAssocID="{B5BAD4B0-FA0A-430F-B86B-3FB03FF0BBD1}" presName="parSh" presStyleLbl="node1" presStyleIdx="0" presStyleCnt="3"/>
      <dgm:spPr/>
      <dgm:t>
        <a:bodyPr/>
        <a:lstStyle/>
        <a:p>
          <a:endParaRPr lang="zh-CN" altLang="en-US"/>
        </a:p>
      </dgm:t>
    </dgm:pt>
    <dgm:pt modelId="{8B8B2D8D-FA8B-4F4C-90BF-7E8CB7EFE4CF}" type="pres">
      <dgm:prSet presAssocID="{B5BAD4B0-FA0A-430F-B86B-3FB03FF0BBD1}" presName="desTx" presStyleLbl="fgAcc1" presStyleIdx="0" presStyleCnt="3">
        <dgm:presLayoutVars>
          <dgm:bulletEnabled val="1"/>
        </dgm:presLayoutVars>
      </dgm:prSet>
      <dgm:spPr/>
    </dgm:pt>
    <dgm:pt modelId="{196F81FB-FDB2-4341-86E3-99A252AAF5EA}" type="pres">
      <dgm:prSet presAssocID="{A5822BC6-FBC5-4F81-803E-CC185F925B52}" presName="sibTrans" presStyleLbl="sibTrans2D1" presStyleIdx="0" presStyleCnt="2"/>
      <dgm:spPr/>
    </dgm:pt>
    <dgm:pt modelId="{52B01E65-218B-47CB-82E1-C320077CC5BA}" type="pres">
      <dgm:prSet presAssocID="{A5822BC6-FBC5-4F81-803E-CC185F925B52}" presName="connTx" presStyleLbl="sibTrans2D1" presStyleIdx="0" presStyleCnt="2"/>
      <dgm:spPr/>
    </dgm:pt>
    <dgm:pt modelId="{16FEA5D2-194D-4BDC-ADBD-F05A0A88AE2F}" type="pres">
      <dgm:prSet presAssocID="{653440F6-C720-45B3-8BF1-62F50ED746FC}" presName="composite" presStyleCnt="0"/>
      <dgm:spPr/>
    </dgm:pt>
    <dgm:pt modelId="{5C238653-0003-4653-B92D-674609E54AB9}" type="pres">
      <dgm:prSet presAssocID="{653440F6-C720-45B3-8BF1-62F50ED746F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E709649-9010-4D99-9D20-43DE23DF7E7F}" type="pres">
      <dgm:prSet presAssocID="{653440F6-C720-45B3-8BF1-62F50ED746FC}" presName="parSh" presStyleLbl="node1" presStyleIdx="1" presStyleCnt="3"/>
      <dgm:spPr/>
    </dgm:pt>
    <dgm:pt modelId="{2675190F-6187-4AE6-8DA6-274514E06D98}" type="pres">
      <dgm:prSet presAssocID="{653440F6-C720-45B3-8BF1-62F50ED746FC}" presName="desTx" presStyleLbl="fgAcc1" presStyleIdx="1" presStyleCnt="3">
        <dgm:presLayoutVars>
          <dgm:bulletEnabled val="1"/>
        </dgm:presLayoutVars>
      </dgm:prSet>
      <dgm:spPr/>
    </dgm:pt>
    <dgm:pt modelId="{E11029F4-5BF3-4979-A4AD-E48E3B77F256}" type="pres">
      <dgm:prSet presAssocID="{5E19A444-3090-48F1-A4AA-AAF2EBFD6940}" presName="sibTrans" presStyleLbl="sibTrans2D1" presStyleIdx="1" presStyleCnt="2"/>
      <dgm:spPr/>
    </dgm:pt>
    <dgm:pt modelId="{225414A5-473A-43E7-A8BC-2B6E0ED44EB1}" type="pres">
      <dgm:prSet presAssocID="{5E19A444-3090-48F1-A4AA-AAF2EBFD6940}" presName="connTx" presStyleLbl="sibTrans2D1" presStyleIdx="1" presStyleCnt="2"/>
      <dgm:spPr/>
    </dgm:pt>
    <dgm:pt modelId="{CF3335CD-13D0-4D23-8CFD-82398F01493C}" type="pres">
      <dgm:prSet presAssocID="{A7861050-FA26-46F4-ACB0-FB6C06ED1F27}" presName="composite" presStyleCnt="0"/>
      <dgm:spPr/>
    </dgm:pt>
    <dgm:pt modelId="{3707B188-A905-4109-B507-F0A8E190C2F1}" type="pres">
      <dgm:prSet presAssocID="{A7861050-FA26-46F4-ACB0-FB6C06ED1F27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8E5AB28-73D6-4E7F-9496-998D4891182C}" type="pres">
      <dgm:prSet presAssocID="{A7861050-FA26-46F4-ACB0-FB6C06ED1F27}" presName="parSh" presStyleLbl="node1" presStyleIdx="2" presStyleCnt="3"/>
      <dgm:spPr/>
    </dgm:pt>
    <dgm:pt modelId="{17A44689-9E72-4B88-B0D7-BF45CBE57069}" type="pres">
      <dgm:prSet presAssocID="{A7861050-FA26-46F4-ACB0-FB6C06ED1F27}" presName="desTx" presStyleLbl="fgAcc1" presStyleIdx="2" presStyleCnt="3">
        <dgm:presLayoutVars>
          <dgm:bulletEnabled val="1"/>
        </dgm:presLayoutVars>
      </dgm:prSet>
      <dgm:spPr/>
    </dgm:pt>
  </dgm:ptLst>
  <dgm:cxnLst>
    <dgm:cxn modelId="{2C7355D1-2BF4-42B1-8145-9E1DB5397A24}" srcId="{B5BAD4B0-FA0A-430F-B86B-3FB03FF0BBD1}" destId="{1C77A39B-F94D-40C8-9F52-9FCAACD00917}" srcOrd="0" destOrd="0" parTransId="{6BD0A46A-492F-4783-BF74-549E293EA95C}" sibTransId="{3A35E15B-04AF-408B-B755-61B29E936A61}"/>
    <dgm:cxn modelId="{27677D45-D01E-4185-B464-33E4C3AD5185}" type="presOf" srcId="{1C77A39B-F94D-40C8-9F52-9FCAACD00917}" destId="{8B8B2D8D-FA8B-4F4C-90BF-7E8CB7EFE4CF}" srcOrd="0" destOrd="0" presId="urn:microsoft.com/office/officeart/2005/8/layout/process3"/>
    <dgm:cxn modelId="{0B60C9CD-C5BA-4280-B7DB-D2675B9B19CD}" srcId="{5C86AFBE-7ABF-4261-8796-8E35063949CA}" destId="{653440F6-C720-45B3-8BF1-62F50ED746FC}" srcOrd="1" destOrd="0" parTransId="{BCFAAD3C-3F70-4C81-BE5B-CC3F1B08619C}" sibTransId="{5E19A444-3090-48F1-A4AA-AAF2EBFD6940}"/>
    <dgm:cxn modelId="{98C2D521-1107-4487-A078-AEBFFA121499}" type="presOf" srcId="{5E19A444-3090-48F1-A4AA-AAF2EBFD6940}" destId="{225414A5-473A-43E7-A8BC-2B6E0ED44EB1}" srcOrd="1" destOrd="0" presId="urn:microsoft.com/office/officeart/2005/8/layout/process3"/>
    <dgm:cxn modelId="{D4355DA2-9CF1-486A-81C1-283CF8A18A4F}" type="presOf" srcId="{A5822BC6-FBC5-4F81-803E-CC185F925B52}" destId="{196F81FB-FDB2-4341-86E3-99A252AAF5EA}" srcOrd="0" destOrd="0" presId="urn:microsoft.com/office/officeart/2005/8/layout/process3"/>
    <dgm:cxn modelId="{7786A157-1254-4A52-9EAB-1751AF984B26}" type="presOf" srcId="{653440F6-C720-45B3-8BF1-62F50ED746FC}" destId="{5C238653-0003-4653-B92D-674609E54AB9}" srcOrd="0" destOrd="0" presId="urn:microsoft.com/office/officeart/2005/8/layout/process3"/>
    <dgm:cxn modelId="{0748B39D-9670-4769-BA21-CB3919EB66E5}" type="presOf" srcId="{B5BAD4B0-FA0A-430F-B86B-3FB03FF0BBD1}" destId="{D6C84532-4277-41F7-8267-55B79B553F68}" srcOrd="1" destOrd="0" presId="urn:microsoft.com/office/officeart/2005/8/layout/process3"/>
    <dgm:cxn modelId="{667EBE71-5F00-45A4-AFFC-2C748129B91D}" type="presOf" srcId="{A7861050-FA26-46F4-ACB0-FB6C06ED1F27}" destId="{3707B188-A905-4109-B507-F0A8E190C2F1}" srcOrd="0" destOrd="0" presId="urn:microsoft.com/office/officeart/2005/8/layout/process3"/>
    <dgm:cxn modelId="{AECB5EBF-4CBF-4927-B55A-F045A864681D}" srcId="{A7861050-FA26-46F4-ACB0-FB6C06ED1F27}" destId="{4C46C1D2-14D8-4597-8025-9E1AC44C8B8F}" srcOrd="0" destOrd="0" parTransId="{A220DB75-9DD8-4AAA-B150-FB626E0885AA}" sibTransId="{0CDB98C8-D0F3-44C7-885A-D1621F3FFB5D}"/>
    <dgm:cxn modelId="{3AE3A908-8B29-41C3-BA38-45E2B72EFBA0}" srcId="{653440F6-C720-45B3-8BF1-62F50ED746FC}" destId="{B16526B4-8BED-4533-ABB7-CD47FCDA7C0B}" srcOrd="0" destOrd="0" parTransId="{8FA1ADE7-217E-42E0-8CC1-C93EE25D8580}" sibTransId="{64DDC544-0A12-48EF-AD6F-2025A853919F}"/>
    <dgm:cxn modelId="{71DE4F6D-0A04-4129-B4AF-6690F114F9B9}" srcId="{5C86AFBE-7ABF-4261-8796-8E35063949CA}" destId="{A7861050-FA26-46F4-ACB0-FB6C06ED1F27}" srcOrd="2" destOrd="0" parTransId="{FEA6CF05-D8F3-4544-BB09-FD877757DEE7}" sibTransId="{7189E1E6-C101-4917-860C-79560BF019DE}"/>
    <dgm:cxn modelId="{E83BC0AA-5CE6-4273-9010-F20576AC307A}" srcId="{5C86AFBE-7ABF-4261-8796-8E35063949CA}" destId="{B5BAD4B0-FA0A-430F-B86B-3FB03FF0BBD1}" srcOrd="0" destOrd="0" parTransId="{6FB07C51-8018-4256-B6C6-9DC8B10F14C8}" sibTransId="{A5822BC6-FBC5-4F81-803E-CC185F925B52}"/>
    <dgm:cxn modelId="{02669F7B-FA87-409F-AD2B-198132064E41}" type="presOf" srcId="{A5822BC6-FBC5-4F81-803E-CC185F925B52}" destId="{52B01E65-218B-47CB-82E1-C320077CC5BA}" srcOrd="1" destOrd="0" presId="urn:microsoft.com/office/officeart/2005/8/layout/process3"/>
    <dgm:cxn modelId="{6465758E-241C-4923-A783-7C32F45F8886}" type="presOf" srcId="{653440F6-C720-45B3-8BF1-62F50ED746FC}" destId="{0E709649-9010-4D99-9D20-43DE23DF7E7F}" srcOrd="1" destOrd="0" presId="urn:microsoft.com/office/officeart/2005/8/layout/process3"/>
    <dgm:cxn modelId="{391292D7-0C7B-4D7A-8DC8-10FB050437BD}" type="presOf" srcId="{B16526B4-8BED-4533-ABB7-CD47FCDA7C0B}" destId="{2675190F-6187-4AE6-8DA6-274514E06D98}" srcOrd="0" destOrd="0" presId="urn:microsoft.com/office/officeart/2005/8/layout/process3"/>
    <dgm:cxn modelId="{CEE1EF6C-F742-43A3-B436-ECF1A1CDC943}" type="presOf" srcId="{5E19A444-3090-48F1-A4AA-AAF2EBFD6940}" destId="{E11029F4-5BF3-4979-A4AD-E48E3B77F256}" srcOrd="0" destOrd="0" presId="urn:microsoft.com/office/officeart/2005/8/layout/process3"/>
    <dgm:cxn modelId="{75CC5EB1-2011-49FB-AB9F-86058CC1B014}" type="presOf" srcId="{5C86AFBE-7ABF-4261-8796-8E35063949CA}" destId="{5135AAEE-D41F-417C-AF74-5966FB603F5F}" srcOrd="0" destOrd="0" presId="urn:microsoft.com/office/officeart/2005/8/layout/process3"/>
    <dgm:cxn modelId="{A10C1806-B3EC-4881-AD8C-7113768DA09A}" type="presOf" srcId="{B5BAD4B0-FA0A-430F-B86B-3FB03FF0BBD1}" destId="{5F4A64F4-15AF-46A8-8A24-4EE868E47BEA}" srcOrd="0" destOrd="0" presId="urn:microsoft.com/office/officeart/2005/8/layout/process3"/>
    <dgm:cxn modelId="{2634C1CC-10DA-44A0-83FD-728A4FD14887}" type="presOf" srcId="{4C46C1D2-14D8-4597-8025-9E1AC44C8B8F}" destId="{17A44689-9E72-4B88-B0D7-BF45CBE57069}" srcOrd="0" destOrd="0" presId="urn:microsoft.com/office/officeart/2005/8/layout/process3"/>
    <dgm:cxn modelId="{83AF8CDA-AD85-4B76-A322-8F9F341B972B}" type="presOf" srcId="{A7861050-FA26-46F4-ACB0-FB6C06ED1F27}" destId="{58E5AB28-73D6-4E7F-9496-998D4891182C}" srcOrd="1" destOrd="0" presId="urn:microsoft.com/office/officeart/2005/8/layout/process3"/>
    <dgm:cxn modelId="{B58D2508-CDB8-40CC-BAAC-F1FA1604EF4B}" type="presParOf" srcId="{5135AAEE-D41F-417C-AF74-5966FB603F5F}" destId="{6B553EAC-8592-4A5C-AC77-8B891A766798}" srcOrd="0" destOrd="0" presId="urn:microsoft.com/office/officeart/2005/8/layout/process3"/>
    <dgm:cxn modelId="{22F08A2D-C243-4FDA-ACDF-304F4BA3F6BE}" type="presParOf" srcId="{6B553EAC-8592-4A5C-AC77-8B891A766798}" destId="{5F4A64F4-15AF-46A8-8A24-4EE868E47BEA}" srcOrd="0" destOrd="0" presId="urn:microsoft.com/office/officeart/2005/8/layout/process3"/>
    <dgm:cxn modelId="{8A0B4DCB-47A7-48F1-B39F-0C2DC7511BE2}" type="presParOf" srcId="{6B553EAC-8592-4A5C-AC77-8B891A766798}" destId="{D6C84532-4277-41F7-8267-55B79B553F68}" srcOrd="1" destOrd="0" presId="urn:microsoft.com/office/officeart/2005/8/layout/process3"/>
    <dgm:cxn modelId="{361A1AF0-FD43-4D1B-A17D-40CCE6A82038}" type="presParOf" srcId="{6B553EAC-8592-4A5C-AC77-8B891A766798}" destId="{8B8B2D8D-FA8B-4F4C-90BF-7E8CB7EFE4CF}" srcOrd="2" destOrd="0" presId="urn:microsoft.com/office/officeart/2005/8/layout/process3"/>
    <dgm:cxn modelId="{C161887B-8A9E-4046-A95A-CF9882A8807C}" type="presParOf" srcId="{5135AAEE-D41F-417C-AF74-5966FB603F5F}" destId="{196F81FB-FDB2-4341-86E3-99A252AAF5EA}" srcOrd="1" destOrd="0" presId="urn:microsoft.com/office/officeart/2005/8/layout/process3"/>
    <dgm:cxn modelId="{38B1A9A7-F059-42EA-B168-3465CBD9E59C}" type="presParOf" srcId="{196F81FB-FDB2-4341-86E3-99A252AAF5EA}" destId="{52B01E65-218B-47CB-82E1-C320077CC5BA}" srcOrd="0" destOrd="0" presId="urn:microsoft.com/office/officeart/2005/8/layout/process3"/>
    <dgm:cxn modelId="{81ED5A60-EA1B-410B-A89E-0F10684CD120}" type="presParOf" srcId="{5135AAEE-D41F-417C-AF74-5966FB603F5F}" destId="{16FEA5D2-194D-4BDC-ADBD-F05A0A88AE2F}" srcOrd="2" destOrd="0" presId="urn:microsoft.com/office/officeart/2005/8/layout/process3"/>
    <dgm:cxn modelId="{7DEFF19F-61EA-4B75-A8C3-3CCCE4491C33}" type="presParOf" srcId="{16FEA5D2-194D-4BDC-ADBD-F05A0A88AE2F}" destId="{5C238653-0003-4653-B92D-674609E54AB9}" srcOrd="0" destOrd="0" presId="urn:microsoft.com/office/officeart/2005/8/layout/process3"/>
    <dgm:cxn modelId="{D03CE820-F835-4A89-BEBF-FADB87EE1787}" type="presParOf" srcId="{16FEA5D2-194D-4BDC-ADBD-F05A0A88AE2F}" destId="{0E709649-9010-4D99-9D20-43DE23DF7E7F}" srcOrd="1" destOrd="0" presId="urn:microsoft.com/office/officeart/2005/8/layout/process3"/>
    <dgm:cxn modelId="{58C72D28-4BC5-41DD-A707-119CA11C81B4}" type="presParOf" srcId="{16FEA5D2-194D-4BDC-ADBD-F05A0A88AE2F}" destId="{2675190F-6187-4AE6-8DA6-274514E06D98}" srcOrd="2" destOrd="0" presId="urn:microsoft.com/office/officeart/2005/8/layout/process3"/>
    <dgm:cxn modelId="{72CDA361-4F60-4CC2-ABFE-82811084FFAF}" type="presParOf" srcId="{5135AAEE-D41F-417C-AF74-5966FB603F5F}" destId="{E11029F4-5BF3-4979-A4AD-E48E3B77F256}" srcOrd="3" destOrd="0" presId="urn:microsoft.com/office/officeart/2005/8/layout/process3"/>
    <dgm:cxn modelId="{C18EFC27-80B1-4993-8F97-0812383B3D00}" type="presParOf" srcId="{E11029F4-5BF3-4979-A4AD-E48E3B77F256}" destId="{225414A5-473A-43E7-A8BC-2B6E0ED44EB1}" srcOrd="0" destOrd="0" presId="urn:microsoft.com/office/officeart/2005/8/layout/process3"/>
    <dgm:cxn modelId="{0F755C54-89AB-4619-90D9-DDEBE5ABB3EA}" type="presParOf" srcId="{5135AAEE-D41F-417C-AF74-5966FB603F5F}" destId="{CF3335CD-13D0-4D23-8CFD-82398F01493C}" srcOrd="4" destOrd="0" presId="urn:microsoft.com/office/officeart/2005/8/layout/process3"/>
    <dgm:cxn modelId="{1158A470-B7B0-43EC-AFE3-6AAF0EC83500}" type="presParOf" srcId="{CF3335CD-13D0-4D23-8CFD-82398F01493C}" destId="{3707B188-A905-4109-B507-F0A8E190C2F1}" srcOrd="0" destOrd="0" presId="urn:microsoft.com/office/officeart/2005/8/layout/process3"/>
    <dgm:cxn modelId="{38469625-7527-4C8C-8CF7-6B02196BE861}" type="presParOf" srcId="{CF3335CD-13D0-4D23-8CFD-82398F01493C}" destId="{58E5AB28-73D6-4E7F-9496-998D4891182C}" srcOrd="1" destOrd="0" presId="urn:microsoft.com/office/officeart/2005/8/layout/process3"/>
    <dgm:cxn modelId="{681A9EFC-5FC6-4572-B9F1-0D3C96EF1558}" type="presParOf" srcId="{CF3335CD-13D0-4D23-8CFD-82398F01493C}" destId="{17A44689-9E72-4B88-B0D7-BF45CBE5706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67F94-C910-430F-8B63-53333D9D8FAD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E876C7D-231B-4F09-80FB-CDC2821B8B7D}">
      <dgm:prSet phldrT="[文本]" custT="1"/>
      <dgm:spPr/>
      <dgm:t>
        <a:bodyPr/>
        <a:lstStyle/>
        <a:p>
          <a:r>
            <a:rPr lang="en-US" altLang="zh-CN" sz="1100" dirty="0" smtClean="0"/>
            <a:t>Anything of value</a:t>
          </a:r>
          <a:endParaRPr lang="zh-CN" altLang="en-US" sz="1100" dirty="0"/>
        </a:p>
      </dgm:t>
    </dgm:pt>
    <dgm:pt modelId="{C42492CF-CFBE-46C9-A3D0-7ABAF19720BF}" type="parTrans" cxnId="{53F5A9A9-3C96-4FF5-8E2D-90353F1E354C}">
      <dgm:prSet/>
      <dgm:spPr/>
      <dgm:t>
        <a:bodyPr/>
        <a:lstStyle/>
        <a:p>
          <a:endParaRPr lang="zh-CN" altLang="en-US" sz="1600"/>
        </a:p>
      </dgm:t>
    </dgm:pt>
    <dgm:pt modelId="{0D10A260-A863-4764-8B88-99D9EC77FDBE}" type="sibTrans" cxnId="{53F5A9A9-3C96-4FF5-8E2D-90353F1E354C}">
      <dgm:prSet custT="1"/>
      <dgm:spPr/>
      <dgm:t>
        <a:bodyPr/>
        <a:lstStyle/>
        <a:p>
          <a:endParaRPr lang="zh-CN" altLang="en-US" sz="1050"/>
        </a:p>
      </dgm:t>
    </dgm:pt>
    <dgm:pt modelId="{816453FE-94DC-4114-BA53-B357E26B8A7B}">
      <dgm:prSet phldrT="[文本]" custT="1"/>
      <dgm:spPr/>
      <dgm:t>
        <a:bodyPr/>
        <a:lstStyle/>
        <a:p>
          <a:r>
            <a:rPr lang="zh-CN" altLang="en-US" sz="1100" dirty="0" smtClean="0"/>
            <a:t>接受者为外国官员</a:t>
          </a:r>
          <a:endParaRPr lang="zh-CN" altLang="en-US" sz="1100" dirty="0"/>
        </a:p>
      </dgm:t>
    </dgm:pt>
    <dgm:pt modelId="{71B53702-D97B-4759-B602-96768DCBBAEB}" type="parTrans" cxnId="{D3909759-84E6-415A-83B8-B17D7E93F95A}">
      <dgm:prSet/>
      <dgm:spPr/>
      <dgm:t>
        <a:bodyPr/>
        <a:lstStyle/>
        <a:p>
          <a:endParaRPr lang="zh-CN" altLang="en-US" sz="1600"/>
        </a:p>
      </dgm:t>
    </dgm:pt>
    <dgm:pt modelId="{AF38F04F-CC2D-46E6-8614-0C80BB42ADB4}" type="sibTrans" cxnId="{D3909759-84E6-415A-83B8-B17D7E93F95A}">
      <dgm:prSet custT="1"/>
      <dgm:spPr/>
      <dgm:t>
        <a:bodyPr/>
        <a:lstStyle/>
        <a:p>
          <a:endParaRPr lang="zh-CN" altLang="en-US" sz="1050"/>
        </a:p>
      </dgm:t>
    </dgm:pt>
    <dgm:pt modelId="{877B957C-1BD4-4094-B55C-5AD1252C58DF}">
      <dgm:prSet phldrT="[文本]" custT="1"/>
      <dgm:spPr/>
      <dgm:t>
        <a:bodyPr/>
        <a:lstStyle/>
        <a:p>
          <a:r>
            <a:rPr lang="zh-CN" altLang="en-US" sz="1100" dirty="0" smtClean="0"/>
            <a:t>腐败的意图</a:t>
          </a:r>
          <a:endParaRPr lang="zh-CN" altLang="en-US" sz="1100" dirty="0"/>
        </a:p>
      </dgm:t>
    </dgm:pt>
    <dgm:pt modelId="{6519712B-4FF0-4FCE-98D4-3FE668C738FF}" type="parTrans" cxnId="{415C7FA3-3458-4B7E-BA68-1A6D64B98511}">
      <dgm:prSet/>
      <dgm:spPr/>
      <dgm:t>
        <a:bodyPr/>
        <a:lstStyle/>
        <a:p>
          <a:endParaRPr lang="zh-CN" altLang="en-US" sz="1600"/>
        </a:p>
      </dgm:t>
    </dgm:pt>
    <dgm:pt modelId="{FF65D7F5-7770-4DA3-ADD9-FBA0708164BC}" type="sibTrans" cxnId="{415C7FA3-3458-4B7E-BA68-1A6D64B98511}">
      <dgm:prSet custT="1"/>
      <dgm:spPr/>
      <dgm:t>
        <a:bodyPr/>
        <a:lstStyle/>
        <a:p>
          <a:endParaRPr lang="zh-CN" altLang="en-US" sz="1050"/>
        </a:p>
      </dgm:t>
    </dgm:pt>
    <dgm:pt modelId="{185BA023-0103-40B0-8A66-CB882EDBB49A}">
      <dgm:prSet phldrT="[文本]" custT="1"/>
      <dgm:spPr/>
      <dgm:t>
        <a:bodyPr/>
        <a:lstStyle/>
        <a:p>
          <a:r>
            <a:rPr lang="zh-CN" altLang="en-US" sz="1100" dirty="0" smtClean="0"/>
            <a:t>不正当地影响官员的目的</a:t>
          </a:r>
          <a:endParaRPr lang="zh-CN" altLang="en-US" sz="1100" dirty="0"/>
        </a:p>
      </dgm:t>
    </dgm:pt>
    <dgm:pt modelId="{E64C388D-7A55-4907-A63C-858A765049CB}" type="parTrans" cxnId="{0418A79E-D43A-4373-A916-47222000B5F6}">
      <dgm:prSet/>
      <dgm:spPr/>
      <dgm:t>
        <a:bodyPr/>
        <a:lstStyle/>
        <a:p>
          <a:endParaRPr lang="zh-CN" altLang="en-US" sz="1600"/>
        </a:p>
      </dgm:t>
    </dgm:pt>
    <dgm:pt modelId="{205C47FE-4D6E-42AF-843B-52512298E731}" type="sibTrans" cxnId="{0418A79E-D43A-4373-A916-47222000B5F6}">
      <dgm:prSet custT="1"/>
      <dgm:spPr/>
      <dgm:t>
        <a:bodyPr/>
        <a:lstStyle/>
        <a:p>
          <a:endParaRPr lang="zh-CN" altLang="en-US" sz="1050"/>
        </a:p>
      </dgm:t>
    </dgm:pt>
    <dgm:pt modelId="{776A91B8-4039-4F9E-BCD4-DCE2B10F88E4}">
      <dgm:prSet phldrT="[文本]" custT="1"/>
      <dgm:spPr/>
      <dgm:t>
        <a:bodyPr/>
        <a:lstStyle/>
        <a:p>
          <a:r>
            <a:rPr lang="zh-CN" altLang="en-US" sz="1100" dirty="0" smtClean="0"/>
            <a:t>获取或延续业务的最终目的</a:t>
          </a:r>
          <a:endParaRPr lang="zh-CN" altLang="en-US" sz="1100" dirty="0"/>
        </a:p>
      </dgm:t>
    </dgm:pt>
    <dgm:pt modelId="{7CCC2BAE-1B51-4440-8A68-D4F1F79E8867}" type="parTrans" cxnId="{7E615636-0D07-4526-8C01-3B09B7F45EFB}">
      <dgm:prSet/>
      <dgm:spPr/>
      <dgm:t>
        <a:bodyPr/>
        <a:lstStyle/>
        <a:p>
          <a:endParaRPr lang="zh-CN" altLang="en-US" sz="1600"/>
        </a:p>
      </dgm:t>
    </dgm:pt>
    <dgm:pt modelId="{35852392-5F2F-4069-BBAF-7EDA11FF5847}" type="sibTrans" cxnId="{7E615636-0D07-4526-8C01-3B09B7F45EFB}">
      <dgm:prSet custT="1"/>
      <dgm:spPr/>
      <dgm:t>
        <a:bodyPr/>
        <a:lstStyle/>
        <a:p>
          <a:endParaRPr lang="zh-CN" altLang="en-US" sz="1050"/>
        </a:p>
      </dgm:t>
    </dgm:pt>
    <dgm:pt modelId="{486CD579-029D-496B-8D52-FF9A11EA7B17}" type="pres">
      <dgm:prSet presAssocID="{08067F94-C910-430F-8B63-53333D9D8FAD}" presName="cycle" presStyleCnt="0">
        <dgm:presLayoutVars>
          <dgm:dir/>
          <dgm:resizeHandles val="exact"/>
        </dgm:presLayoutVars>
      </dgm:prSet>
      <dgm:spPr/>
    </dgm:pt>
    <dgm:pt modelId="{5FC198AC-8536-4E38-A7B3-EB1D853B8FF9}" type="pres">
      <dgm:prSet presAssocID="{8E876C7D-231B-4F09-80FB-CDC2821B8B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20A312-2AF0-46FA-87E8-3BCE6EC880F1}" type="pres">
      <dgm:prSet presAssocID="{0D10A260-A863-4764-8B88-99D9EC77FDBE}" presName="sibTrans" presStyleLbl="sibTrans2D1" presStyleIdx="0" presStyleCnt="5"/>
      <dgm:spPr/>
    </dgm:pt>
    <dgm:pt modelId="{E33F2FE1-43E5-408C-B989-A7474C1989BD}" type="pres">
      <dgm:prSet presAssocID="{0D10A260-A863-4764-8B88-99D9EC77FDBE}" presName="connectorText" presStyleLbl="sibTrans2D1" presStyleIdx="0" presStyleCnt="5"/>
      <dgm:spPr/>
    </dgm:pt>
    <dgm:pt modelId="{ED5A7BDD-9764-4C4C-B3B7-D1BB30434C14}" type="pres">
      <dgm:prSet presAssocID="{816453FE-94DC-4114-BA53-B357E26B8A7B}" presName="node" presStyleLbl="node1" presStyleIdx="1" presStyleCnt="5">
        <dgm:presLayoutVars>
          <dgm:bulletEnabled val="1"/>
        </dgm:presLayoutVars>
      </dgm:prSet>
      <dgm:spPr/>
    </dgm:pt>
    <dgm:pt modelId="{B41BC698-C087-4936-8B29-BB334CB0F5BD}" type="pres">
      <dgm:prSet presAssocID="{AF38F04F-CC2D-46E6-8614-0C80BB42ADB4}" presName="sibTrans" presStyleLbl="sibTrans2D1" presStyleIdx="1" presStyleCnt="5"/>
      <dgm:spPr/>
    </dgm:pt>
    <dgm:pt modelId="{6A13479E-675D-454F-BF3C-0CF9B0FAAFF5}" type="pres">
      <dgm:prSet presAssocID="{AF38F04F-CC2D-46E6-8614-0C80BB42ADB4}" presName="connectorText" presStyleLbl="sibTrans2D1" presStyleIdx="1" presStyleCnt="5"/>
      <dgm:spPr/>
    </dgm:pt>
    <dgm:pt modelId="{4058DA41-F95A-4E14-8848-D8516B453A8C}" type="pres">
      <dgm:prSet presAssocID="{877B957C-1BD4-4094-B55C-5AD1252C58DF}" presName="node" presStyleLbl="node1" presStyleIdx="2" presStyleCnt="5">
        <dgm:presLayoutVars>
          <dgm:bulletEnabled val="1"/>
        </dgm:presLayoutVars>
      </dgm:prSet>
      <dgm:spPr/>
    </dgm:pt>
    <dgm:pt modelId="{075A1CBC-0D24-4B6B-A2D4-FBE03CC2227D}" type="pres">
      <dgm:prSet presAssocID="{FF65D7F5-7770-4DA3-ADD9-FBA0708164BC}" presName="sibTrans" presStyleLbl="sibTrans2D1" presStyleIdx="2" presStyleCnt="5"/>
      <dgm:spPr/>
    </dgm:pt>
    <dgm:pt modelId="{60A753F5-A235-4906-9A86-5DB20A94F9B5}" type="pres">
      <dgm:prSet presAssocID="{FF65D7F5-7770-4DA3-ADD9-FBA0708164BC}" presName="connectorText" presStyleLbl="sibTrans2D1" presStyleIdx="2" presStyleCnt="5"/>
      <dgm:spPr/>
    </dgm:pt>
    <dgm:pt modelId="{3CC0A935-24E5-467D-9B7E-105190838DCF}" type="pres">
      <dgm:prSet presAssocID="{185BA023-0103-40B0-8A66-CB882EDBB4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88FA1A-6460-4218-85A6-D78F503533AF}" type="pres">
      <dgm:prSet presAssocID="{205C47FE-4D6E-42AF-843B-52512298E731}" presName="sibTrans" presStyleLbl="sibTrans2D1" presStyleIdx="3" presStyleCnt="5"/>
      <dgm:spPr/>
    </dgm:pt>
    <dgm:pt modelId="{AA9D3EE0-93A7-4228-905F-1BC583A447CD}" type="pres">
      <dgm:prSet presAssocID="{205C47FE-4D6E-42AF-843B-52512298E731}" presName="connectorText" presStyleLbl="sibTrans2D1" presStyleIdx="3" presStyleCnt="5"/>
      <dgm:spPr/>
    </dgm:pt>
    <dgm:pt modelId="{B0B5A5E1-FE99-4BCC-BFCF-6AAFF42331BD}" type="pres">
      <dgm:prSet presAssocID="{776A91B8-4039-4F9E-BCD4-DCE2B10F88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A2A7DB-D28F-4104-A73E-B4CBEC05D6E7}" type="pres">
      <dgm:prSet presAssocID="{35852392-5F2F-4069-BBAF-7EDA11FF5847}" presName="sibTrans" presStyleLbl="sibTrans2D1" presStyleIdx="4" presStyleCnt="5"/>
      <dgm:spPr/>
    </dgm:pt>
    <dgm:pt modelId="{B4586FC0-FD47-447B-BC12-BF5DA2A423DE}" type="pres">
      <dgm:prSet presAssocID="{35852392-5F2F-4069-BBAF-7EDA11FF5847}" presName="connectorText" presStyleLbl="sibTrans2D1" presStyleIdx="4" presStyleCnt="5"/>
      <dgm:spPr/>
    </dgm:pt>
  </dgm:ptLst>
  <dgm:cxnLst>
    <dgm:cxn modelId="{6A900F2D-D8FF-44AA-A81F-480AA833D2BD}" type="presOf" srcId="{AF38F04F-CC2D-46E6-8614-0C80BB42ADB4}" destId="{B41BC698-C087-4936-8B29-BB334CB0F5BD}" srcOrd="0" destOrd="0" presId="urn:microsoft.com/office/officeart/2005/8/layout/cycle2"/>
    <dgm:cxn modelId="{76D2ECC0-20EE-4196-AAD3-3C0FD4413ABA}" type="presOf" srcId="{205C47FE-4D6E-42AF-843B-52512298E731}" destId="{AA9D3EE0-93A7-4228-905F-1BC583A447CD}" srcOrd="1" destOrd="0" presId="urn:microsoft.com/office/officeart/2005/8/layout/cycle2"/>
    <dgm:cxn modelId="{3D924B67-E21A-495A-8488-4C9DAC17A5C2}" type="presOf" srcId="{205C47FE-4D6E-42AF-843B-52512298E731}" destId="{DF88FA1A-6460-4218-85A6-D78F503533AF}" srcOrd="0" destOrd="0" presId="urn:microsoft.com/office/officeart/2005/8/layout/cycle2"/>
    <dgm:cxn modelId="{4C46EE7B-69BB-4BA4-80A9-82A17C2D626D}" type="presOf" srcId="{FF65D7F5-7770-4DA3-ADD9-FBA0708164BC}" destId="{075A1CBC-0D24-4B6B-A2D4-FBE03CC2227D}" srcOrd="0" destOrd="0" presId="urn:microsoft.com/office/officeart/2005/8/layout/cycle2"/>
    <dgm:cxn modelId="{D3909759-84E6-415A-83B8-B17D7E93F95A}" srcId="{08067F94-C910-430F-8B63-53333D9D8FAD}" destId="{816453FE-94DC-4114-BA53-B357E26B8A7B}" srcOrd="1" destOrd="0" parTransId="{71B53702-D97B-4759-B602-96768DCBBAEB}" sibTransId="{AF38F04F-CC2D-46E6-8614-0C80BB42ADB4}"/>
    <dgm:cxn modelId="{DAF23015-131E-42A8-A33B-BDC017E7B422}" type="presOf" srcId="{AF38F04F-CC2D-46E6-8614-0C80BB42ADB4}" destId="{6A13479E-675D-454F-BF3C-0CF9B0FAAFF5}" srcOrd="1" destOrd="0" presId="urn:microsoft.com/office/officeart/2005/8/layout/cycle2"/>
    <dgm:cxn modelId="{E776A528-04F9-4BC3-AD77-CB99C9406ED8}" type="presOf" srcId="{877B957C-1BD4-4094-B55C-5AD1252C58DF}" destId="{4058DA41-F95A-4E14-8848-D8516B453A8C}" srcOrd="0" destOrd="0" presId="urn:microsoft.com/office/officeart/2005/8/layout/cycle2"/>
    <dgm:cxn modelId="{415C7FA3-3458-4B7E-BA68-1A6D64B98511}" srcId="{08067F94-C910-430F-8B63-53333D9D8FAD}" destId="{877B957C-1BD4-4094-B55C-5AD1252C58DF}" srcOrd="2" destOrd="0" parTransId="{6519712B-4FF0-4FCE-98D4-3FE668C738FF}" sibTransId="{FF65D7F5-7770-4DA3-ADD9-FBA0708164BC}"/>
    <dgm:cxn modelId="{7D5E3234-DA5F-47F2-AE66-1A33ED8EA4BB}" type="presOf" srcId="{35852392-5F2F-4069-BBAF-7EDA11FF5847}" destId="{B4586FC0-FD47-447B-BC12-BF5DA2A423DE}" srcOrd="1" destOrd="0" presId="urn:microsoft.com/office/officeart/2005/8/layout/cycle2"/>
    <dgm:cxn modelId="{0418A79E-D43A-4373-A916-47222000B5F6}" srcId="{08067F94-C910-430F-8B63-53333D9D8FAD}" destId="{185BA023-0103-40B0-8A66-CB882EDBB49A}" srcOrd="3" destOrd="0" parTransId="{E64C388D-7A55-4907-A63C-858A765049CB}" sibTransId="{205C47FE-4D6E-42AF-843B-52512298E731}"/>
    <dgm:cxn modelId="{9EF7C988-4688-4A6A-9316-4ACFDC5CD8DF}" type="presOf" srcId="{8E876C7D-231B-4F09-80FB-CDC2821B8B7D}" destId="{5FC198AC-8536-4E38-A7B3-EB1D853B8FF9}" srcOrd="0" destOrd="0" presId="urn:microsoft.com/office/officeart/2005/8/layout/cycle2"/>
    <dgm:cxn modelId="{B2E6CF76-C269-458B-872B-E01A5B678121}" type="presOf" srcId="{816453FE-94DC-4114-BA53-B357E26B8A7B}" destId="{ED5A7BDD-9764-4C4C-B3B7-D1BB30434C14}" srcOrd="0" destOrd="0" presId="urn:microsoft.com/office/officeart/2005/8/layout/cycle2"/>
    <dgm:cxn modelId="{53F5A9A9-3C96-4FF5-8E2D-90353F1E354C}" srcId="{08067F94-C910-430F-8B63-53333D9D8FAD}" destId="{8E876C7D-231B-4F09-80FB-CDC2821B8B7D}" srcOrd="0" destOrd="0" parTransId="{C42492CF-CFBE-46C9-A3D0-7ABAF19720BF}" sibTransId="{0D10A260-A863-4764-8B88-99D9EC77FDBE}"/>
    <dgm:cxn modelId="{23DD0444-169C-4F09-B1C5-24EE1BEE08F2}" type="presOf" srcId="{FF65D7F5-7770-4DA3-ADD9-FBA0708164BC}" destId="{60A753F5-A235-4906-9A86-5DB20A94F9B5}" srcOrd="1" destOrd="0" presId="urn:microsoft.com/office/officeart/2005/8/layout/cycle2"/>
    <dgm:cxn modelId="{56DF6A7D-E94E-4034-9FC5-95F82BB5AB34}" type="presOf" srcId="{0D10A260-A863-4764-8B88-99D9EC77FDBE}" destId="{4820A312-2AF0-46FA-87E8-3BCE6EC880F1}" srcOrd="0" destOrd="0" presId="urn:microsoft.com/office/officeart/2005/8/layout/cycle2"/>
    <dgm:cxn modelId="{01FC3A5D-1202-4E1F-BD52-463F249A16E7}" type="presOf" srcId="{35852392-5F2F-4069-BBAF-7EDA11FF5847}" destId="{52A2A7DB-D28F-4104-A73E-B4CBEC05D6E7}" srcOrd="0" destOrd="0" presId="urn:microsoft.com/office/officeart/2005/8/layout/cycle2"/>
    <dgm:cxn modelId="{B92F8427-C743-4FED-A5C8-746B11D61B0E}" type="presOf" srcId="{776A91B8-4039-4F9E-BCD4-DCE2B10F88E4}" destId="{B0B5A5E1-FE99-4BCC-BFCF-6AAFF42331BD}" srcOrd="0" destOrd="0" presId="urn:microsoft.com/office/officeart/2005/8/layout/cycle2"/>
    <dgm:cxn modelId="{7E615636-0D07-4526-8C01-3B09B7F45EFB}" srcId="{08067F94-C910-430F-8B63-53333D9D8FAD}" destId="{776A91B8-4039-4F9E-BCD4-DCE2B10F88E4}" srcOrd="4" destOrd="0" parTransId="{7CCC2BAE-1B51-4440-8A68-D4F1F79E8867}" sibTransId="{35852392-5F2F-4069-BBAF-7EDA11FF5847}"/>
    <dgm:cxn modelId="{4E34B62C-8E04-42E7-B44C-489D2FE78FF7}" type="presOf" srcId="{08067F94-C910-430F-8B63-53333D9D8FAD}" destId="{486CD579-029D-496B-8D52-FF9A11EA7B17}" srcOrd="0" destOrd="0" presId="urn:microsoft.com/office/officeart/2005/8/layout/cycle2"/>
    <dgm:cxn modelId="{D7A62CC2-CB82-4135-8C5F-DD27755C2D21}" type="presOf" srcId="{0D10A260-A863-4764-8B88-99D9EC77FDBE}" destId="{E33F2FE1-43E5-408C-B989-A7474C1989BD}" srcOrd="1" destOrd="0" presId="urn:microsoft.com/office/officeart/2005/8/layout/cycle2"/>
    <dgm:cxn modelId="{1AC795B6-7CDB-459A-B20F-1844EE28F4E7}" type="presOf" srcId="{185BA023-0103-40B0-8A66-CB882EDBB49A}" destId="{3CC0A935-24E5-467D-9B7E-105190838DCF}" srcOrd="0" destOrd="0" presId="urn:microsoft.com/office/officeart/2005/8/layout/cycle2"/>
    <dgm:cxn modelId="{EDEB5193-EF40-467D-BF57-553A5F17401E}" type="presParOf" srcId="{486CD579-029D-496B-8D52-FF9A11EA7B17}" destId="{5FC198AC-8536-4E38-A7B3-EB1D853B8FF9}" srcOrd="0" destOrd="0" presId="urn:microsoft.com/office/officeart/2005/8/layout/cycle2"/>
    <dgm:cxn modelId="{A46CAD90-6849-477A-B648-C2BB213AA502}" type="presParOf" srcId="{486CD579-029D-496B-8D52-FF9A11EA7B17}" destId="{4820A312-2AF0-46FA-87E8-3BCE6EC880F1}" srcOrd="1" destOrd="0" presId="urn:microsoft.com/office/officeart/2005/8/layout/cycle2"/>
    <dgm:cxn modelId="{611B32D5-0CF4-46F4-A2AD-006B496B7D5C}" type="presParOf" srcId="{4820A312-2AF0-46FA-87E8-3BCE6EC880F1}" destId="{E33F2FE1-43E5-408C-B989-A7474C1989BD}" srcOrd="0" destOrd="0" presId="urn:microsoft.com/office/officeart/2005/8/layout/cycle2"/>
    <dgm:cxn modelId="{2D3ADBB1-C3CD-45D4-8F56-9F98C7B9627D}" type="presParOf" srcId="{486CD579-029D-496B-8D52-FF9A11EA7B17}" destId="{ED5A7BDD-9764-4C4C-B3B7-D1BB30434C14}" srcOrd="2" destOrd="0" presId="urn:microsoft.com/office/officeart/2005/8/layout/cycle2"/>
    <dgm:cxn modelId="{0101A68F-1674-4E78-9B38-3663873215AB}" type="presParOf" srcId="{486CD579-029D-496B-8D52-FF9A11EA7B17}" destId="{B41BC698-C087-4936-8B29-BB334CB0F5BD}" srcOrd="3" destOrd="0" presId="urn:microsoft.com/office/officeart/2005/8/layout/cycle2"/>
    <dgm:cxn modelId="{79C9A5A3-72B1-44FD-9712-6BA2FF069E1C}" type="presParOf" srcId="{B41BC698-C087-4936-8B29-BB334CB0F5BD}" destId="{6A13479E-675D-454F-BF3C-0CF9B0FAAFF5}" srcOrd="0" destOrd="0" presId="urn:microsoft.com/office/officeart/2005/8/layout/cycle2"/>
    <dgm:cxn modelId="{56F51938-1DFE-4815-A576-C535288991A0}" type="presParOf" srcId="{486CD579-029D-496B-8D52-FF9A11EA7B17}" destId="{4058DA41-F95A-4E14-8848-D8516B453A8C}" srcOrd="4" destOrd="0" presId="urn:microsoft.com/office/officeart/2005/8/layout/cycle2"/>
    <dgm:cxn modelId="{F8C822EF-9A05-4F81-9262-4A92C51CECE6}" type="presParOf" srcId="{486CD579-029D-496B-8D52-FF9A11EA7B17}" destId="{075A1CBC-0D24-4B6B-A2D4-FBE03CC2227D}" srcOrd="5" destOrd="0" presId="urn:microsoft.com/office/officeart/2005/8/layout/cycle2"/>
    <dgm:cxn modelId="{0DE6FB88-66D7-492D-8AA1-C904D4A75601}" type="presParOf" srcId="{075A1CBC-0D24-4B6B-A2D4-FBE03CC2227D}" destId="{60A753F5-A235-4906-9A86-5DB20A94F9B5}" srcOrd="0" destOrd="0" presId="urn:microsoft.com/office/officeart/2005/8/layout/cycle2"/>
    <dgm:cxn modelId="{0D064A29-3830-4947-863E-9CAFE1201D6F}" type="presParOf" srcId="{486CD579-029D-496B-8D52-FF9A11EA7B17}" destId="{3CC0A935-24E5-467D-9B7E-105190838DCF}" srcOrd="6" destOrd="0" presId="urn:microsoft.com/office/officeart/2005/8/layout/cycle2"/>
    <dgm:cxn modelId="{8F868202-328C-4953-9848-12E5154E1AF5}" type="presParOf" srcId="{486CD579-029D-496B-8D52-FF9A11EA7B17}" destId="{DF88FA1A-6460-4218-85A6-D78F503533AF}" srcOrd="7" destOrd="0" presId="urn:microsoft.com/office/officeart/2005/8/layout/cycle2"/>
    <dgm:cxn modelId="{3B859D48-1543-443E-8C27-E5D601F4CDC7}" type="presParOf" srcId="{DF88FA1A-6460-4218-85A6-D78F503533AF}" destId="{AA9D3EE0-93A7-4228-905F-1BC583A447CD}" srcOrd="0" destOrd="0" presId="urn:microsoft.com/office/officeart/2005/8/layout/cycle2"/>
    <dgm:cxn modelId="{FACE3E3C-46CB-4A90-A10C-0EDAE529B95D}" type="presParOf" srcId="{486CD579-029D-496B-8D52-FF9A11EA7B17}" destId="{B0B5A5E1-FE99-4BCC-BFCF-6AAFF42331BD}" srcOrd="8" destOrd="0" presId="urn:microsoft.com/office/officeart/2005/8/layout/cycle2"/>
    <dgm:cxn modelId="{60D2135D-7D69-4DA9-8836-EFB49AC14C42}" type="presParOf" srcId="{486CD579-029D-496B-8D52-FF9A11EA7B17}" destId="{52A2A7DB-D28F-4104-A73E-B4CBEC05D6E7}" srcOrd="9" destOrd="0" presId="urn:microsoft.com/office/officeart/2005/8/layout/cycle2"/>
    <dgm:cxn modelId="{54981000-78AC-4E63-A10E-E2BECE9DFA76}" type="presParOf" srcId="{52A2A7DB-D28F-4104-A73E-B4CBEC05D6E7}" destId="{B4586FC0-FD47-447B-BC12-BF5DA2A423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84532-4277-41F7-8267-55B79B553F68}">
      <dsp:nvSpPr>
        <dsp:cNvPr id="0" name=""/>
        <dsp:cNvSpPr/>
      </dsp:nvSpPr>
      <dsp:spPr>
        <a:xfrm>
          <a:off x="3031" y="1151486"/>
          <a:ext cx="1378565" cy="907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唐晓宁</a:t>
          </a:r>
          <a:endParaRPr lang="zh-CN" altLang="en-US" sz="2100" kern="1200" dirty="0"/>
        </a:p>
      </dsp:txBody>
      <dsp:txXfrm>
        <a:off x="3031" y="1151486"/>
        <a:ext cx="1378565" cy="551426"/>
      </dsp:txXfrm>
    </dsp:sp>
    <dsp:sp modelId="{8B8B2D8D-FA8B-4F4C-90BF-7E8CB7EFE4CF}">
      <dsp:nvSpPr>
        <dsp:cNvPr id="0" name=""/>
        <dsp:cNvSpPr/>
      </dsp:nvSpPr>
      <dsp:spPr>
        <a:xfrm>
          <a:off x="285388" y="1702913"/>
          <a:ext cx="1378565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kern="1200" dirty="0" smtClean="0"/>
            <a:t>光大集团</a:t>
          </a:r>
          <a:endParaRPr lang="zh-CN" altLang="en-US" sz="2100" kern="1200" dirty="0"/>
        </a:p>
      </dsp:txBody>
      <dsp:txXfrm>
        <a:off x="320816" y="1738341"/>
        <a:ext cx="1307709" cy="1138744"/>
      </dsp:txXfrm>
    </dsp:sp>
    <dsp:sp modelId="{196F81FB-FDB2-4341-86E3-99A252AAF5EA}">
      <dsp:nvSpPr>
        <dsp:cNvPr id="0" name=""/>
        <dsp:cNvSpPr/>
      </dsp:nvSpPr>
      <dsp:spPr>
        <a:xfrm>
          <a:off x="1590582" y="1255588"/>
          <a:ext cx="443049" cy="343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1590582" y="1324232"/>
        <a:ext cx="340082" cy="205934"/>
      </dsp:txXfrm>
    </dsp:sp>
    <dsp:sp modelId="{0E709649-9010-4D99-9D20-43DE23DF7E7F}">
      <dsp:nvSpPr>
        <dsp:cNvPr id="0" name=""/>
        <dsp:cNvSpPr/>
      </dsp:nvSpPr>
      <dsp:spPr>
        <a:xfrm>
          <a:off x="2217539" y="1151486"/>
          <a:ext cx="1378565" cy="907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张西希</a:t>
          </a:r>
          <a:endParaRPr lang="zh-CN" altLang="en-US" sz="2100" kern="1200" dirty="0"/>
        </a:p>
      </dsp:txBody>
      <dsp:txXfrm>
        <a:off x="2217539" y="1151486"/>
        <a:ext cx="1378565" cy="551426"/>
      </dsp:txXfrm>
    </dsp:sp>
    <dsp:sp modelId="{2675190F-6187-4AE6-8DA6-274514E06D98}">
      <dsp:nvSpPr>
        <dsp:cNvPr id="0" name=""/>
        <dsp:cNvSpPr/>
      </dsp:nvSpPr>
      <dsp:spPr>
        <a:xfrm>
          <a:off x="2499895" y="1702913"/>
          <a:ext cx="1378565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kern="1200" dirty="0" smtClean="0"/>
            <a:t>中铁集团</a:t>
          </a:r>
          <a:endParaRPr lang="zh-CN" altLang="en-US" sz="2100" kern="1200" dirty="0"/>
        </a:p>
      </dsp:txBody>
      <dsp:txXfrm>
        <a:off x="2535323" y="1738341"/>
        <a:ext cx="1307709" cy="1138744"/>
      </dsp:txXfrm>
    </dsp:sp>
    <dsp:sp modelId="{E11029F4-5BF3-4979-A4AD-E48E3B77F256}">
      <dsp:nvSpPr>
        <dsp:cNvPr id="0" name=""/>
        <dsp:cNvSpPr/>
      </dsp:nvSpPr>
      <dsp:spPr>
        <a:xfrm>
          <a:off x="3805089" y="1255588"/>
          <a:ext cx="443049" cy="34322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3805089" y="1324232"/>
        <a:ext cx="340082" cy="205934"/>
      </dsp:txXfrm>
    </dsp:sp>
    <dsp:sp modelId="{58E5AB28-73D6-4E7F-9496-998D4891182C}">
      <dsp:nvSpPr>
        <dsp:cNvPr id="0" name=""/>
        <dsp:cNvSpPr/>
      </dsp:nvSpPr>
      <dsp:spPr>
        <a:xfrm>
          <a:off x="4432046" y="1151486"/>
          <a:ext cx="1378565" cy="9071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100" kern="1200" dirty="0" smtClean="0"/>
            <a:t>温如春</a:t>
          </a:r>
          <a:endParaRPr lang="zh-CN" altLang="en-US" sz="2100" kern="1200" dirty="0"/>
        </a:p>
      </dsp:txBody>
      <dsp:txXfrm>
        <a:off x="4432046" y="1151486"/>
        <a:ext cx="1378565" cy="551426"/>
      </dsp:txXfrm>
    </dsp:sp>
    <dsp:sp modelId="{17A44689-9E72-4B88-B0D7-BF45CBE57069}">
      <dsp:nvSpPr>
        <dsp:cNvPr id="0" name=""/>
        <dsp:cNvSpPr/>
      </dsp:nvSpPr>
      <dsp:spPr>
        <a:xfrm>
          <a:off x="4714402" y="1702913"/>
          <a:ext cx="1378565" cy="120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100" kern="1200" dirty="0" smtClean="0"/>
            <a:t>咨询公司？</a:t>
          </a:r>
          <a:endParaRPr lang="zh-CN" altLang="en-US" sz="2100" kern="1200" dirty="0"/>
        </a:p>
      </dsp:txBody>
      <dsp:txXfrm>
        <a:off x="4749830" y="1738341"/>
        <a:ext cx="1307709" cy="1138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198AC-8536-4E38-A7B3-EB1D853B8FF9}">
      <dsp:nvSpPr>
        <dsp:cNvPr id="0" name=""/>
        <dsp:cNvSpPr/>
      </dsp:nvSpPr>
      <dsp:spPr>
        <a:xfrm>
          <a:off x="1864332" y="90"/>
          <a:ext cx="879847" cy="8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100" kern="1200" dirty="0" smtClean="0"/>
            <a:t>Anything of value</a:t>
          </a:r>
          <a:endParaRPr lang="zh-CN" altLang="en-US" sz="1100" kern="1200" dirty="0"/>
        </a:p>
      </dsp:txBody>
      <dsp:txXfrm>
        <a:off x="1993183" y="128941"/>
        <a:ext cx="622145" cy="622145"/>
      </dsp:txXfrm>
    </dsp:sp>
    <dsp:sp modelId="{4820A312-2AF0-46FA-87E8-3BCE6EC880F1}">
      <dsp:nvSpPr>
        <dsp:cNvPr id="0" name=""/>
        <dsp:cNvSpPr/>
      </dsp:nvSpPr>
      <dsp:spPr>
        <a:xfrm rot="2160000">
          <a:off x="2716272" y="675703"/>
          <a:ext cx="233477" cy="296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2722961" y="714508"/>
        <a:ext cx="163434" cy="178168"/>
      </dsp:txXfrm>
    </dsp:sp>
    <dsp:sp modelId="{ED5A7BDD-9764-4C4C-B3B7-D1BB30434C14}">
      <dsp:nvSpPr>
        <dsp:cNvPr id="0" name=""/>
        <dsp:cNvSpPr/>
      </dsp:nvSpPr>
      <dsp:spPr>
        <a:xfrm>
          <a:off x="2932535" y="776185"/>
          <a:ext cx="879847" cy="8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接受者为外国官员</a:t>
          </a:r>
          <a:endParaRPr lang="zh-CN" altLang="en-US" sz="1100" kern="1200" dirty="0"/>
        </a:p>
      </dsp:txBody>
      <dsp:txXfrm>
        <a:off x="3061386" y="905036"/>
        <a:ext cx="622145" cy="622145"/>
      </dsp:txXfrm>
    </dsp:sp>
    <dsp:sp modelId="{B41BC698-C087-4936-8B29-BB334CB0F5BD}">
      <dsp:nvSpPr>
        <dsp:cNvPr id="0" name=""/>
        <dsp:cNvSpPr/>
      </dsp:nvSpPr>
      <dsp:spPr>
        <a:xfrm rot="6480000">
          <a:off x="3053753" y="1689224"/>
          <a:ext cx="233477" cy="296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3099597" y="1715307"/>
        <a:ext cx="163434" cy="178168"/>
      </dsp:txXfrm>
    </dsp:sp>
    <dsp:sp modelId="{4058DA41-F95A-4E14-8848-D8516B453A8C}">
      <dsp:nvSpPr>
        <dsp:cNvPr id="0" name=""/>
        <dsp:cNvSpPr/>
      </dsp:nvSpPr>
      <dsp:spPr>
        <a:xfrm>
          <a:off x="2524517" y="2031933"/>
          <a:ext cx="879847" cy="8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腐败的意图</a:t>
          </a:r>
          <a:endParaRPr lang="zh-CN" altLang="en-US" sz="1100" kern="1200" dirty="0"/>
        </a:p>
      </dsp:txBody>
      <dsp:txXfrm>
        <a:off x="2653368" y="2160784"/>
        <a:ext cx="622145" cy="622145"/>
      </dsp:txXfrm>
    </dsp:sp>
    <dsp:sp modelId="{075A1CBC-0D24-4B6B-A2D4-FBE03CC2227D}">
      <dsp:nvSpPr>
        <dsp:cNvPr id="0" name=""/>
        <dsp:cNvSpPr/>
      </dsp:nvSpPr>
      <dsp:spPr>
        <a:xfrm rot="10800000">
          <a:off x="2194125" y="2323383"/>
          <a:ext cx="233477" cy="296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2264168" y="2382773"/>
        <a:ext cx="163434" cy="178168"/>
      </dsp:txXfrm>
    </dsp:sp>
    <dsp:sp modelId="{3CC0A935-24E5-467D-9B7E-105190838DCF}">
      <dsp:nvSpPr>
        <dsp:cNvPr id="0" name=""/>
        <dsp:cNvSpPr/>
      </dsp:nvSpPr>
      <dsp:spPr>
        <a:xfrm>
          <a:off x="1204146" y="2031933"/>
          <a:ext cx="879847" cy="8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不正当地影响官员的目的</a:t>
          </a:r>
          <a:endParaRPr lang="zh-CN" altLang="en-US" sz="1100" kern="1200" dirty="0"/>
        </a:p>
      </dsp:txBody>
      <dsp:txXfrm>
        <a:off x="1332997" y="2160784"/>
        <a:ext cx="622145" cy="622145"/>
      </dsp:txXfrm>
    </dsp:sp>
    <dsp:sp modelId="{DF88FA1A-6460-4218-85A6-D78F503533AF}">
      <dsp:nvSpPr>
        <dsp:cNvPr id="0" name=""/>
        <dsp:cNvSpPr/>
      </dsp:nvSpPr>
      <dsp:spPr>
        <a:xfrm rot="15120000">
          <a:off x="1325364" y="1701793"/>
          <a:ext cx="233477" cy="296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 rot="10800000">
        <a:off x="1371208" y="1794490"/>
        <a:ext cx="163434" cy="178168"/>
      </dsp:txXfrm>
    </dsp:sp>
    <dsp:sp modelId="{B0B5A5E1-FE99-4BCC-BFCF-6AAFF42331BD}">
      <dsp:nvSpPr>
        <dsp:cNvPr id="0" name=""/>
        <dsp:cNvSpPr/>
      </dsp:nvSpPr>
      <dsp:spPr>
        <a:xfrm>
          <a:off x="796129" y="776185"/>
          <a:ext cx="879847" cy="8798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100" kern="1200" dirty="0" smtClean="0"/>
            <a:t>获取或延续业务的最终目的</a:t>
          </a:r>
          <a:endParaRPr lang="zh-CN" altLang="en-US" sz="1100" kern="1200" dirty="0"/>
        </a:p>
      </dsp:txBody>
      <dsp:txXfrm>
        <a:off x="924980" y="905036"/>
        <a:ext cx="622145" cy="622145"/>
      </dsp:txXfrm>
    </dsp:sp>
    <dsp:sp modelId="{52A2A7DB-D28F-4104-A73E-B4CBEC05D6E7}">
      <dsp:nvSpPr>
        <dsp:cNvPr id="0" name=""/>
        <dsp:cNvSpPr/>
      </dsp:nvSpPr>
      <dsp:spPr>
        <a:xfrm rot="19440000">
          <a:off x="1648069" y="683471"/>
          <a:ext cx="233477" cy="2969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050" kern="1200"/>
        </a:p>
      </dsp:txBody>
      <dsp:txXfrm>
        <a:off x="1654758" y="763446"/>
        <a:ext cx="163434" cy="178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159929C-A4FA-4B3F-AF72-4DCCF3158A7B}" type="datetimeFigureOut">
              <a:rPr lang="zh-CN" altLang="en-US" smtClean="0"/>
              <a:t>2014-05-30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DEB606-E6A7-4C1A-9D7C-915A9D80DB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正当雇用还是裙带关系？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</a:t>
            </a:r>
            <a:r>
              <a:rPr lang="zh-CN" altLang="en-US" dirty="0" smtClean="0"/>
              <a:t>摩根大通事件的法律思考和伦理启示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12160" y="6359016"/>
            <a:ext cx="2592288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林宇媛 </a:t>
            </a:r>
            <a:r>
              <a:rPr lang="en-US" altLang="zh-CN" dirty="0" smtClean="0"/>
              <a:t>11307100370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9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500"/>
              </a:lnSpc>
            </a:pPr>
            <a:r>
              <a:rPr lang="zh-CN" altLang="en-US" dirty="0" smtClean="0"/>
              <a:t>事件背景</a:t>
            </a:r>
            <a:endParaRPr lang="en-US" altLang="zh-CN" dirty="0" smtClean="0"/>
          </a:p>
          <a:p>
            <a:pPr>
              <a:lnSpc>
                <a:spcPts val="3500"/>
              </a:lnSpc>
            </a:pPr>
            <a:r>
              <a:rPr lang="zh-CN" altLang="en-US" dirty="0" smtClean="0"/>
              <a:t>分析思路</a:t>
            </a:r>
            <a:endParaRPr lang="en-US" altLang="zh-CN" dirty="0" smtClean="0"/>
          </a:p>
          <a:p>
            <a:pPr>
              <a:lnSpc>
                <a:spcPts val="3500"/>
              </a:lnSpc>
            </a:pPr>
            <a:r>
              <a:rPr lang="zh-CN" altLang="en-US" dirty="0" smtClean="0"/>
              <a:t>法律层面</a:t>
            </a:r>
            <a:endParaRPr lang="en-US" altLang="zh-CN" dirty="0" smtClean="0"/>
          </a:p>
          <a:p>
            <a:pPr>
              <a:lnSpc>
                <a:spcPts val="3500"/>
              </a:lnSpc>
            </a:pPr>
            <a:r>
              <a:rPr lang="zh-CN" altLang="en-US" dirty="0" smtClean="0"/>
              <a:t>伦理层面</a:t>
            </a:r>
            <a:endParaRPr lang="en-US" altLang="zh-CN" dirty="0" smtClean="0"/>
          </a:p>
          <a:p>
            <a:pPr>
              <a:lnSpc>
                <a:spcPts val="3500"/>
              </a:lnSpc>
            </a:pPr>
            <a:r>
              <a:rPr lang="zh-CN" altLang="en-US" dirty="0" smtClean="0"/>
              <a:t>总结与建议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0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事件背景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摩根</a:t>
            </a:r>
            <a:r>
              <a:rPr lang="zh-CN" altLang="en-US" dirty="0" smtClean="0"/>
              <a:t>大通 </a:t>
            </a:r>
            <a:r>
              <a:rPr lang="en-US" altLang="zh-CN" dirty="0" smtClean="0"/>
              <a:t>J.P. Morgan</a:t>
            </a:r>
          </a:p>
          <a:p>
            <a:pPr lvl="1"/>
            <a:r>
              <a:rPr lang="zh-CN" altLang="en-US" sz="2000" dirty="0"/>
              <a:t>历史最长、规模最大的金融服务集团之一，也是目前美国最大</a:t>
            </a:r>
            <a:r>
              <a:rPr lang="zh-CN" altLang="en-US" sz="2000" dirty="0" smtClean="0"/>
              <a:t>的投资银行</a:t>
            </a:r>
            <a:endParaRPr lang="en-US" altLang="zh-CN" sz="2000" dirty="0" smtClean="0"/>
          </a:p>
          <a:p>
            <a:r>
              <a:rPr lang="zh-CN" altLang="en-US" dirty="0" smtClean="0"/>
              <a:t>陷入调查</a:t>
            </a:r>
            <a:endParaRPr lang="en-US" altLang="zh-CN" dirty="0" smtClean="0"/>
          </a:p>
          <a:p>
            <a:pPr lvl="1"/>
            <a:r>
              <a:rPr lang="zh-CN" altLang="en-US" sz="2000" dirty="0"/>
              <a:t>通过雇佣中国高官</a:t>
            </a:r>
            <a:r>
              <a:rPr lang="zh-CN" altLang="en-US" sz="2000" dirty="0" smtClean="0"/>
              <a:t>子女获得</a:t>
            </a:r>
            <a:r>
              <a:rPr lang="zh-CN" altLang="en-US" sz="2000" dirty="0"/>
              <a:t>在华从事相关业务的</a:t>
            </a:r>
            <a:r>
              <a:rPr lang="zh-CN" altLang="en-US" sz="2000" dirty="0" smtClean="0"/>
              <a:t>机会</a:t>
            </a:r>
            <a:endParaRPr lang="en-US" altLang="zh-CN" sz="2000" dirty="0" smtClean="0"/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2530446962"/>
              </p:ext>
            </p:extLst>
          </p:nvPr>
        </p:nvGraphicFramePr>
        <p:xfrm>
          <a:off x="1547664" y="32849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分析思路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研究问题</a:t>
            </a:r>
            <a:endParaRPr lang="en-US" altLang="zh-CN" dirty="0" smtClean="0"/>
          </a:p>
          <a:p>
            <a:pPr lvl="1"/>
            <a:r>
              <a:rPr lang="zh-CN" altLang="en-US" sz="2000" dirty="0"/>
              <a:t>摩根</a:t>
            </a:r>
            <a:r>
              <a:rPr lang="zh-CN" altLang="en-US" sz="2000" dirty="0" smtClean="0"/>
              <a:t>大通事件是否违背商业伦理？</a:t>
            </a:r>
            <a:endParaRPr lang="en-US" altLang="zh-CN" sz="2000" dirty="0" smtClean="0"/>
          </a:p>
          <a:p>
            <a:r>
              <a:rPr lang="zh-CN" altLang="en-US" dirty="0" smtClean="0"/>
              <a:t>步骤一</a:t>
            </a:r>
            <a:endParaRPr lang="en-US" altLang="zh-CN" dirty="0" smtClean="0"/>
          </a:p>
          <a:p>
            <a:pPr lvl="1"/>
            <a:r>
              <a:rPr lang="zh-CN" altLang="en-US" sz="2000" dirty="0" smtClean="0"/>
              <a:t>摩根大通事件是否违背商业法律？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法律是伦理的最低标准，违背法律</a:t>
            </a:r>
            <a:r>
              <a:rPr lang="en-US" altLang="zh-CN" sz="2000" dirty="0" smtClean="0">
                <a:latin typeface="Times New Roman"/>
                <a:cs typeface="Times New Roman"/>
              </a:rPr>
              <a:t>→</a:t>
            </a:r>
            <a:r>
              <a:rPr lang="zh-CN" altLang="en-US" sz="2000" dirty="0" smtClean="0"/>
              <a:t>违背伦理</a:t>
            </a:r>
            <a:endParaRPr lang="en-US" altLang="zh-CN" sz="2000" dirty="0" smtClean="0"/>
          </a:p>
          <a:p>
            <a:r>
              <a:rPr lang="zh-CN" altLang="en-US" dirty="0"/>
              <a:t>步骤</a:t>
            </a:r>
            <a:r>
              <a:rPr lang="zh-CN" altLang="en-US" dirty="0" smtClean="0"/>
              <a:t>二</a:t>
            </a:r>
            <a:endParaRPr lang="en-US" altLang="zh-CN" dirty="0" smtClean="0"/>
          </a:p>
          <a:p>
            <a:pPr lvl="1"/>
            <a:r>
              <a:rPr lang="zh-CN" altLang="en-US" sz="2000" dirty="0" smtClean="0"/>
              <a:t>摒弃违法因素，摩根大通事件是否违背商业伦理？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判断标准：目的与手段</a:t>
            </a:r>
            <a:endParaRPr lang="en-US" altLang="zh-CN" sz="2000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1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法律层面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反海外腐败法</a:t>
            </a:r>
            <a:r>
              <a:rPr lang="en-US" altLang="zh-CN" dirty="0" smtClean="0"/>
              <a:t>》, FCPA</a:t>
            </a:r>
          </a:p>
          <a:p>
            <a:pPr lvl="1"/>
            <a:r>
              <a:rPr lang="zh-CN" altLang="en-US" sz="2000" dirty="0" smtClean="0"/>
              <a:t>国际上应用</a:t>
            </a:r>
            <a:r>
              <a:rPr lang="zh-CN" altLang="en-US" sz="2000" dirty="0"/>
              <a:t>范围最广、 执行</a:t>
            </a:r>
            <a:r>
              <a:rPr lang="zh-CN" altLang="en-US" sz="2000" dirty="0" smtClean="0"/>
              <a:t>力度最大</a:t>
            </a:r>
            <a:r>
              <a:rPr lang="zh-CN" altLang="en-US" sz="2000" dirty="0"/>
              <a:t>的反贿赂法案。</a:t>
            </a:r>
            <a:endParaRPr lang="en-US" altLang="zh-CN" sz="2000" dirty="0" smtClean="0"/>
          </a:p>
          <a:p>
            <a:r>
              <a:rPr lang="zh-CN" altLang="en-US" dirty="0"/>
              <a:t>违法因素</a:t>
            </a:r>
          </a:p>
        </p:txBody>
      </p:sp>
      <p:graphicFrame>
        <p:nvGraphicFramePr>
          <p:cNvPr id="5" name="图示 4"/>
          <p:cNvGraphicFramePr/>
          <p:nvPr>
            <p:extLst>
              <p:ext uri="{D42A27DB-BD31-4B8C-83A1-F6EECF244321}">
                <p14:modId xmlns:p14="http://schemas.microsoft.com/office/powerpoint/2010/main" val="4209317828"/>
              </p:ext>
            </p:extLst>
          </p:nvPr>
        </p:nvGraphicFramePr>
        <p:xfrm>
          <a:off x="2123728" y="3429000"/>
          <a:ext cx="4608512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圆角矩形 5"/>
          <p:cNvSpPr/>
          <p:nvPr/>
        </p:nvSpPr>
        <p:spPr>
          <a:xfrm>
            <a:off x="4558640" y="5301208"/>
            <a:ext cx="1080120" cy="1196752"/>
          </a:xfrm>
          <a:prstGeom prst="roundRect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5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伦理层面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判断标准</a:t>
            </a:r>
            <a:endParaRPr lang="en-US" altLang="zh-CN" dirty="0" smtClean="0"/>
          </a:p>
          <a:p>
            <a:pPr lvl="1"/>
            <a:r>
              <a:rPr lang="zh-CN" altLang="en-US" sz="2000" dirty="0" smtClean="0"/>
              <a:t>目的</a:t>
            </a:r>
            <a:endParaRPr lang="en-US" altLang="zh-CN" sz="2000" dirty="0" smtClean="0"/>
          </a:p>
          <a:p>
            <a:pPr lvl="2"/>
            <a:r>
              <a:rPr lang="zh-CN" altLang="en-US" sz="1800" dirty="0" smtClean="0"/>
              <a:t>谋求在华业务</a:t>
            </a:r>
            <a:endParaRPr lang="en-US" altLang="zh-CN" sz="1800" dirty="0" smtClean="0"/>
          </a:p>
          <a:p>
            <a:pPr lvl="1"/>
            <a:r>
              <a:rPr lang="zh-CN" altLang="en-US" sz="2000" dirty="0" smtClean="0"/>
              <a:t>手段</a:t>
            </a:r>
            <a:endParaRPr lang="en-US" altLang="zh-CN" sz="2000" dirty="0" smtClean="0"/>
          </a:p>
          <a:p>
            <a:pPr lvl="2"/>
            <a:r>
              <a:rPr lang="zh-CN" altLang="en-US" sz="1800" dirty="0" smtClean="0"/>
              <a:t>投行行业特征：金融服务业，关系驱动型</a:t>
            </a:r>
            <a:endParaRPr lang="en-US" altLang="zh-CN" sz="1800" dirty="0" smtClean="0"/>
          </a:p>
          <a:p>
            <a:pPr lvl="2"/>
            <a:r>
              <a:rPr lang="zh-CN" altLang="en-US" sz="1800" dirty="0"/>
              <a:t>高官</a:t>
            </a:r>
            <a:r>
              <a:rPr lang="zh-CN" altLang="en-US" sz="1800" dirty="0" smtClean="0"/>
              <a:t>子女资质：强社交能力，丰富的社会资源</a:t>
            </a:r>
            <a:endParaRPr lang="en-US" altLang="zh-CN" sz="1800" dirty="0" smtClean="0"/>
          </a:p>
          <a:p>
            <a:r>
              <a:rPr lang="zh-CN" altLang="en-US" dirty="0" smtClean="0"/>
              <a:t>潜在弊端</a:t>
            </a:r>
            <a:endParaRPr lang="en-US" altLang="zh-CN" dirty="0" smtClean="0"/>
          </a:p>
          <a:p>
            <a:pPr lvl="1"/>
            <a:r>
              <a:rPr lang="zh-CN" altLang="en-US" dirty="0"/>
              <a:t>不可</a:t>
            </a:r>
            <a:r>
              <a:rPr lang="zh-CN" altLang="en-US" dirty="0" smtClean="0"/>
              <a:t>持续的行业发展方向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正当的寡头竞争垄断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83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总结与建议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en-US" altLang="zh-CN" dirty="0" smtClean="0"/>
          </a:p>
          <a:p>
            <a:pPr lvl="1"/>
            <a:r>
              <a:rPr lang="zh-CN" altLang="en-US" sz="2000" dirty="0"/>
              <a:t>当企业怀有“腐败意图”雇用高官子女时，其行为同时违反了法律和伦理</a:t>
            </a:r>
            <a:r>
              <a:rPr lang="zh-CN" altLang="en-US" sz="2000" dirty="0" smtClean="0"/>
              <a:t>；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当</a:t>
            </a:r>
            <a:r>
              <a:rPr lang="zh-CN" altLang="en-US" sz="2000" dirty="0"/>
              <a:t>企业不带“腐败意图”、通过正常招聘流程雇用高官子女时，其行为是合乎法律和伦理规范的。</a:t>
            </a:r>
            <a:endParaRPr lang="en-US" altLang="zh-CN" sz="2000" dirty="0" smtClean="0"/>
          </a:p>
          <a:p>
            <a:r>
              <a:rPr lang="zh-CN" altLang="en-US" dirty="0" smtClean="0"/>
              <a:t>建议</a:t>
            </a:r>
            <a:endParaRPr lang="en-US" altLang="zh-CN" dirty="0" smtClean="0"/>
          </a:p>
          <a:p>
            <a:pPr lvl="1"/>
            <a:r>
              <a:rPr lang="zh-CN" altLang="en-US" sz="2000" dirty="0" smtClean="0"/>
              <a:t>政府部门的监管作用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企业重视商业伦理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创造可持续的商业环境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869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正当雇用还是裙带关系？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——</a:t>
            </a:r>
            <a:r>
              <a:rPr lang="zh-CN" altLang="en-US" dirty="0" smtClean="0"/>
              <a:t>摩根大通事件的法律思考和伦理启示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12160" y="6359016"/>
            <a:ext cx="2592288" cy="332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林宇媛 </a:t>
            </a:r>
            <a:r>
              <a:rPr lang="en-US" altLang="zh-CN" dirty="0" smtClean="0"/>
              <a:t>11307100370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31640" y="1772816"/>
            <a:ext cx="280831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6000" dirty="0" smtClean="0"/>
              <a:t>谢谢！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8108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奥斯汀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318</Words>
  <Application>Microsoft Office PowerPoint</Application>
  <PresentationFormat>全屏显示(4:3)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奥斯汀</vt:lpstr>
      <vt:lpstr>正当雇用还是裙带关系？</vt:lpstr>
      <vt:lpstr>目录</vt:lpstr>
      <vt:lpstr>事件背景</vt:lpstr>
      <vt:lpstr>分析思路</vt:lpstr>
      <vt:lpstr>法律层面</vt:lpstr>
      <vt:lpstr>伦理层面</vt:lpstr>
      <vt:lpstr>总结与建议</vt:lpstr>
      <vt:lpstr>正当雇用还是裙带关系？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lin</dc:creator>
  <cp:lastModifiedBy>lin</cp:lastModifiedBy>
  <cp:revision>14</cp:revision>
  <dcterms:created xsi:type="dcterms:W3CDTF">2014-05-29T16:25:45Z</dcterms:created>
  <dcterms:modified xsi:type="dcterms:W3CDTF">2014-05-29T17:19:43Z</dcterms:modified>
</cp:coreProperties>
</file>