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61" r:id="rId5"/>
    <p:sldId id="263" r:id="rId6"/>
    <p:sldId id="265" r:id="rId7"/>
    <p:sldId id="266" r:id="rId8"/>
    <p:sldId id="264" r:id="rId9"/>
    <p:sldId id="262" r:id="rId10"/>
    <p:sldId id="271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1728-3038-41E2-9995-B4CAE94E11C9}" type="datetimeFigureOut">
              <a:rPr lang="zh-CN" altLang="en-US" smtClean="0"/>
              <a:pPr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E419-ECA9-4E5E-87E5-A25FD2BD6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庄子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·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至乐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》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据传，庄子尝隐居南华山，故唐玄宗在天宝初年诏封庄周为南华真人，称其所著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南华真经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》。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鲁迅先生对庄子的作品给予极高的评价，他说：“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其文则汪洋辟阖，仪态万方，晚周诸子之作，莫能先也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汉文学史纲要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对待生死采取非常超然的态度，他认为生死乃是天地间自然的变化，生不足喜，死不足惧。庄子并不刻意求生避死，而是看破生死之念。他认为生和死都是自然的一种形式，不必过于迷恋生，也不必过于恐惧死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予恶乎知说生之非惑邪！予恶乎知恶死之非弱丧而不知归者邪！丽之姬，艾封人之子也，晋国之始得之也，涕泣沾襟，及其至于王所，与王同筐床，食刍豢，而后悔其泣也。予恶乎知夫死者不悔其始之蕲生乎！（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庄子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齐物论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庄子将死，弟子欲厚葬之。庄子曰：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吾以天地为棺槨，以日月为连璧，星辰为珠玑，万物为齎送。吾葬具岂不备邪？何以加此！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”（《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庄子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列御寇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》）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庄子简介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庄子，名周，字子休，战国时蒙（今河南商丘）人。生卒年不详，是战国中期著名的思想家、哲学家和文学家。庄子是继老子之后道家学派的代表人物。与老子齐名，被合称为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老庄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庄子平生只做过宋国的漆园吏，是一个地方小官，史称“漆园傲吏”。据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史记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老子韩非列传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的记载，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楚威王闻庄周贤，使使厚币迎之，许以为相。庄周笑谓楚使者曰：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千金，重利；卿相，尊位也。子独不见郊祭之牺牛乎？养食之数岁，衣以纹绣，以入大庙。当是之时，虽欲为孤豚，岂可得乎？子亟去，无污我。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’”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一书包括内篇七篇、外篇十五篇、杂篇十一篇，共三十三篇。学界一般认为内篇是庄周自著，外篇、杂篇是庄周后学所作。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庄子在哲学上，继承发展了老子的思想，认为“道”是客观真实的存在，把“道”视为宇宙万物的本源。他继承和发展了老子“道法自然”的观点，认为“道”是无限的、无所不在的，强调事物的自生自化，人对这种变化只能服从，因此主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无为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”，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放弃生活中的一切斗争。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庄子认为一切事物都是相对的，连人的认识也是如此。他否定知识，否认一切事物质的差别，要求人们在无是非、无得失、无荣辱的虚无飘渺的境界中逍遥漫游。</a:t>
            </a:r>
            <a:endParaRPr lang="zh-CN" alt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庄子极力否定现实，主张消极逃避现实，脱离社会。在政治上，他反对人世间的一切措施，要求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社会毁掉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一切文明，回到最原始的时代。这些思想对后世起了使人消极颓废的作用。</a:t>
            </a:r>
            <a:endParaRPr lang="zh-CN" alt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庄子的思想也有积极的一面。他痛恨并无情地揭露了当时那种“窃钩者诛，窃国者为诸侯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的不合理社会，他拒绝和统治者合作，鄙视功名利禄，并辛辣地嘲笑那些追名逐利的人。这对后来封建社会某些知识分子的反礼教、反封建统治起了一定的作用。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庄子的文章好用寓言故事，想象力丰富，语言生动活泼，文笔恣肆洒脱，具有浓郁的浪漫主义色彩。庄子能把微妙难言的哲理说得引人入胜，他的作品被人称为“文学的哲学，哲学的文学”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805</Words>
  <Application>Microsoft Office PowerPoint</Application>
  <PresentationFormat>全屏显示(4:3)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《庄子·至乐》</vt:lpstr>
      <vt:lpstr>庄子简介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《庄子·达生》</dc:title>
  <dc:creator>dz</dc:creator>
  <cp:lastModifiedBy>dz</cp:lastModifiedBy>
  <cp:revision>65</cp:revision>
  <dcterms:created xsi:type="dcterms:W3CDTF">2018-05-02T15:29:31Z</dcterms:created>
  <dcterms:modified xsi:type="dcterms:W3CDTF">2019-03-03T16:28:52Z</dcterms:modified>
</cp:coreProperties>
</file>