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72" r:id="rId6"/>
    <p:sldId id="263" r:id="rId7"/>
    <p:sldId id="268" r:id="rId8"/>
    <p:sldId id="270" r:id="rId9"/>
    <p:sldId id="264" r:id="rId10"/>
    <p:sldId id="265" r:id="rId11"/>
    <p:sldId id="274" r:id="rId12"/>
    <p:sldId id="259" r:id="rId13"/>
    <p:sldId id="260" r:id="rId14"/>
    <p:sldId id="261" r:id="rId15"/>
    <p:sldId id="266" r:id="rId16"/>
    <p:sldId id="273" r:id="rId17"/>
    <p:sldId id="262" r:id="rId18"/>
    <p:sldId id="267" r:id="rId19"/>
    <p:sldId id="276" r:id="rId20"/>
    <p:sldId id="271" r:id="rId21"/>
    <p:sldId id="275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13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9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8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4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71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74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78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55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98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74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03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635D-1A59-48B3-925F-2403D563D705}" type="datetimeFigureOut">
              <a:rPr lang="zh-CN" altLang="en-US" smtClean="0"/>
              <a:pPr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18E92-803F-44D2-A69A-D44C18078C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英音美音双修演员名单</a:t>
            </a:r>
            <a:endParaRPr lang="zh-CN" altLang="en-US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牛</a:t>
            </a:r>
            <a:r>
              <a:rPr lang="en-US" altLang="zh-CN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指数</a:t>
            </a:r>
            <a:r>
              <a:rPr lang="en-US" altLang="zh-CN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=</a:t>
            </a:r>
            <a:r>
              <a:rPr lang="zh-CN" altLang="en-US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台词水平</a:t>
            </a:r>
            <a:r>
              <a:rPr lang="en-US" altLang="zh-CN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+</a:t>
            </a:r>
            <a:r>
              <a:rPr lang="zh-CN" altLang="en-US" dirty="0" smtClean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演技</a:t>
            </a:r>
            <a:endParaRPr lang="zh-CN" altLang="en-US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33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Ioan</a:t>
            </a:r>
            <a:r>
              <a:rPr lang="en-US" sz="5400" dirty="0" smtClean="0"/>
              <a:t> </a:t>
            </a:r>
            <a:r>
              <a:rPr lang="en-US" sz="5400" dirty="0" err="1" smtClean="0"/>
              <a:t>Gruffudd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英式发音：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Forever</a:t>
            </a:r>
            <a:r>
              <a:rPr lang="zh-CN" altLang="en-US" sz="4000" dirty="0" smtClean="0"/>
              <a:t>（不朽法医）</a:t>
            </a:r>
            <a:r>
              <a:rPr lang="en-US" sz="4000" dirty="0" smtClean="0"/>
              <a:t> (as Dr. Henry Morgan)</a:t>
            </a:r>
            <a:endParaRPr lang="zh-CN" altLang="en-US" sz="40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美式发音：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Fantastic Four</a:t>
            </a:r>
            <a:r>
              <a:rPr lang="zh-CN" altLang="en-US" sz="4000" dirty="0" smtClean="0"/>
              <a:t>（神奇四侠系列）（旧版）</a:t>
            </a:r>
            <a:r>
              <a:rPr lang="en-US" sz="4000" dirty="0" smtClean="0"/>
              <a:t>(as Reed Richards / Mr. Magnificent)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Maggie Gyllenhaal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Dark Knight 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黑暗骑士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Rachel Dawes)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Honorable Woman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巾帼谍影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Nessa Stein)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0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Anne Hathaway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</a:t>
            </a:r>
            <a:r>
              <a:rPr lang="zh-CN" altLang="zh-CN" sz="3600" dirty="0" smtClean="0"/>
              <a:t>发音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+mj-lt"/>
              </a:rPr>
              <a:t>The Princess </a:t>
            </a:r>
            <a:r>
              <a:rPr lang="en-US" altLang="zh-CN" sz="4400" dirty="0" smtClean="0">
                <a:latin typeface="+mj-lt"/>
              </a:rPr>
              <a:t>Diaries</a:t>
            </a:r>
            <a:r>
              <a:rPr lang="zh-CN" altLang="en-US" sz="4400" dirty="0" smtClean="0">
                <a:latin typeface="+mj-lt"/>
              </a:rPr>
              <a:t>（</a:t>
            </a:r>
            <a:r>
              <a:rPr lang="zh-CN" altLang="zh-CN" sz="4400" dirty="0" smtClean="0">
                <a:latin typeface="+mj-lt"/>
              </a:rPr>
              <a:t>公主</a:t>
            </a:r>
            <a:r>
              <a:rPr lang="zh-CN" altLang="zh-CN" sz="4400" dirty="0">
                <a:latin typeface="+mj-lt"/>
              </a:rPr>
              <a:t>日记</a:t>
            </a:r>
            <a:r>
              <a:rPr lang="zh-CN" altLang="zh-CN" sz="4400" dirty="0" smtClean="0">
                <a:latin typeface="+mj-lt"/>
              </a:rPr>
              <a:t>系列</a:t>
            </a:r>
            <a:r>
              <a:rPr lang="zh-CN" altLang="en-US" sz="4400" dirty="0" smtClean="0">
                <a:latin typeface="+mj-lt"/>
              </a:rPr>
              <a:t>）</a:t>
            </a:r>
            <a:r>
              <a:rPr lang="en-US" altLang="zh-CN" sz="4400" dirty="0" smtClean="0">
                <a:latin typeface="+mj-lt"/>
              </a:rPr>
              <a:t>(</a:t>
            </a:r>
            <a:r>
              <a:rPr lang="en-US" altLang="zh-CN" sz="4400" dirty="0">
                <a:latin typeface="+mj-lt"/>
              </a:rPr>
              <a:t>as Princess</a:t>
            </a:r>
            <a:r>
              <a:rPr lang="en-US" altLang="zh-CN" sz="4400" b="1" dirty="0">
                <a:latin typeface="+mj-lt"/>
              </a:rPr>
              <a:t> </a:t>
            </a:r>
            <a:r>
              <a:rPr lang="en-US" altLang="zh-CN" sz="4400" dirty="0">
                <a:latin typeface="+mj-lt"/>
              </a:rPr>
              <a:t>Mia Thermopolis)</a:t>
            </a:r>
            <a:endParaRPr lang="zh-CN" altLang="en-US" sz="4400" dirty="0">
              <a:latin typeface="+mj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</a:t>
            </a:r>
            <a:r>
              <a:rPr lang="zh-CN" altLang="zh-CN" sz="3600" dirty="0" smtClean="0"/>
              <a:t>发音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99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Becoming </a:t>
            </a:r>
            <a:r>
              <a:rPr lang="en-US" altLang="zh-CN" sz="4400" dirty="0" smtClean="0"/>
              <a:t>Jane</a:t>
            </a:r>
            <a:r>
              <a:rPr lang="zh-CN" altLang="en-US" sz="4400" dirty="0" smtClean="0"/>
              <a:t>（</a:t>
            </a:r>
            <a:r>
              <a:rPr lang="zh-CN" altLang="zh-CN" sz="4400" dirty="0" smtClean="0"/>
              <a:t>成为简·奥斯丁</a:t>
            </a:r>
            <a:r>
              <a:rPr lang="zh-CN" altLang="en-US" sz="4400" dirty="0" smtClean="0"/>
              <a:t>）</a:t>
            </a:r>
            <a:r>
              <a:rPr lang="en-US" altLang="zh-CN" sz="4400" dirty="0" smtClean="0"/>
              <a:t>(</a:t>
            </a:r>
            <a:r>
              <a:rPr lang="en-US" altLang="zh-CN" sz="4400" dirty="0"/>
              <a:t>as Jane Austin)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4768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Nicholas Hoult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X-men </a:t>
            </a:r>
            <a:r>
              <a:rPr lang="zh-CN" altLang="en-US" sz="4400" dirty="0" smtClean="0"/>
              <a:t>（</a:t>
            </a:r>
            <a:r>
              <a:rPr lang="en-US" altLang="zh-CN" sz="4400" dirty="0" smtClean="0"/>
              <a:t>X</a:t>
            </a:r>
            <a:r>
              <a:rPr lang="zh-CN" altLang="zh-CN" sz="4400" dirty="0"/>
              <a:t>战警前传</a:t>
            </a:r>
            <a:r>
              <a:rPr lang="zh-CN" altLang="zh-CN" sz="4400" dirty="0" smtClean="0"/>
              <a:t>系列</a:t>
            </a:r>
            <a:r>
              <a:rPr lang="zh-CN" altLang="en-US" sz="4400" dirty="0" smtClean="0"/>
              <a:t>）</a:t>
            </a:r>
            <a:r>
              <a:rPr lang="en-US" altLang="zh-CN" sz="4400" dirty="0" smtClean="0"/>
              <a:t> </a:t>
            </a:r>
            <a:r>
              <a:rPr lang="en-US" altLang="zh-CN" sz="4400" dirty="0"/>
              <a:t>(as Hank McCoy/Beast)</a:t>
            </a:r>
            <a:endParaRPr lang="zh-CN" altLang="en-US" sz="44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Jack, the Giant </a:t>
            </a:r>
            <a:r>
              <a:rPr lang="en-US" altLang="zh-CN" sz="4400" dirty="0" smtClean="0"/>
              <a:t>Slayer</a:t>
            </a:r>
            <a:r>
              <a:rPr lang="zh-CN" altLang="en-US" sz="4400" dirty="0" smtClean="0"/>
              <a:t>（</a:t>
            </a:r>
            <a:r>
              <a:rPr lang="zh-CN" altLang="zh-CN" sz="4400" dirty="0" smtClean="0"/>
              <a:t>巨人</a:t>
            </a:r>
            <a:r>
              <a:rPr lang="zh-CN" altLang="zh-CN" sz="4400" dirty="0"/>
              <a:t>捕手杰</a:t>
            </a:r>
            <a:r>
              <a:rPr lang="zh-CN" altLang="zh-CN" sz="4400" dirty="0" smtClean="0"/>
              <a:t>克</a:t>
            </a:r>
            <a:r>
              <a:rPr lang="zh-CN" altLang="en-US" sz="4400" dirty="0" smtClean="0"/>
              <a:t>）</a:t>
            </a:r>
            <a:r>
              <a:rPr lang="en-US" altLang="zh-CN" sz="4400" dirty="0" smtClean="0"/>
              <a:t> </a:t>
            </a:r>
            <a:r>
              <a:rPr lang="en-US" altLang="zh-CN" sz="4400" dirty="0"/>
              <a:t>(as Jack) 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4536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Hugh Jackman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X-Men </a:t>
            </a:r>
            <a:r>
              <a:rPr lang="zh-CN" altLang="en-US" sz="4400" dirty="0" smtClean="0"/>
              <a:t>（</a:t>
            </a:r>
            <a:r>
              <a:rPr lang="en-US" altLang="zh-CN" sz="4400" dirty="0" smtClean="0"/>
              <a:t>X</a:t>
            </a:r>
            <a:r>
              <a:rPr lang="zh-CN" altLang="zh-CN" sz="4400" dirty="0" smtClean="0"/>
              <a:t>战</a:t>
            </a:r>
            <a:r>
              <a:rPr lang="zh-CN" altLang="zh-CN" sz="4400" dirty="0"/>
              <a:t>警</a:t>
            </a:r>
            <a:r>
              <a:rPr lang="zh-CN" altLang="zh-CN" sz="4400" dirty="0" smtClean="0"/>
              <a:t>系列</a:t>
            </a:r>
            <a:r>
              <a:rPr lang="zh-CN" altLang="en-US" sz="4400" dirty="0" smtClean="0"/>
              <a:t>）</a:t>
            </a:r>
            <a:r>
              <a:rPr lang="en-US" altLang="zh-CN" sz="4400" dirty="0" smtClean="0"/>
              <a:t>(</a:t>
            </a:r>
            <a:r>
              <a:rPr lang="en-US" altLang="zh-CN" sz="4400" dirty="0"/>
              <a:t>as Logan/Wolverine)</a:t>
            </a:r>
            <a:endParaRPr lang="zh-CN" altLang="en-US" sz="44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Kate &amp; </a:t>
            </a:r>
            <a:r>
              <a:rPr lang="en-US" altLang="zh-CN" sz="4400" dirty="0" smtClean="0"/>
              <a:t>Leopold</a:t>
            </a:r>
            <a:r>
              <a:rPr lang="zh-CN" altLang="en-US" sz="4400" dirty="0" smtClean="0"/>
              <a:t>（</a:t>
            </a:r>
            <a:r>
              <a:rPr lang="zh-CN" altLang="zh-CN" sz="4400" dirty="0" smtClean="0"/>
              <a:t>隔世情缘</a:t>
            </a:r>
            <a:r>
              <a:rPr lang="zh-CN" altLang="en-US" sz="4400" dirty="0" smtClean="0"/>
              <a:t>）</a:t>
            </a:r>
            <a:r>
              <a:rPr lang="en-US" altLang="zh-CN" sz="4400" dirty="0" smtClean="0"/>
              <a:t>(</a:t>
            </a:r>
            <a:r>
              <a:rPr lang="en-US" altLang="zh-CN" sz="4400" dirty="0"/>
              <a:t>as Leopold)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86306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Scarlett Johansson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美式发音：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Avengers</a:t>
            </a:r>
            <a:r>
              <a:rPr lang="zh-CN" altLang="en-US" sz="3600" dirty="0" smtClean="0"/>
              <a:t>）复仇者联盟）</a:t>
            </a:r>
            <a:r>
              <a:rPr lang="en-US" sz="3600" dirty="0" smtClean="0"/>
              <a:t>(as Natasha Romanoff/Black Widow)</a:t>
            </a:r>
            <a:r>
              <a:rPr lang="zh-CN" altLang="en-US" sz="3600" dirty="0" smtClean="0"/>
              <a:t>，</a:t>
            </a:r>
            <a:r>
              <a:rPr lang="en-US" sz="3600" dirty="0" smtClean="0"/>
              <a:t>The Nanny Diaries</a:t>
            </a:r>
            <a:r>
              <a:rPr lang="zh-CN" altLang="en-US" sz="3600" dirty="0" smtClean="0"/>
              <a:t>（保姆日记）（</a:t>
            </a:r>
            <a:r>
              <a:rPr lang="en-US" sz="3600" dirty="0" smtClean="0"/>
              <a:t>as Annie Braddock</a:t>
            </a:r>
            <a:r>
              <a:rPr lang="zh-CN" altLang="en-US" sz="3600" dirty="0" smtClean="0"/>
              <a:t>）</a:t>
            </a:r>
            <a:endParaRPr lang="zh-CN" altLang="en-US" sz="36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英式发音：</a:t>
            </a:r>
            <a:r>
              <a:rPr lang="en-US" sz="3600" dirty="0" smtClean="0"/>
              <a:t>98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The Other Boleyn Girl </a:t>
            </a:r>
            <a:r>
              <a:rPr lang="zh-CN" altLang="en-US" sz="4400" dirty="0" smtClean="0"/>
              <a:t>（另一个波琳家的女孩）</a:t>
            </a:r>
            <a:r>
              <a:rPr lang="en-US" sz="4400" dirty="0" smtClean="0"/>
              <a:t> (as Mary Boleyn) 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Jude Law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Sherlock Holmes</a:t>
            </a:r>
            <a:r>
              <a:rPr lang="zh-CN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大侦探福尔摩斯（系列电影）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Dr. John Watson)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99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Young Pope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年轻的教宗（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Lenny </a:t>
            </a:r>
            <a:r>
              <a:rPr lang="en-US" altLang="zh-C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Belardo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18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James McAvoy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+mj-lt"/>
              </a:rPr>
              <a:t>X-Men </a:t>
            </a:r>
            <a:r>
              <a:rPr lang="zh-CN" altLang="en-US" sz="4400" dirty="0" smtClean="0">
                <a:latin typeface="+mj-lt"/>
              </a:rPr>
              <a:t>（</a:t>
            </a:r>
            <a:r>
              <a:rPr lang="en-US" altLang="zh-CN" sz="4400" dirty="0" smtClean="0">
                <a:latin typeface="+mj-lt"/>
              </a:rPr>
              <a:t>X</a:t>
            </a:r>
            <a:r>
              <a:rPr lang="zh-CN" altLang="zh-CN" sz="4400" dirty="0">
                <a:latin typeface="+mj-lt"/>
              </a:rPr>
              <a:t>战警前传</a:t>
            </a:r>
            <a:r>
              <a:rPr lang="zh-CN" altLang="zh-CN" sz="4400" dirty="0" smtClean="0">
                <a:latin typeface="+mj-lt"/>
              </a:rPr>
              <a:t>系列</a:t>
            </a:r>
            <a:r>
              <a:rPr lang="zh-CN" altLang="en-US" sz="4400" dirty="0" smtClean="0">
                <a:latin typeface="+mj-lt"/>
              </a:rPr>
              <a:t>）</a:t>
            </a:r>
            <a:r>
              <a:rPr lang="en-US" altLang="zh-CN" sz="4400" dirty="0" smtClean="0">
                <a:latin typeface="+mj-lt"/>
              </a:rPr>
              <a:t>(</a:t>
            </a:r>
            <a:r>
              <a:rPr lang="en-US" altLang="zh-CN" sz="4400" dirty="0">
                <a:latin typeface="+mj-lt"/>
              </a:rPr>
              <a:t>as Prof. Charles Xavier)</a:t>
            </a:r>
            <a:endParaRPr lang="zh-CN" altLang="en-US" sz="4400" dirty="0">
              <a:latin typeface="+mj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</a:t>
            </a:r>
            <a:r>
              <a:rPr lang="zh-CN" altLang="zh-CN" sz="3600" dirty="0" smtClean="0"/>
              <a:t>发音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Wanted </a:t>
            </a:r>
            <a:r>
              <a:rPr lang="zh-CN" altLang="zh-CN" sz="4400" dirty="0"/>
              <a:t>杀手</a:t>
            </a:r>
            <a:r>
              <a:rPr lang="zh-CN" altLang="zh-CN" sz="4400" dirty="0" smtClean="0"/>
              <a:t>联盟</a:t>
            </a:r>
            <a:r>
              <a:rPr lang="en-US" altLang="zh-CN" sz="4400" dirty="0"/>
              <a:t>(as Wesley)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77818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Natalie Portman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美式发音：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 Wars: The Phantom Menace</a:t>
            </a:r>
            <a:r>
              <a:rPr lang="zh-CN" altLang="en-US" sz="2800" dirty="0" smtClean="0"/>
              <a:t>（星球大战</a:t>
            </a:r>
            <a:r>
              <a:rPr lang="en-US" sz="2800" dirty="0" smtClean="0"/>
              <a:t>1</a:t>
            </a:r>
            <a:r>
              <a:rPr lang="zh-CN" altLang="en-US" sz="2800" dirty="0" smtClean="0"/>
              <a:t>：幽灵的威胁）；</a:t>
            </a:r>
            <a:r>
              <a:rPr lang="en-US" sz="2800" dirty="0" smtClean="0"/>
              <a:t>Star Wars: Attack of the Clones </a:t>
            </a:r>
            <a:r>
              <a:rPr lang="zh-CN" altLang="en-US" sz="2800" dirty="0" smtClean="0"/>
              <a:t>（星球大战</a:t>
            </a:r>
            <a:r>
              <a:rPr lang="en-US" sz="2800" dirty="0" smtClean="0"/>
              <a:t>2</a:t>
            </a:r>
            <a:r>
              <a:rPr lang="zh-CN" altLang="en-US" sz="2800" dirty="0" smtClean="0"/>
              <a:t>：克隆人的进攻）</a:t>
            </a:r>
            <a:r>
              <a:rPr lang="en-US" sz="2800" dirty="0" smtClean="0"/>
              <a:t> (as Senator </a:t>
            </a:r>
            <a:r>
              <a:rPr lang="en-US" sz="2800" dirty="0" err="1" smtClean="0"/>
              <a:t>Padm</a:t>
            </a:r>
            <a:r>
              <a:rPr lang="en-US" altLang="zh-CN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Amidala</a:t>
            </a:r>
            <a:r>
              <a:rPr lang="en-US" sz="2800" dirty="0" smtClean="0"/>
              <a:t>)</a:t>
            </a:r>
            <a:endParaRPr lang="zh-CN" altLang="en-US" sz="28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英式发音：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Other Boleyn Girl </a:t>
            </a:r>
            <a:r>
              <a:rPr lang="zh-CN" altLang="en-US" sz="4000" dirty="0" smtClean="0"/>
              <a:t>另一个波琳家的女孩</a:t>
            </a:r>
            <a:r>
              <a:rPr lang="en-US" sz="4000" dirty="0" smtClean="0"/>
              <a:t> (as Anne Boleyn)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Jonathan Rhys-Meyers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Tudors 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都铎王朝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King Henry VIII)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95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Dracula 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德古拉伯爵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Dracula/Alexander Grayson)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4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影视、演员资料来源</a:t>
            </a:r>
            <a:endParaRPr lang="zh-CN" altLang="en-US" b="1" dirty="0">
              <a:solidFill>
                <a:srgbClr val="0070C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华文隶书" pitchFamily="2" charset="-122"/>
                <a:ea typeface="华文隶书" pitchFamily="2" charset="-122"/>
              </a:rPr>
              <a:t>时光网，豆瓣网</a:t>
            </a:r>
            <a:endParaRPr lang="en-US" altLang="zh-CN" sz="4800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sz="4800" dirty="0" smtClean="0">
                <a:latin typeface="华文隶书" pitchFamily="2" charset="-122"/>
                <a:ea typeface="华文隶书" pitchFamily="2" charset="-122"/>
              </a:rPr>
              <a:t>可在上述网站查阅电影、电视剧、演员信息，作为预习内容的一部分（假如不怕剧透的话）</a:t>
            </a:r>
            <a:endParaRPr lang="zh-CN" altLang="en-US" sz="4800" dirty="0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Emily </a:t>
            </a:r>
            <a:r>
              <a:rPr lang="en-US" altLang="zh-CN" sz="5400" dirty="0" err="1">
                <a:solidFill>
                  <a:srgbClr val="FF0000"/>
                </a:solidFill>
              </a:rPr>
              <a:t>Vancamp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Revenge 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复仇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Emily Thorne / Amanda Clarke)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</a:t>
            </a:r>
            <a:r>
              <a:rPr lang="en-US" altLang="zh-CN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</a:t>
            </a:r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宾</a:t>
            </a:r>
            <a:r>
              <a:rPr lang="zh-CN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虚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(2010) (as Esther)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92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Hugo Weaving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  <a:r>
              <a:rPr lang="zh-CN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黑客帝国系列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Agent Smith)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 of the Rings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魔戒系列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Elrond, the Elf King)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3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Gillian Anderson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The X-Files </a:t>
            </a:r>
            <a:r>
              <a:rPr lang="zh-CN" altLang="en-US" sz="48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（</a:t>
            </a:r>
            <a:r>
              <a:rPr lang="en-US" altLang="zh-CN" sz="48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X</a:t>
            </a:r>
            <a:r>
              <a:rPr lang="zh-CN" altLang="zh-CN" sz="48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档案</a:t>
            </a:r>
            <a:r>
              <a:rPr lang="zh-CN" altLang="en-US" sz="48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）</a:t>
            </a:r>
            <a:r>
              <a:rPr lang="en-US" altLang="zh-CN" sz="48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48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(as Agent Dana Scully)</a:t>
            </a:r>
            <a:endParaRPr lang="zh-CN" altLang="en-US" sz="48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Johnny </a:t>
            </a:r>
            <a:r>
              <a:rPr lang="en-US" altLang="zh-CN" sz="4400" dirty="0" smtClean="0"/>
              <a:t>English:  Reborn</a:t>
            </a:r>
            <a:r>
              <a:rPr lang="zh-CN" altLang="en-US" sz="4400" dirty="0" smtClean="0"/>
              <a:t>（憨豆特工：</a:t>
            </a:r>
            <a:r>
              <a:rPr lang="zh-CN" altLang="zh-CN" sz="4400" dirty="0" smtClean="0"/>
              <a:t>憨</a:t>
            </a:r>
            <a:r>
              <a:rPr lang="zh-CN" altLang="zh-CN" sz="4400" dirty="0"/>
              <a:t>豆</a:t>
            </a:r>
            <a:r>
              <a:rPr lang="zh-CN" altLang="zh-CN" sz="4400" dirty="0" smtClean="0"/>
              <a:t>重生</a:t>
            </a:r>
            <a:r>
              <a:rPr lang="zh-CN" altLang="en-US" sz="4400" dirty="0" smtClean="0"/>
              <a:t>）</a:t>
            </a:r>
            <a:r>
              <a:rPr lang="en-US" altLang="zh-CN" sz="4400" dirty="0" smtClean="0"/>
              <a:t> </a:t>
            </a:r>
            <a:r>
              <a:rPr lang="en-US" altLang="zh-CN" sz="4400" dirty="0"/>
              <a:t>(as Pamela)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2401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Kate </a:t>
            </a:r>
            <a:r>
              <a:rPr lang="en-US" altLang="zh-CN" sz="5400" dirty="0" err="1"/>
              <a:t>Beckinsale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>
                <a:latin typeface="+mj-lt"/>
              </a:rPr>
              <a:t>Underworld 1</a:t>
            </a:r>
            <a:r>
              <a:rPr lang="en-US" altLang="zh-CN" sz="4800" dirty="0">
                <a:latin typeface="+mj-lt"/>
              </a:rPr>
              <a:t>, 2, </a:t>
            </a:r>
            <a:r>
              <a:rPr lang="en-US" altLang="zh-CN" sz="4800" dirty="0" smtClean="0">
                <a:latin typeface="+mj-lt"/>
              </a:rPr>
              <a:t>4</a:t>
            </a:r>
            <a:r>
              <a:rPr lang="zh-CN" altLang="en-US" sz="4800" dirty="0" smtClean="0">
                <a:latin typeface="+mj-lt"/>
              </a:rPr>
              <a:t>（</a:t>
            </a:r>
            <a:r>
              <a:rPr lang="zh-CN" altLang="zh-CN" sz="4800" dirty="0" smtClean="0">
                <a:latin typeface="+mj-lt"/>
              </a:rPr>
              <a:t>黑夜</a:t>
            </a:r>
            <a:r>
              <a:rPr lang="zh-CN" altLang="zh-CN" sz="4800" dirty="0">
                <a:latin typeface="+mj-lt"/>
              </a:rPr>
              <a:t>传说</a:t>
            </a:r>
            <a:r>
              <a:rPr lang="zh-CN" altLang="zh-CN" sz="4800" dirty="0" smtClean="0">
                <a:latin typeface="+mj-lt"/>
              </a:rPr>
              <a:t>系列</a:t>
            </a:r>
            <a:r>
              <a:rPr lang="zh-CN" altLang="en-US" sz="4800" dirty="0" smtClean="0">
                <a:latin typeface="+mj-lt"/>
              </a:rPr>
              <a:t>）</a:t>
            </a:r>
            <a:r>
              <a:rPr lang="en-US" altLang="zh-CN" sz="4800" dirty="0" smtClean="0">
                <a:latin typeface="+mj-lt"/>
              </a:rPr>
              <a:t> </a:t>
            </a:r>
            <a:r>
              <a:rPr lang="en-US" altLang="zh-CN" sz="4800" dirty="0">
                <a:latin typeface="+mj-lt"/>
              </a:rPr>
              <a:t>(as Selene)</a:t>
            </a:r>
            <a:endParaRPr lang="zh-CN" altLang="en-US" sz="4800" dirty="0">
              <a:latin typeface="+mj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+mj-lt"/>
              </a:rPr>
              <a:t>Pearl Harbor </a:t>
            </a:r>
            <a:r>
              <a:rPr lang="zh-CN" altLang="en-US" sz="4800" dirty="0" smtClean="0">
                <a:latin typeface="+mj-lt"/>
              </a:rPr>
              <a:t>（</a:t>
            </a:r>
            <a:r>
              <a:rPr lang="zh-CN" altLang="zh-CN" sz="4800" dirty="0" smtClean="0">
                <a:latin typeface="+mj-lt"/>
              </a:rPr>
              <a:t>珍珠港</a:t>
            </a:r>
            <a:r>
              <a:rPr lang="zh-CN" altLang="en-US" sz="4800" dirty="0" smtClean="0">
                <a:latin typeface="+mj-lt"/>
              </a:rPr>
              <a:t>）</a:t>
            </a:r>
            <a:r>
              <a:rPr lang="zh-CN" altLang="zh-CN" sz="4800" dirty="0" smtClean="0">
                <a:latin typeface="+mj-lt"/>
              </a:rPr>
              <a:t> </a:t>
            </a:r>
            <a:r>
              <a:rPr lang="en-US" altLang="zh-CN" sz="4800" dirty="0">
                <a:latin typeface="+mj-lt"/>
              </a:rPr>
              <a:t>(as Evelyn Johnson)</a:t>
            </a:r>
            <a:endParaRPr lang="zh-CN" alt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425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Cate Blanchett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 smtClean="0"/>
              <a:t>美式</a:t>
            </a:r>
            <a:r>
              <a:rPr lang="zh-CN" altLang="zh-CN" sz="3600" dirty="0"/>
              <a:t>发音：</a:t>
            </a:r>
            <a:r>
              <a:rPr lang="en-US" altLang="zh-CN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/>
              <a:t>Hanna</a:t>
            </a:r>
            <a:r>
              <a:rPr lang="zh-CN" altLang="zh-CN" sz="4800" dirty="0"/>
              <a:t>汉娜，杀神少女</a:t>
            </a:r>
            <a:r>
              <a:rPr lang="en-US" altLang="zh-CN" sz="4800" dirty="0"/>
              <a:t> (as Marissa)</a:t>
            </a:r>
            <a:endParaRPr lang="zh-CN" altLang="en-US" sz="48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 of the Rings</a:t>
            </a:r>
            <a:r>
              <a:rPr lang="zh-CN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魔戒系列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Galadriel)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5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Charlie Cox 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英式发音：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Stardust</a:t>
            </a:r>
            <a:r>
              <a:rPr lang="zh-CN" altLang="en-US" sz="5400" dirty="0" smtClean="0"/>
              <a:t>（星尘）</a:t>
            </a:r>
            <a:r>
              <a:rPr lang="en-US" sz="5400" dirty="0" smtClean="0"/>
              <a:t>(as Tristan)</a:t>
            </a:r>
            <a:endParaRPr lang="zh-CN" altLang="en-US" sz="54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美式发音：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Daredevil</a:t>
            </a:r>
            <a:r>
              <a:rPr lang="zh-CN" altLang="en-US" sz="4400" dirty="0" smtClean="0"/>
              <a:t>（超胆侠</a:t>
            </a:r>
            <a:r>
              <a:rPr lang="en-US" sz="4400" dirty="0" smtClean="0"/>
              <a:t>/</a:t>
            </a:r>
            <a:r>
              <a:rPr lang="zh-CN" altLang="en-US" sz="4400" dirty="0" smtClean="0"/>
              <a:t>夜魔侠）</a:t>
            </a:r>
            <a:r>
              <a:rPr lang="en-US" sz="4400" dirty="0" smtClean="0"/>
              <a:t>(as Matthew Murdoch/Daredevil)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Claire Danes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美式</a:t>
            </a:r>
            <a:r>
              <a:rPr lang="zh-CN" altLang="en-US" sz="3600" dirty="0" smtClean="0"/>
              <a:t>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Romeo and Juliet </a:t>
            </a:r>
            <a:r>
              <a:rPr lang="zh-CN" altLang="en-US" sz="4000" dirty="0" smtClean="0"/>
              <a:t>（罗密欧与朱丽叶：现代激情版）</a:t>
            </a:r>
            <a:r>
              <a:rPr lang="en-US" sz="4000" dirty="0" smtClean="0"/>
              <a:t>(as Juliet)</a:t>
            </a:r>
            <a:endParaRPr lang="zh-CN" altLang="en-US" sz="40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英式发音：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Stardust</a:t>
            </a:r>
            <a:r>
              <a:rPr lang="zh-CN" altLang="en-US" sz="4400" dirty="0" smtClean="0"/>
              <a:t>（星尘）</a:t>
            </a:r>
            <a:r>
              <a:rPr lang="en-US" sz="4400" dirty="0" smtClean="0"/>
              <a:t>(as </a:t>
            </a:r>
            <a:r>
              <a:rPr lang="en-US" sz="4400" dirty="0" err="1" smtClean="0"/>
              <a:t>Yvaine</a:t>
            </a:r>
            <a:r>
              <a:rPr lang="en-US" sz="4400" dirty="0" smtClean="0"/>
              <a:t>)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</a:rPr>
              <a:t>Jessica De </a:t>
            </a:r>
            <a:r>
              <a:rPr lang="en-US" altLang="zh-CN" sz="5400" dirty="0" err="1">
                <a:solidFill>
                  <a:srgbClr val="FF0000"/>
                </a:solidFill>
              </a:rPr>
              <a:t>Gouw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美式</a:t>
            </a:r>
            <a:r>
              <a:rPr lang="zh-CN" altLang="zh-CN" sz="3600" dirty="0" smtClean="0"/>
              <a:t>发音</a:t>
            </a:r>
            <a:r>
              <a:rPr lang="zh-CN" altLang="en-US" sz="3600" dirty="0"/>
              <a:t>：</a:t>
            </a:r>
            <a:r>
              <a:rPr lang="en-US" altLang="zh-CN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  <a:r>
              <a:rPr lang="zh-CN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绿箭侠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Helena 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Bertinelli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zh-CN" sz="3600" dirty="0"/>
              <a:t>英式发音：</a:t>
            </a:r>
            <a:r>
              <a:rPr lang="en-US" altLang="zh-CN" sz="3600" dirty="0"/>
              <a:t>100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Dracula</a:t>
            </a:r>
            <a:r>
              <a:rPr lang="zh-CN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德古拉伯爵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Mina Murray)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7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Robert Downey Jr.</a:t>
            </a:r>
            <a:endParaRPr lang="zh-CN" altLang="en-US" sz="5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美式发音：</a:t>
            </a:r>
            <a:r>
              <a:rPr lang="en-US" sz="3600" dirty="0" smtClean="0"/>
              <a:t>100</a:t>
            </a:r>
            <a:endParaRPr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Avengers</a:t>
            </a:r>
            <a:r>
              <a:rPr lang="zh-CN" altLang="en-US" sz="4400" dirty="0" smtClean="0"/>
              <a:t>（复仇者联盟）</a:t>
            </a:r>
            <a:r>
              <a:rPr lang="en-US" sz="4400" dirty="0" smtClean="0"/>
              <a:t>(as Tony Stark)</a:t>
            </a:r>
            <a:endParaRPr lang="zh-CN" altLang="en-US" sz="44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英式发音：</a:t>
            </a:r>
            <a:r>
              <a:rPr lang="en-US" sz="3600" dirty="0" smtClean="0"/>
              <a:t>95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Sherlock Holmes</a:t>
            </a:r>
            <a:r>
              <a:rPr lang="zh-CN" altLang="en-US" sz="4000" dirty="0" smtClean="0"/>
              <a:t>（大侦探福尔摩斯）</a:t>
            </a:r>
            <a:r>
              <a:rPr lang="en-US" sz="4000" dirty="0" smtClean="0"/>
              <a:t>(as Sherlock Holmes)</a:t>
            </a:r>
            <a:endParaRPr lang="zh-CN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749</Words>
  <Application>Microsoft Office PowerPoint</Application>
  <PresentationFormat>全屏显示(4:3)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主题​​</vt:lpstr>
      <vt:lpstr>英音美音双修演员名单</vt:lpstr>
      <vt:lpstr>影视、演员资料来源</vt:lpstr>
      <vt:lpstr>Gillian Anderson</vt:lpstr>
      <vt:lpstr>Kate Beckinsale</vt:lpstr>
      <vt:lpstr>Cate Blanchett</vt:lpstr>
      <vt:lpstr>Charlie Cox </vt:lpstr>
      <vt:lpstr>Claire Danes</vt:lpstr>
      <vt:lpstr>Jessica De Gouw</vt:lpstr>
      <vt:lpstr>Robert Downey Jr.</vt:lpstr>
      <vt:lpstr>Ioan Gruffudd</vt:lpstr>
      <vt:lpstr>Maggie Gyllenhaal</vt:lpstr>
      <vt:lpstr>Anne Hathaway</vt:lpstr>
      <vt:lpstr>Nicholas Hoult</vt:lpstr>
      <vt:lpstr>Hugh Jackman</vt:lpstr>
      <vt:lpstr>Scarlett Johansson</vt:lpstr>
      <vt:lpstr>Jude Law</vt:lpstr>
      <vt:lpstr>James McAvoy</vt:lpstr>
      <vt:lpstr>Natalie Portman</vt:lpstr>
      <vt:lpstr>Jonathan Rhys-Meyers</vt:lpstr>
      <vt:lpstr>Emily Vancamp</vt:lpstr>
      <vt:lpstr>Hugo Weaving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英音美音双修演员名单</dc:title>
  <dc:creator>admin</dc:creator>
  <cp:lastModifiedBy>admin</cp:lastModifiedBy>
  <cp:revision>21</cp:revision>
  <dcterms:created xsi:type="dcterms:W3CDTF">2017-02-10T07:27:55Z</dcterms:created>
  <dcterms:modified xsi:type="dcterms:W3CDTF">2018-02-03T07:43:00Z</dcterms:modified>
</cp:coreProperties>
</file>