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49" r:id="rId3"/>
    <p:sldMasterId id="2147483651" r:id="rId4"/>
    <p:sldMasterId id="2147483652" r:id="rId5"/>
  </p:sldMasterIdLst>
  <p:notesMasterIdLst>
    <p:notesMasterId r:id="rId19"/>
  </p:notesMasterIdLst>
  <p:handoutMasterIdLst>
    <p:handoutMasterId r:id="rId20"/>
  </p:handoutMasterIdLst>
  <p:sldIdLst>
    <p:sldId id="256" r:id="rId6"/>
    <p:sldId id="322" r:id="rId7"/>
    <p:sldId id="321" r:id="rId8"/>
    <p:sldId id="323" r:id="rId9"/>
    <p:sldId id="324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285" r:id="rId1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FF7171"/>
    <a:srgbClr val="FF0505"/>
    <a:srgbClr val="E20000"/>
    <a:srgbClr val="875818"/>
    <a:srgbClr val="52350E"/>
    <a:srgbClr val="430000"/>
    <a:srgbClr val="4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16" autoAdjust="0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87824F-1A48-4570-AC75-9E7AC5583A9E}" type="datetimeFigureOut">
              <a:rPr lang="ko-KR" altLang="en-US"/>
              <a:pPr>
                <a:defRPr/>
              </a:pPr>
              <a:t>2013-01-02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46868B-19BE-4C79-BC06-47619D8228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70B3BD-2DCE-4AE5-8844-F172ADA84B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DC80A-F0F8-44CA-8773-31BB03A14D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D1B4-2192-45A5-9521-BCDBB44CE6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C84D-15EC-4373-80D1-2C5E85CD40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2ECC-13AE-4C60-AEC7-91A0F3956B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A80E-EC34-482E-889F-AA71702FF9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89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A365C1-2136-4060-B280-31B95187CD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52400"/>
            <a:ext cx="8229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562CC6-9376-4ADE-9509-320E324B14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5312B3-C972-4BA8-B6FB-1F70BE025D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52400"/>
            <a:ext cx="8229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5876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7C0472-51C8-45DE-9280-9B97E3972C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68230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HY헤드라인M" pitchFamily="18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6"/>
          <p:cNvSpPr>
            <a:spLocks noChangeArrowheads="1"/>
          </p:cNvSpPr>
          <p:nvPr/>
        </p:nvSpPr>
        <p:spPr bwMode="auto">
          <a:xfrm>
            <a:off x="-17463" y="873125"/>
            <a:ext cx="91614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6000" b="1" dirty="0" smtClean="0">
                <a:latin typeface="Bookman Old Style" pitchFamily="18" charset="0"/>
                <a:ea typeface="HY헤드라인M" pitchFamily="18" charset="-127"/>
                <a:cs typeface="Arial Unicode MS" pitchFamily="50" charset="-127"/>
              </a:rPr>
              <a:t>Madame </a:t>
            </a:r>
            <a:r>
              <a:rPr lang="en-US" altLang="ko-KR" sz="6000" b="1" dirty="0" err="1" smtClean="0">
                <a:latin typeface="Bookman Old Style" pitchFamily="18" charset="0"/>
                <a:ea typeface="HY헤드라인M" pitchFamily="18" charset="-127"/>
                <a:cs typeface="Arial Unicode MS" pitchFamily="50" charset="-127"/>
              </a:rPr>
              <a:t>Célestin’s</a:t>
            </a:r>
            <a:r>
              <a:rPr lang="en-US" altLang="ko-KR" sz="6000" b="1" dirty="0" smtClean="0">
                <a:latin typeface="Bookman Old Style" pitchFamily="18" charset="0"/>
                <a:ea typeface="HY헤드라인M" pitchFamily="18" charset="-127"/>
                <a:cs typeface="Arial Unicode MS" pitchFamily="50" charset="-127"/>
              </a:rPr>
              <a:t> Divorce</a:t>
            </a:r>
            <a:endParaRPr lang="en-US" altLang="ko-KR" sz="6000" b="1" dirty="0">
              <a:latin typeface="Bookman Old Style" pitchFamily="18" charset="0"/>
              <a:ea typeface="HY헤드라인M" pitchFamily="18" charset="-127"/>
              <a:cs typeface="Arial Unicode MS" pitchFamily="50" charset="-127"/>
            </a:endParaRPr>
          </a:p>
        </p:txBody>
      </p:sp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1403648" y="2204864"/>
            <a:ext cx="9161463" cy="50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2700" b="1" smtClean="0">
                <a:solidFill>
                  <a:srgbClr val="C00000"/>
                </a:solidFill>
                <a:latin typeface="Segoe Script" pitchFamily="34" charset="0"/>
                <a:ea typeface="HY헤드라인M" pitchFamily="18" charset="-127"/>
                <a:cs typeface="Arial Unicode MS" pitchFamily="50" charset="-127"/>
              </a:rPr>
              <a:t>Kate </a:t>
            </a:r>
            <a:r>
              <a:rPr lang="en-US" altLang="ko-KR" sz="2700" b="1" smtClean="0">
                <a:solidFill>
                  <a:srgbClr val="C00000"/>
                </a:solidFill>
                <a:latin typeface="Segoe Script" pitchFamily="34" charset="0"/>
                <a:ea typeface="HY헤드라인M" pitchFamily="18" charset="-127"/>
                <a:cs typeface="Arial Unicode MS" pitchFamily="50" charset="-127"/>
              </a:rPr>
              <a:t>Chopin </a:t>
            </a:r>
            <a:endParaRPr lang="en-US" altLang="ko-KR" sz="2700" b="1" dirty="0">
              <a:solidFill>
                <a:srgbClr val="C00000"/>
              </a:solidFill>
              <a:latin typeface="Segoe Script" pitchFamily="34" charset="0"/>
              <a:ea typeface="HY헤드라인M" pitchFamily="18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제목 1"/>
          <p:cNvSpPr>
            <a:spLocks noGrp="1"/>
          </p:cNvSpPr>
          <p:nvPr>
            <p:ph type="title"/>
          </p:nvPr>
        </p:nvSpPr>
        <p:spPr>
          <a:xfrm>
            <a:off x="0" y="508000"/>
            <a:ext cx="9144000" cy="331788"/>
          </a:xfrm>
        </p:spPr>
        <p:txBody>
          <a:bodyPr/>
          <a:lstStyle/>
          <a:p>
            <a:pPr algn="ctr"/>
            <a:r>
              <a:rPr lang="en-US" altLang="ko-KR" dirty="0" smtClean="0">
                <a:latin typeface="Bookman Old Style" pitchFamily="18" charset="0"/>
              </a:rPr>
              <a:t>The Catholic Theme</a:t>
            </a:r>
          </a:p>
        </p:txBody>
      </p:sp>
      <p:grpSp>
        <p:nvGrpSpPr>
          <p:cNvPr id="106" name="그룹 3"/>
          <p:cNvGrpSpPr>
            <a:grpSpLocks/>
          </p:cNvGrpSpPr>
          <p:nvPr/>
        </p:nvGrpSpPr>
        <p:grpSpPr bwMode="auto">
          <a:xfrm>
            <a:off x="179512" y="1700337"/>
            <a:ext cx="8784976" cy="3672358"/>
            <a:chOff x="1057156" y="1484313"/>
            <a:chExt cx="8800232" cy="3672358"/>
          </a:xfrm>
        </p:grpSpPr>
        <p:pic>
          <p:nvPicPr>
            <p:cNvPr id="107" name="Picture 275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384146" flipV="1">
              <a:off x="1524000" y="2482850"/>
              <a:ext cx="528638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" name="Picture 276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384146" flipV="1">
              <a:off x="1809750" y="3482975"/>
              <a:ext cx="528638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0" name="그룹 61"/>
            <p:cNvGrpSpPr>
              <a:grpSpLocks/>
            </p:cNvGrpSpPr>
            <p:nvPr/>
          </p:nvGrpSpPr>
          <p:grpSpPr bwMode="auto">
            <a:xfrm>
              <a:off x="1630363" y="1484313"/>
              <a:ext cx="8227024" cy="1428750"/>
              <a:chOff x="1630363" y="1484313"/>
              <a:chExt cx="8227024" cy="1428750"/>
            </a:xfrm>
          </p:grpSpPr>
          <p:sp>
            <p:nvSpPr>
              <p:cNvPr id="151" name="모서리가 둥근 직사각형 48"/>
              <p:cNvSpPr/>
              <p:nvPr/>
            </p:nvSpPr>
            <p:spPr bwMode="auto">
              <a:xfrm>
                <a:off x="1630363" y="2055813"/>
                <a:ext cx="6429375" cy="8572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b="1">
                  <a:latin typeface="Bookman Old Style" pitchFamily="18" charset="0"/>
                </a:endParaRPr>
              </a:p>
            </p:txBody>
          </p:sp>
          <p:grpSp>
            <p:nvGrpSpPr>
              <p:cNvPr id="152" name="그룹 51"/>
              <p:cNvGrpSpPr>
                <a:grpSpLocks/>
              </p:cNvGrpSpPr>
              <p:nvPr/>
            </p:nvGrpSpPr>
            <p:grpSpPr bwMode="auto">
              <a:xfrm>
                <a:off x="1916114" y="1484313"/>
                <a:ext cx="7941273" cy="1143000"/>
                <a:chOff x="3214678" y="4929198"/>
                <a:chExt cx="7941328" cy="1143008"/>
              </a:xfrm>
            </p:grpSpPr>
            <p:grpSp>
              <p:nvGrpSpPr>
                <p:cNvPr id="153" name="그룹 49"/>
                <p:cNvGrpSpPr>
                  <a:grpSpLocks/>
                </p:cNvGrpSpPr>
                <p:nvPr/>
              </p:nvGrpSpPr>
              <p:grpSpPr bwMode="auto">
                <a:xfrm>
                  <a:off x="4141781" y="5057783"/>
                  <a:ext cx="7014225" cy="885830"/>
                  <a:chOff x="4430170" y="5541717"/>
                  <a:chExt cx="7451768" cy="559266"/>
                </a:xfrm>
              </p:grpSpPr>
              <p:sp>
                <p:nvSpPr>
                  <p:cNvPr id="161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0" y="5541717"/>
                    <a:ext cx="7451768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lIns="342000" tIns="36000" bIns="36000" anchor="ctr"/>
                  <a:lstStyle/>
                  <a:p>
                    <a:pPr>
                      <a:defRPr/>
                    </a:pPr>
                    <a:r>
                      <a:rPr lang="en-US" altLang="zh-CN" b="1" dirty="0">
                        <a:latin typeface="Bookman Old Style" pitchFamily="18" charset="0"/>
                      </a:rPr>
                      <a:t>A Catholic attempting to go against the Church</a:t>
                    </a:r>
                    <a:endParaRPr kumimoji="0" lang="en-US" altLang="ko-KR" b="1" dirty="0">
                      <a:solidFill>
                        <a:srgbClr val="333333"/>
                      </a:solidFill>
                      <a:latin typeface="Bookman Old Style" pitchFamily="18" charset="0"/>
                      <a:ea typeface="HY헤드라인M" pitchFamily="18" charset="-127"/>
                    </a:endParaRPr>
                  </a:p>
                </p:txBody>
              </p:sp>
              <p:sp>
                <p:nvSpPr>
                  <p:cNvPr id="162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1"/>
                    <a:ext cx="7212162" cy="479702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lIns="342000" tIns="190800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55" name="그룹 39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417888" y="2227216"/>
                  <a:chExt cx="2314575" cy="2301875"/>
                </a:xfrm>
              </p:grpSpPr>
              <p:grpSp>
                <p:nvGrpSpPr>
                  <p:cNvPr id="15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17888" y="2227216"/>
                    <a:ext cx="2314575" cy="2301875"/>
                    <a:chOff x="549" y="2205"/>
                    <a:chExt cx="1406" cy="1402"/>
                  </a:xfrm>
                </p:grpSpPr>
                <p:sp>
                  <p:nvSpPr>
                    <p:cNvPr id="159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" y="2205"/>
                      <a:ext cx="1406" cy="140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9E0000"/>
                        </a:gs>
                        <a:gs pos="100000">
                          <a:srgbClr val="C00000"/>
                        </a:gs>
                      </a:gsLst>
                      <a:lin ang="5400000" scaled="1"/>
                    </a:gradFill>
                    <a:ln w="19050" algn="ctr">
                      <a:noFill/>
                      <a:round/>
                      <a:headEnd/>
                      <a:tailEnd/>
                    </a:ln>
                    <a:effectLst>
                      <a:outerShdw blurRad="149987" dist="127000" dir="2880000" algn="ctr">
                        <a:srgbClr val="000000">
                          <a:alpha val="28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contrasting" dir="t">
                        <a:rot lat="0" lon="0" rev="1500000"/>
                      </a:lightRig>
                    </a:scene3d>
                    <a:sp3d prstMaterial="metal">
                      <a:bevelT w="146050" h="139700"/>
                    </a:sp3d>
                  </p:spPr>
                  <p:txBody>
                    <a:bodyPr wrap="none" lIns="72000" tIns="0" rIns="72000" bIns="0" anchor="ctr"/>
                    <a:lstStyle/>
                    <a:p>
                      <a:pPr algn="ctr" fontAlgn="auto" latinLnBrk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0" lang="ko-KR" altLang="en-US" b="1" kern="0" dirty="0">
                        <a:solidFill>
                          <a:schemeClr val="bg1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60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7" y="2381"/>
                      <a:ext cx="236" cy="2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ko-KR" altLang="ko-KR" b="1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8" name="Freeform 56"/>
                  <p:cNvSpPr>
                    <a:spLocks/>
                  </p:cNvSpPr>
                  <p:nvPr/>
                </p:nvSpPr>
                <p:spPr bwMode="auto">
                  <a:xfrm>
                    <a:off x="3540125" y="2263728"/>
                    <a:ext cx="2073275" cy="692150"/>
                  </a:xfrm>
                  <a:custGeom>
                    <a:avLst/>
                    <a:gdLst>
                      <a:gd name="T0" fmla="*/ 0 w 4756"/>
                      <a:gd name="T1" fmla="*/ 2147483647 h 1576"/>
                      <a:gd name="T2" fmla="*/ 2147483647 w 4756"/>
                      <a:gd name="T3" fmla="*/ 2147483647 h 1576"/>
                      <a:gd name="T4" fmla="*/ 2147483647 w 4756"/>
                      <a:gd name="T5" fmla="*/ 2147483647 h 1576"/>
                      <a:gd name="T6" fmla="*/ 2147483647 w 4756"/>
                      <a:gd name="T7" fmla="*/ 2147483647 h 1576"/>
                      <a:gd name="T8" fmla="*/ 2147483647 w 4756"/>
                      <a:gd name="T9" fmla="*/ 2147483647 h 1576"/>
                      <a:gd name="T10" fmla="*/ 2147483647 w 4756"/>
                      <a:gd name="T11" fmla="*/ 2147483647 h 1576"/>
                      <a:gd name="T12" fmla="*/ 2147483647 w 4756"/>
                      <a:gd name="T13" fmla="*/ 2147483647 h 1576"/>
                      <a:gd name="T14" fmla="*/ 2147483647 w 4756"/>
                      <a:gd name="T15" fmla="*/ 2147483647 h 1576"/>
                      <a:gd name="T16" fmla="*/ 2147483647 w 4756"/>
                      <a:gd name="T17" fmla="*/ 2147483647 h 1576"/>
                      <a:gd name="T18" fmla="*/ 2147483647 w 4756"/>
                      <a:gd name="T19" fmla="*/ 2147483647 h 1576"/>
                      <a:gd name="T20" fmla="*/ 2147483647 w 4756"/>
                      <a:gd name="T21" fmla="*/ 2147483647 h 1576"/>
                      <a:gd name="T22" fmla="*/ 2147483647 w 4756"/>
                      <a:gd name="T23" fmla="*/ 2147483647 h 1576"/>
                      <a:gd name="T24" fmla="*/ 2147483647 w 4756"/>
                      <a:gd name="T25" fmla="*/ 2147483647 h 1576"/>
                      <a:gd name="T26" fmla="*/ 2147483647 w 4756"/>
                      <a:gd name="T27" fmla="*/ 2147483647 h 1576"/>
                      <a:gd name="T28" fmla="*/ 2147483647 w 4756"/>
                      <a:gd name="T29" fmla="*/ 2147483647 h 1576"/>
                      <a:gd name="T30" fmla="*/ 2147483647 w 4756"/>
                      <a:gd name="T31" fmla="*/ 2147483647 h 1576"/>
                      <a:gd name="T32" fmla="*/ 2147483647 w 4756"/>
                      <a:gd name="T33" fmla="*/ 2147483647 h 1576"/>
                      <a:gd name="T34" fmla="*/ 2147483647 w 4756"/>
                      <a:gd name="T35" fmla="*/ 2147483647 h 1576"/>
                      <a:gd name="T36" fmla="*/ 2147483647 w 4756"/>
                      <a:gd name="T37" fmla="*/ 2147483647 h 1576"/>
                      <a:gd name="T38" fmla="*/ 2147483647 w 4756"/>
                      <a:gd name="T39" fmla="*/ 2147483647 h 1576"/>
                      <a:gd name="T40" fmla="*/ 2147483647 w 4756"/>
                      <a:gd name="T41" fmla="*/ 2147483647 h 1576"/>
                      <a:gd name="T42" fmla="*/ 2147483647 w 4756"/>
                      <a:gd name="T43" fmla="*/ 2147483647 h 1576"/>
                      <a:gd name="T44" fmla="*/ 2147483647 w 4756"/>
                      <a:gd name="T45" fmla="*/ 2147483647 h 1576"/>
                      <a:gd name="T46" fmla="*/ 2147483647 w 4756"/>
                      <a:gd name="T47" fmla="*/ 2147483647 h 1576"/>
                      <a:gd name="T48" fmla="*/ 2147483647 w 4756"/>
                      <a:gd name="T49" fmla="*/ 2147483647 h 1576"/>
                      <a:gd name="T50" fmla="*/ 2147483647 w 4756"/>
                      <a:gd name="T51" fmla="*/ 0 h 1576"/>
                      <a:gd name="T52" fmla="*/ 2147483647 w 4756"/>
                      <a:gd name="T53" fmla="*/ 0 h 1576"/>
                      <a:gd name="T54" fmla="*/ 2147483647 w 4756"/>
                      <a:gd name="T55" fmla="*/ 2147483647 h 1576"/>
                      <a:gd name="T56" fmla="*/ 2147483647 w 4756"/>
                      <a:gd name="T57" fmla="*/ 2147483647 h 1576"/>
                      <a:gd name="T58" fmla="*/ 2147483647 w 4756"/>
                      <a:gd name="T59" fmla="*/ 2147483647 h 1576"/>
                      <a:gd name="T60" fmla="*/ 2147483647 w 4756"/>
                      <a:gd name="T61" fmla="*/ 2147483647 h 1576"/>
                      <a:gd name="T62" fmla="*/ 2147483647 w 4756"/>
                      <a:gd name="T63" fmla="*/ 2147483647 h 1576"/>
                      <a:gd name="T64" fmla="*/ 2147483647 w 4756"/>
                      <a:gd name="T65" fmla="*/ 2147483647 h 1576"/>
                      <a:gd name="T66" fmla="*/ 2147483647 w 4756"/>
                      <a:gd name="T67" fmla="*/ 2147483647 h 1576"/>
                      <a:gd name="T68" fmla="*/ 2147483647 w 4756"/>
                      <a:gd name="T69" fmla="*/ 2147483647 h 1576"/>
                      <a:gd name="T70" fmla="*/ 2147483647 w 4756"/>
                      <a:gd name="T71" fmla="*/ 2147483647 h 1576"/>
                      <a:gd name="T72" fmla="*/ 2147483647 w 4756"/>
                      <a:gd name="T73" fmla="*/ 2147483647 h 1576"/>
                      <a:gd name="T74" fmla="*/ 2147483647 w 4756"/>
                      <a:gd name="T75" fmla="*/ 2147483647 h 1576"/>
                      <a:gd name="T76" fmla="*/ 2147483647 w 4756"/>
                      <a:gd name="T77" fmla="*/ 2147483647 h 1576"/>
                      <a:gd name="T78" fmla="*/ 2147483647 w 4756"/>
                      <a:gd name="T79" fmla="*/ 2147483647 h 1576"/>
                      <a:gd name="T80" fmla="*/ 2147483647 w 4756"/>
                      <a:gd name="T81" fmla="*/ 2147483647 h 1576"/>
                      <a:gd name="T82" fmla="*/ 2147483647 w 4756"/>
                      <a:gd name="T83" fmla="*/ 2147483647 h 1576"/>
                      <a:gd name="T84" fmla="*/ 2147483647 w 4756"/>
                      <a:gd name="T85" fmla="*/ 2147483647 h 1576"/>
                      <a:gd name="T86" fmla="*/ 2147483647 w 4756"/>
                      <a:gd name="T87" fmla="*/ 2147483647 h 1576"/>
                      <a:gd name="T88" fmla="*/ 2147483647 w 4756"/>
                      <a:gd name="T89" fmla="*/ 2147483647 h 1576"/>
                      <a:gd name="T90" fmla="*/ 2147483647 w 4756"/>
                      <a:gd name="T91" fmla="*/ 2147483647 h 1576"/>
                      <a:gd name="T92" fmla="*/ 2147483647 w 4756"/>
                      <a:gd name="T93" fmla="*/ 2147483647 h 1576"/>
                      <a:gd name="T94" fmla="*/ 2147483647 w 4756"/>
                      <a:gd name="T95" fmla="*/ 2147483647 h 1576"/>
                      <a:gd name="T96" fmla="*/ 2147483647 w 4756"/>
                      <a:gd name="T97" fmla="*/ 2147483647 h 1576"/>
                      <a:gd name="T98" fmla="*/ 2147483647 w 4756"/>
                      <a:gd name="T99" fmla="*/ 2147483647 h 1576"/>
                      <a:gd name="T100" fmla="*/ 2147483647 w 4756"/>
                      <a:gd name="T101" fmla="*/ 2147483647 h 1576"/>
                      <a:gd name="T102" fmla="*/ 0 w 4756"/>
                      <a:gd name="T103" fmla="*/ 2147483647 h 157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756"/>
                      <a:gd name="T157" fmla="*/ 0 h 1576"/>
                      <a:gd name="T158" fmla="*/ 4756 w 4756"/>
                      <a:gd name="T159" fmla="*/ 1576 h 157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12700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b="1">
                      <a:latin typeface="Bookman Old Style" pitchFamily="18" charset="0"/>
                    </a:endParaRPr>
                  </a:p>
                </p:txBody>
              </p:sp>
            </p:grpSp>
          </p:grpSp>
        </p:grpSp>
        <p:sp>
          <p:nvSpPr>
            <p:cNvPr id="111" name="모서리가 둥근 직사각형 8"/>
            <p:cNvSpPr/>
            <p:nvPr/>
          </p:nvSpPr>
          <p:spPr bwMode="auto">
            <a:xfrm>
              <a:off x="1987550" y="3055938"/>
              <a:ext cx="6429375" cy="857250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b="1">
                <a:latin typeface="Bookman Old Style" pitchFamily="18" charset="0"/>
              </a:endParaRPr>
            </a:p>
          </p:txBody>
        </p:sp>
        <p:grpSp>
          <p:nvGrpSpPr>
            <p:cNvPr id="112" name="그룹 84"/>
            <p:cNvGrpSpPr>
              <a:grpSpLocks/>
            </p:cNvGrpSpPr>
            <p:nvPr/>
          </p:nvGrpSpPr>
          <p:grpSpPr bwMode="auto">
            <a:xfrm>
              <a:off x="2273300" y="2484438"/>
              <a:ext cx="7584087" cy="1143000"/>
              <a:chOff x="3214678" y="4929198"/>
              <a:chExt cx="7584080" cy="1143008"/>
            </a:xfrm>
          </p:grpSpPr>
          <p:grpSp>
            <p:nvGrpSpPr>
              <p:cNvPr id="141" name="그룹 85"/>
              <p:cNvGrpSpPr>
                <a:grpSpLocks/>
              </p:cNvGrpSpPr>
              <p:nvPr/>
            </p:nvGrpSpPr>
            <p:grpSpPr bwMode="auto">
              <a:xfrm>
                <a:off x="4141777" y="5057785"/>
                <a:ext cx="6656981" cy="885830"/>
                <a:chOff x="4430165" y="5541718"/>
                <a:chExt cx="7072239" cy="559266"/>
              </a:xfrm>
            </p:grpSpPr>
            <p:sp>
              <p:nvSpPr>
                <p:cNvPr id="149" name="AutoShape 50"/>
                <p:cNvSpPr>
                  <a:spLocks noChangeArrowheads="1"/>
                </p:cNvSpPr>
                <p:nvPr/>
              </p:nvSpPr>
              <p:spPr bwMode="auto">
                <a:xfrm>
                  <a:off x="4430165" y="5541718"/>
                  <a:ext cx="7072239" cy="55926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19050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lIns="342000" tIns="36000" bIns="36000" anchor="ctr"/>
                <a:lstStyle/>
                <a:p>
                  <a:pPr>
                    <a:defRPr/>
                  </a:pPr>
                  <a:r>
                    <a:rPr lang="en-US" altLang="zh-CN" b="1" dirty="0">
                      <a:latin typeface="Bookman Old Style" pitchFamily="18" charset="0"/>
                    </a:rPr>
                    <a:t>A final submission to the God and the conventions</a:t>
                  </a:r>
                  <a:endParaRPr kumimoji="0" lang="en-US" altLang="ko-KR" b="1" dirty="0">
                    <a:solidFill>
                      <a:srgbClr val="333333"/>
                    </a:solidFill>
                    <a:latin typeface="Bookman Old Style" pitchFamily="18" charset="0"/>
                    <a:ea typeface="HY헤드라인M" pitchFamily="18" charset="-127"/>
                  </a:endParaRPr>
                </a:p>
              </p:txBody>
            </p:sp>
            <p:sp>
              <p:nvSpPr>
                <p:cNvPr id="150" name="AutoShape 51"/>
                <p:cNvSpPr>
                  <a:spLocks noChangeArrowheads="1"/>
                </p:cNvSpPr>
                <p:nvPr/>
              </p:nvSpPr>
              <p:spPr bwMode="auto">
                <a:xfrm>
                  <a:off x="4588479" y="5572141"/>
                  <a:ext cx="6832627" cy="48474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>
                        <a:alpha val="37999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342000" tIns="190800" anchor="ctr"/>
                <a:lstStyle/>
                <a:p>
                  <a:endParaRPr lang="ko-KR" altLang="ko-KR" b="1" dirty="0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43" name="그룹 87"/>
              <p:cNvGrpSpPr>
                <a:grpSpLocks/>
              </p:cNvGrpSpPr>
              <p:nvPr/>
            </p:nvGrpSpPr>
            <p:grpSpPr bwMode="auto">
              <a:xfrm>
                <a:off x="3214678" y="4929198"/>
                <a:ext cx="1149315" cy="1143008"/>
                <a:chOff x="3417888" y="2227216"/>
                <a:chExt cx="2314575" cy="2301875"/>
              </a:xfrm>
            </p:grpSpPr>
            <p:grpSp>
              <p:nvGrpSpPr>
                <p:cNvPr id="145" name="Group 53"/>
                <p:cNvGrpSpPr>
                  <a:grpSpLocks/>
                </p:cNvGrpSpPr>
                <p:nvPr/>
              </p:nvGrpSpPr>
              <p:grpSpPr bwMode="auto">
                <a:xfrm>
                  <a:off x="3417888" y="2227216"/>
                  <a:ext cx="2314575" cy="2301875"/>
                  <a:chOff x="549" y="2205"/>
                  <a:chExt cx="1406" cy="1402"/>
                </a:xfrm>
              </p:grpSpPr>
              <p:sp>
                <p:nvSpPr>
                  <p:cNvPr id="1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549" y="2205"/>
                    <a:ext cx="1406" cy="140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E0000"/>
                      </a:gs>
                      <a:gs pos="100000">
                        <a:srgbClr val="C00000"/>
                      </a:gs>
                    </a:gsLst>
                    <a:lin ang="54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149987" dist="127000" dir="2880000" algn="ctr">
                      <a:srgbClr val="000000">
                        <a:alpha val="2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1500000"/>
                    </a:lightRig>
                  </a:scene3d>
                  <a:sp3d prstMaterial="metal">
                    <a:bevelT w="146050" h="139700"/>
                  </a:sp3d>
                </p:spPr>
                <p:txBody>
                  <a:bodyPr wrap="none" lIns="72000" tIns="0" rIns="72000" bIns="0" anchor="ctr"/>
                  <a:lstStyle/>
                  <a:p>
                    <a:pPr algn="ctr" fontAlgn="auto" latinLnBrk="0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ko-KR" altLang="en-US" b="1" kern="0" dirty="0">
                      <a:solidFill>
                        <a:schemeClr val="bg1"/>
                      </a:solidFill>
                      <a:latin typeface="Bookman Old Style" pitchFamily="18" charset="0"/>
                      <a:ea typeface="+mn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827" y="2381"/>
                    <a:ext cx="236" cy="2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46" name="Freeform 56"/>
                <p:cNvSpPr>
                  <a:spLocks/>
                </p:cNvSpPr>
                <p:nvPr/>
              </p:nvSpPr>
              <p:spPr bwMode="auto">
                <a:xfrm>
                  <a:off x="3540125" y="2263728"/>
                  <a:ext cx="2073275" cy="692150"/>
                </a:xfrm>
                <a:custGeom>
                  <a:avLst/>
                  <a:gdLst>
                    <a:gd name="T0" fmla="*/ 0 w 4756"/>
                    <a:gd name="T1" fmla="*/ 2147483647 h 1576"/>
                    <a:gd name="T2" fmla="*/ 2147483647 w 4756"/>
                    <a:gd name="T3" fmla="*/ 2147483647 h 1576"/>
                    <a:gd name="T4" fmla="*/ 2147483647 w 4756"/>
                    <a:gd name="T5" fmla="*/ 2147483647 h 1576"/>
                    <a:gd name="T6" fmla="*/ 2147483647 w 4756"/>
                    <a:gd name="T7" fmla="*/ 2147483647 h 1576"/>
                    <a:gd name="T8" fmla="*/ 2147483647 w 4756"/>
                    <a:gd name="T9" fmla="*/ 2147483647 h 1576"/>
                    <a:gd name="T10" fmla="*/ 2147483647 w 4756"/>
                    <a:gd name="T11" fmla="*/ 2147483647 h 1576"/>
                    <a:gd name="T12" fmla="*/ 2147483647 w 4756"/>
                    <a:gd name="T13" fmla="*/ 2147483647 h 1576"/>
                    <a:gd name="T14" fmla="*/ 2147483647 w 4756"/>
                    <a:gd name="T15" fmla="*/ 2147483647 h 1576"/>
                    <a:gd name="T16" fmla="*/ 2147483647 w 4756"/>
                    <a:gd name="T17" fmla="*/ 2147483647 h 1576"/>
                    <a:gd name="T18" fmla="*/ 2147483647 w 4756"/>
                    <a:gd name="T19" fmla="*/ 2147483647 h 1576"/>
                    <a:gd name="T20" fmla="*/ 2147483647 w 4756"/>
                    <a:gd name="T21" fmla="*/ 2147483647 h 1576"/>
                    <a:gd name="T22" fmla="*/ 2147483647 w 4756"/>
                    <a:gd name="T23" fmla="*/ 2147483647 h 1576"/>
                    <a:gd name="T24" fmla="*/ 2147483647 w 4756"/>
                    <a:gd name="T25" fmla="*/ 2147483647 h 1576"/>
                    <a:gd name="T26" fmla="*/ 2147483647 w 4756"/>
                    <a:gd name="T27" fmla="*/ 2147483647 h 1576"/>
                    <a:gd name="T28" fmla="*/ 2147483647 w 4756"/>
                    <a:gd name="T29" fmla="*/ 2147483647 h 1576"/>
                    <a:gd name="T30" fmla="*/ 2147483647 w 4756"/>
                    <a:gd name="T31" fmla="*/ 2147483647 h 1576"/>
                    <a:gd name="T32" fmla="*/ 2147483647 w 4756"/>
                    <a:gd name="T33" fmla="*/ 2147483647 h 1576"/>
                    <a:gd name="T34" fmla="*/ 2147483647 w 4756"/>
                    <a:gd name="T35" fmla="*/ 2147483647 h 1576"/>
                    <a:gd name="T36" fmla="*/ 2147483647 w 4756"/>
                    <a:gd name="T37" fmla="*/ 2147483647 h 1576"/>
                    <a:gd name="T38" fmla="*/ 2147483647 w 4756"/>
                    <a:gd name="T39" fmla="*/ 2147483647 h 1576"/>
                    <a:gd name="T40" fmla="*/ 2147483647 w 4756"/>
                    <a:gd name="T41" fmla="*/ 2147483647 h 1576"/>
                    <a:gd name="T42" fmla="*/ 2147483647 w 4756"/>
                    <a:gd name="T43" fmla="*/ 2147483647 h 1576"/>
                    <a:gd name="T44" fmla="*/ 2147483647 w 4756"/>
                    <a:gd name="T45" fmla="*/ 2147483647 h 1576"/>
                    <a:gd name="T46" fmla="*/ 2147483647 w 4756"/>
                    <a:gd name="T47" fmla="*/ 2147483647 h 1576"/>
                    <a:gd name="T48" fmla="*/ 2147483647 w 4756"/>
                    <a:gd name="T49" fmla="*/ 2147483647 h 1576"/>
                    <a:gd name="T50" fmla="*/ 2147483647 w 4756"/>
                    <a:gd name="T51" fmla="*/ 0 h 1576"/>
                    <a:gd name="T52" fmla="*/ 2147483647 w 4756"/>
                    <a:gd name="T53" fmla="*/ 0 h 1576"/>
                    <a:gd name="T54" fmla="*/ 2147483647 w 4756"/>
                    <a:gd name="T55" fmla="*/ 2147483647 h 1576"/>
                    <a:gd name="T56" fmla="*/ 2147483647 w 4756"/>
                    <a:gd name="T57" fmla="*/ 2147483647 h 1576"/>
                    <a:gd name="T58" fmla="*/ 2147483647 w 4756"/>
                    <a:gd name="T59" fmla="*/ 2147483647 h 1576"/>
                    <a:gd name="T60" fmla="*/ 2147483647 w 4756"/>
                    <a:gd name="T61" fmla="*/ 2147483647 h 1576"/>
                    <a:gd name="T62" fmla="*/ 2147483647 w 4756"/>
                    <a:gd name="T63" fmla="*/ 2147483647 h 1576"/>
                    <a:gd name="T64" fmla="*/ 2147483647 w 4756"/>
                    <a:gd name="T65" fmla="*/ 2147483647 h 1576"/>
                    <a:gd name="T66" fmla="*/ 2147483647 w 4756"/>
                    <a:gd name="T67" fmla="*/ 2147483647 h 1576"/>
                    <a:gd name="T68" fmla="*/ 2147483647 w 4756"/>
                    <a:gd name="T69" fmla="*/ 2147483647 h 1576"/>
                    <a:gd name="T70" fmla="*/ 2147483647 w 4756"/>
                    <a:gd name="T71" fmla="*/ 2147483647 h 1576"/>
                    <a:gd name="T72" fmla="*/ 2147483647 w 4756"/>
                    <a:gd name="T73" fmla="*/ 2147483647 h 1576"/>
                    <a:gd name="T74" fmla="*/ 2147483647 w 4756"/>
                    <a:gd name="T75" fmla="*/ 2147483647 h 1576"/>
                    <a:gd name="T76" fmla="*/ 2147483647 w 4756"/>
                    <a:gd name="T77" fmla="*/ 2147483647 h 1576"/>
                    <a:gd name="T78" fmla="*/ 2147483647 w 4756"/>
                    <a:gd name="T79" fmla="*/ 2147483647 h 1576"/>
                    <a:gd name="T80" fmla="*/ 2147483647 w 4756"/>
                    <a:gd name="T81" fmla="*/ 2147483647 h 1576"/>
                    <a:gd name="T82" fmla="*/ 2147483647 w 4756"/>
                    <a:gd name="T83" fmla="*/ 2147483647 h 1576"/>
                    <a:gd name="T84" fmla="*/ 2147483647 w 4756"/>
                    <a:gd name="T85" fmla="*/ 2147483647 h 1576"/>
                    <a:gd name="T86" fmla="*/ 2147483647 w 4756"/>
                    <a:gd name="T87" fmla="*/ 2147483647 h 1576"/>
                    <a:gd name="T88" fmla="*/ 2147483647 w 4756"/>
                    <a:gd name="T89" fmla="*/ 2147483647 h 1576"/>
                    <a:gd name="T90" fmla="*/ 2147483647 w 4756"/>
                    <a:gd name="T91" fmla="*/ 2147483647 h 1576"/>
                    <a:gd name="T92" fmla="*/ 2147483647 w 4756"/>
                    <a:gd name="T93" fmla="*/ 2147483647 h 1576"/>
                    <a:gd name="T94" fmla="*/ 2147483647 w 4756"/>
                    <a:gd name="T95" fmla="*/ 2147483647 h 1576"/>
                    <a:gd name="T96" fmla="*/ 2147483647 w 4756"/>
                    <a:gd name="T97" fmla="*/ 2147483647 h 1576"/>
                    <a:gd name="T98" fmla="*/ 2147483647 w 4756"/>
                    <a:gd name="T99" fmla="*/ 2147483647 h 1576"/>
                    <a:gd name="T100" fmla="*/ 2147483647 w 4756"/>
                    <a:gd name="T101" fmla="*/ 2147483647 h 1576"/>
                    <a:gd name="T102" fmla="*/ 0 w 4756"/>
                    <a:gd name="T103" fmla="*/ 2147483647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b="1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3" name="그룹 95"/>
            <p:cNvGrpSpPr>
              <a:grpSpLocks/>
            </p:cNvGrpSpPr>
            <p:nvPr/>
          </p:nvGrpSpPr>
          <p:grpSpPr bwMode="auto">
            <a:xfrm>
              <a:off x="2273300" y="3484563"/>
              <a:ext cx="7584088" cy="1428750"/>
              <a:chOff x="1785918" y="2000240"/>
              <a:chExt cx="7584142" cy="1428760"/>
            </a:xfrm>
          </p:grpSpPr>
          <p:sp>
            <p:nvSpPr>
              <p:cNvPr id="129" name="모서리가 둥근 직사각형 26"/>
              <p:cNvSpPr/>
              <p:nvPr/>
            </p:nvSpPr>
            <p:spPr>
              <a:xfrm>
                <a:off x="1785918" y="2571744"/>
                <a:ext cx="6429420" cy="8572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b="1">
                  <a:latin typeface="Bookman Old Style" pitchFamily="18" charset="0"/>
                </a:endParaRPr>
              </a:p>
            </p:txBody>
          </p:sp>
          <p:grpSp>
            <p:nvGrpSpPr>
              <p:cNvPr id="130" name="그룹 97"/>
              <p:cNvGrpSpPr>
                <a:grpSpLocks/>
              </p:cNvGrpSpPr>
              <p:nvPr/>
            </p:nvGrpSpPr>
            <p:grpSpPr bwMode="auto">
              <a:xfrm>
                <a:off x="2071670" y="2000240"/>
                <a:ext cx="7298390" cy="1143008"/>
                <a:chOff x="3214678" y="4929198"/>
                <a:chExt cx="7298390" cy="1143008"/>
              </a:xfrm>
            </p:grpSpPr>
            <p:grpSp>
              <p:nvGrpSpPr>
                <p:cNvPr id="131" name="그룹 98"/>
                <p:cNvGrpSpPr>
                  <a:grpSpLocks/>
                </p:cNvGrpSpPr>
                <p:nvPr/>
              </p:nvGrpSpPr>
              <p:grpSpPr bwMode="auto">
                <a:xfrm>
                  <a:off x="4141784" y="5057785"/>
                  <a:ext cx="6371284" cy="885830"/>
                  <a:chOff x="4430172" y="5541718"/>
                  <a:chExt cx="6768720" cy="559266"/>
                </a:xfrm>
              </p:grpSpPr>
              <p:sp>
                <p:nvSpPr>
                  <p:cNvPr id="13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2" y="5541718"/>
                    <a:ext cx="6768720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lIns="342000" tIns="36000" bIns="36000" anchor="ctr"/>
                  <a:lstStyle/>
                  <a:p>
                    <a:r>
                      <a:rPr lang="en-US" altLang="zh-CN" b="1" dirty="0" smtClean="0">
                        <a:latin typeface="Bookman Old Style" pitchFamily="18" charset="0"/>
                      </a:rPr>
                      <a:t>The indictment of the Catholic view of marriage </a:t>
                    </a:r>
                  </a:p>
                </p:txBody>
              </p:sp>
              <p:sp>
                <p:nvSpPr>
                  <p:cNvPr id="140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0"/>
                    <a:ext cx="6529116" cy="489788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lIns="342000" tIns="190800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33" name="그룹 100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417888" y="2227216"/>
                  <a:chExt cx="2314575" cy="2301875"/>
                </a:xfrm>
              </p:grpSpPr>
              <p:grpSp>
                <p:nvGrpSpPr>
                  <p:cNvPr id="13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17888" y="2227216"/>
                    <a:ext cx="2314575" cy="2301875"/>
                    <a:chOff x="549" y="2205"/>
                    <a:chExt cx="1406" cy="1402"/>
                  </a:xfrm>
                </p:grpSpPr>
                <p:sp>
                  <p:nvSpPr>
                    <p:cNvPr id="137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" y="2205"/>
                      <a:ext cx="1406" cy="140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9E0000"/>
                        </a:gs>
                        <a:gs pos="100000">
                          <a:srgbClr val="C00000"/>
                        </a:gs>
                      </a:gsLst>
                      <a:lin ang="5400000" scaled="1"/>
                    </a:gradFill>
                    <a:ln w="19050" algn="ctr">
                      <a:noFill/>
                      <a:round/>
                      <a:headEnd/>
                      <a:tailEnd/>
                    </a:ln>
                    <a:effectLst>
                      <a:outerShdw blurRad="149987" dist="127000" dir="2880000" algn="ctr">
                        <a:srgbClr val="000000">
                          <a:alpha val="28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contrasting" dir="t">
                        <a:rot lat="0" lon="0" rev="1500000"/>
                      </a:lightRig>
                    </a:scene3d>
                    <a:sp3d prstMaterial="metal">
                      <a:bevelT w="146050" h="139700"/>
                    </a:sp3d>
                  </p:spPr>
                  <p:txBody>
                    <a:bodyPr wrap="none" lIns="72000" tIns="0" rIns="72000" bIns="0" anchor="ctr"/>
                    <a:lstStyle/>
                    <a:p>
                      <a:pPr algn="ctr" fontAlgn="auto" latinLnBrk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0" lang="ko-KR" altLang="en-US" b="1" kern="0" dirty="0">
                        <a:solidFill>
                          <a:schemeClr val="bg1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8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7" y="2381"/>
                      <a:ext cx="236" cy="2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ko-KR" altLang="ko-KR" b="1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36" name="Freeform 56"/>
                  <p:cNvSpPr>
                    <a:spLocks/>
                  </p:cNvSpPr>
                  <p:nvPr/>
                </p:nvSpPr>
                <p:spPr bwMode="auto">
                  <a:xfrm>
                    <a:off x="3540125" y="2263728"/>
                    <a:ext cx="2073275" cy="692150"/>
                  </a:xfrm>
                  <a:custGeom>
                    <a:avLst/>
                    <a:gdLst>
                      <a:gd name="T0" fmla="*/ 0 w 4756"/>
                      <a:gd name="T1" fmla="*/ 2147483647 h 1576"/>
                      <a:gd name="T2" fmla="*/ 2147483647 w 4756"/>
                      <a:gd name="T3" fmla="*/ 2147483647 h 1576"/>
                      <a:gd name="T4" fmla="*/ 2147483647 w 4756"/>
                      <a:gd name="T5" fmla="*/ 2147483647 h 1576"/>
                      <a:gd name="T6" fmla="*/ 2147483647 w 4756"/>
                      <a:gd name="T7" fmla="*/ 2147483647 h 1576"/>
                      <a:gd name="T8" fmla="*/ 2147483647 w 4756"/>
                      <a:gd name="T9" fmla="*/ 2147483647 h 1576"/>
                      <a:gd name="T10" fmla="*/ 2147483647 w 4756"/>
                      <a:gd name="T11" fmla="*/ 2147483647 h 1576"/>
                      <a:gd name="T12" fmla="*/ 2147483647 w 4756"/>
                      <a:gd name="T13" fmla="*/ 2147483647 h 1576"/>
                      <a:gd name="T14" fmla="*/ 2147483647 w 4756"/>
                      <a:gd name="T15" fmla="*/ 2147483647 h 1576"/>
                      <a:gd name="T16" fmla="*/ 2147483647 w 4756"/>
                      <a:gd name="T17" fmla="*/ 2147483647 h 1576"/>
                      <a:gd name="T18" fmla="*/ 2147483647 w 4756"/>
                      <a:gd name="T19" fmla="*/ 2147483647 h 1576"/>
                      <a:gd name="T20" fmla="*/ 2147483647 w 4756"/>
                      <a:gd name="T21" fmla="*/ 2147483647 h 1576"/>
                      <a:gd name="T22" fmla="*/ 2147483647 w 4756"/>
                      <a:gd name="T23" fmla="*/ 2147483647 h 1576"/>
                      <a:gd name="T24" fmla="*/ 2147483647 w 4756"/>
                      <a:gd name="T25" fmla="*/ 2147483647 h 1576"/>
                      <a:gd name="T26" fmla="*/ 2147483647 w 4756"/>
                      <a:gd name="T27" fmla="*/ 2147483647 h 1576"/>
                      <a:gd name="T28" fmla="*/ 2147483647 w 4756"/>
                      <a:gd name="T29" fmla="*/ 2147483647 h 1576"/>
                      <a:gd name="T30" fmla="*/ 2147483647 w 4756"/>
                      <a:gd name="T31" fmla="*/ 2147483647 h 1576"/>
                      <a:gd name="T32" fmla="*/ 2147483647 w 4756"/>
                      <a:gd name="T33" fmla="*/ 2147483647 h 1576"/>
                      <a:gd name="T34" fmla="*/ 2147483647 w 4756"/>
                      <a:gd name="T35" fmla="*/ 2147483647 h 1576"/>
                      <a:gd name="T36" fmla="*/ 2147483647 w 4756"/>
                      <a:gd name="T37" fmla="*/ 2147483647 h 1576"/>
                      <a:gd name="T38" fmla="*/ 2147483647 w 4756"/>
                      <a:gd name="T39" fmla="*/ 2147483647 h 1576"/>
                      <a:gd name="T40" fmla="*/ 2147483647 w 4756"/>
                      <a:gd name="T41" fmla="*/ 2147483647 h 1576"/>
                      <a:gd name="T42" fmla="*/ 2147483647 w 4756"/>
                      <a:gd name="T43" fmla="*/ 2147483647 h 1576"/>
                      <a:gd name="T44" fmla="*/ 2147483647 w 4756"/>
                      <a:gd name="T45" fmla="*/ 2147483647 h 1576"/>
                      <a:gd name="T46" fmla="*/ 2147483647 w 4756"/>
                      <a:gd name="T47" fmla="*/ 2147483647 h 1576"/>
                      <a:gd name="T48" fmla="*/ 2147483647 w 4756"/>
                      <a:gd name="T49" fmla="*/ 2147483647 h 1576"/>
                      <a:gd name="T50" fmla="*/ 2147483647 w 4756"/>
                      <a:gd name="T51" fmla="*/ 0 h 1576"/>
                      <a:gd name="T52" fmla="*/ 2147483647 w 4756"/>
                      <a:gd name="T53" fmla="*/ 0 h 1576"/>
                      <a:gd name="T54" fmla="*/ 2147483647 w 4756"/>
                      <a:gd name="T55" fmla="*/ 2147483647 h 1576"/>
                      <a:gd name="T56" fmla="*/ 2147483647 w 4756"/>
                      <a:gd name="T57" fmla="*/ 2147483647 h 1576"/>
                      <a:gd name="T58" fmla="*/ 2147483647 w 4756"/>
                      <a:gd name="T59" fmla="*/ 2147483647 h 1576"/>
                      <a:gd name="T60" fmla="*/ 2147483647 w 4756"/>
                      <a:gd name="T61" fmla="*/ 2147483647 h 1576"/>
                      <a:gd name="T62" fmla="*/ 2147483647 w 4756"/>
                      <a:gd name="T63" fmla="*/ 2147483647 h 1576"/>
                      <a:gd name="T64" fmla="*/ 2147483647 w 4756"/>
                      <a:gd name="T65" fmla="*/ 2147483647 h 1576"/>
                      <a:gd name="T66" fmla="*/ 2147483647 w 4756"/>
                      <a:gd name="T67" fmla="*/ 2147483647 h 1576"/>
                      <a:gd name="T68" fmla="*/ 2147483647 w 4756"/>
                      <a:gd name="T69" fmla="*/ 2147483647 h 1576"/>
                      <a:gd name="T70" fmla="*/ 2147483647 w 4756"/>
                      <a:gd name="T71" fmla="*/ 2147483647 h 1576"/>
                      <a:gd name="T72" fmla="*/ 2147483647 w 4756"/>
                      <a:gd name="T73" fmla="*/ 2147483647 h 1576"/>
                      <a:gd name="T74" fmla="*/ 2147483647 w 4756"/>
                      <a:gd name="T75" fmla="*/ 2147483647 h 1576"/>
                      <a:gd name="T76" fmla="*/ 2147483647 w 4756"/>
                      <a:gd name="T77" fmla="*/ 2147483647 h 1576"/>
                      <a:gd name="T78" fmla="*/ 2147483647 w 4756"/>
                      <a:gd name="T79" fmla="*/ 2147483647 h 1576"/>
                      <a:gd name="T80" fmla="*/ 2147483647 w 4756"/>
                      <a:gd name="T81" fmla="*/ 2147483647 h 1576"/>
                      <a:gd name="T82" fmla="*/ 2147483647 w 4756"/>
                      <a:gd name="T83" fmla="*/ 2147483647 h 1576"/>
                      <a:gd name="T84" fmla="*/ 2147483647 w 4756"/>
                      <a:gd name="T85" fmla="*/ 2147483647 h 1576"/>
                      <a:gd name="T86" fmla="*/ 2147483647 w 4756"/>
                      <a:gd name="T87" fmla="*/ 2147483647 h 1576"/>
                      <a:gd name="T88" fmla="*/ 2147483647 w 4756"/>
                      <a:gd name="T89" fmla="*/ 2147483647 h 1576"/>
                      <a:gd name="T90" fmla="*/ 2147483647 w 4756"/>
                      <a:gd name="T91" fmla="*/ 2147483647 h 1576"/>
                      <a:gd name="T92" fmla="*/ 2147483647 w 4756"/>
                      <a:gd name="T93" fmla="*/ 2147483647 h 1576"/>
                      <a:gd name="T94" fmla="*/ 2147483647 w 4756"/>
                      <a:gd name="T95" fmla="*/ 2147483647 h 1576"/>
                      <a:gd name="T96" fmla="*/ 2147483647 w 4756"/>
                      <a:gd name="T97" fmla="*/ 2147483647 h 1576"/>
                      <a:gd name="T98" fmla="*/ 2147483647 w 4756"/>
                      <a:gd name="T99" fmla="*/ 2147483647 h 1576"/>
                      <a:gd name="T100" fmla="*/ 2147483647 w 4756"/>
                      <a:gd name="T101" fmla="*/ 2147483647 h 1576"/>
                      <a:gd name="T102" fmla="*/ 0 w 4756"/>
                      <a:gd name="T103" fmla="*/ 2147483647 h 157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756"/>
                      <a:gd name="T157" fmla="*/ 0 h 1576"/>
                      <a:gd name="T158" fmla="*/ 4756 w 4756"/>
                      <a:gd name="T159" fmla="*/ 1576 h 157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12700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 b="1">
                      <a:latin typeface="Bookman Old Style" pitchFamily="18" charset="0"/>
                    </a:endParaRPr>
                  </a:p>
                </p:txBody>
              </p:sp>
            </p:grpSp>
          </p:grpSp>
        </p:grpSp>
        <p:sp>
          <p:nvSpPr>
            <p:cNvPr id="115" name="WordArt 230"/>
            <p:cNvSpPr>
              <a:spLocks noChangeArrowheads="1" noChangeShapeType="1" noTextEdit="1"/>
            </p:cNvSpPr>
            <p:nvPr/>
          </p:nvSpPr>
          <p:spPr bwMode="auto">
            <a:xfrm>
              <a:off x="1057156" y="1661269"/>
              <a:ext cx="272554" cy="2808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A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I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U</a:t>
              </a:r>
            </a:p>
            <a:p>
              <a:pPr algn="ctr"/>
              <a:r>
                <a:rPr lang="en-US" altLang="zh-CN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D</a:t>
              </a:r>
            </a:p>
            <a:p>
              <a:pPr algn="ctr"/>
              <a:r>
                <a:rPr lang="en-US" altLang="zh-CN" b="1" kern="10" spc="-70" dirty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E</a:t>
              </a:r>
              <a:endParaRPr lang="en-US" altLang="zh-CN" b="1" kern="10" spc="-70" dirty="0" smtClean="0">
                <a:ln w="9525">
                  <a:noFill/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17961" dir="2700000" algn="ctr" rotWithShape="0">
                    <a:schemeClr val="tx1">
                      <a:alpha val="35001"/>
                    </a:scheme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116" name="Line 231"/>
            <p:cNvSpPr>
              <a:spLocks noChangeShapeType="1"/>
            </p:cNvSpPr>
            <p:nvPr/>
          </p:nvSpPr>
          <p:spPr bwMode="auto">
            <a:xfrm flipV="1">
              <a:off x="1431311" y="1484784"/>
              <a:ext cx="4762" cy="3671887"/>
            </a:xfrm>
            <a:prstGeom prst="line">
              <a:avLst/>
            </a:prstGeom>
            <a:noFill/>
            <a:ln w="15875">
              <a:solidFill>
                <a:srgbClr val="4B300D"/>
              </a:solidFill>
              <a:prstDash val="dash"/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endParaRPr lang="zh-CN" altLang="en-US" b="1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>
            <a:grpSpLocks/>
          </p:cNvGrpSpPr>
          <p:nvPr/>
        </p:nvGrpSpPr>
        <p:grpSpPr bwMode="auto">
          <a:xfrm>
            <a:off x="-2535065" y="1058134"/>
            <a:ext cx="10332106" cy="9571666"/>
            <a:chOff x="-1965328" y="1441451"/>
            <a:chExt cx="7548571" cy="8218488"/>
          </a:xfrm>
        </p:grpSpPr>
        <p:sp>
          <p:nvSpPr>
            <p:cNvPr id="35" name="AutoShape 53"/>
            <p:cNvSpPr>
              <a:spLocks noChangeArrowheads="1"/>
            </p:cNvSpPr>
            <p:nvPr/>
          </p:nvSpPr>
          <p:spPr bwMode="auto">
            <a:xfrm rot="18900000">
              <a:off x="1472779" y="3130708"/>
              <a:ext cx="3582987" cy="984250"/>
            </a:xfrm>
            <a:prstGeom prst="rightArrow">
              <a:avLst>
                <a:gd name="adj1" fmla="val 59963"/>
                <a:gd name="adj2" fmla="val 49515"/>
              </a:avLst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none" lIns="72000" tIns="0" rIns="72000" b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000" b="1" kern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-1965328" y="1441451"/>
              <a:ext cx="7548571" cy="8218488"/>
              <a:chOff x="-1172" y="1022"/>
              <a:chExt cx="4755" cy="5177"/>
            </a:xfrm>
          </p:grpSpPr>
          <p:sp>
            <p:nvSpPr>
              <p:cNvPr id="20" name="Freeform 59"/>
              <p:cNvSpPr>
                <a:spLocks/>
              </p:cNvSpPr>
              <p:nvPr/>
            </p:nvSpPr>
            <p:spPr bwMode="auto">
              <a:xfrm>
                <a:off x="1019" y="2575"/>
                <a:ext cx="1037" cy="1038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0" y="2"/>
                  </a:cxn>
                  <a:cxn ang="0">
                    <a:pos x="118" y="6"/>
                  </a:cxn>
                  <a:cxn ang="0">
                    <a:pos x="176" y="14"/>
                  </a:cxn>
                  <a:cxn ang="0">
                    <a:pos x="232" y="24"/>
                  </a:cxn>
                  <a:cxn ang="0">
                    <a:pos x="288" y="36"/>
                  </a:cxn>
                  <a:cxn ang="0">
                    <a:pos x="342" y="52"/>
                  </a:cxn>
                  <a:cxn ang="0">
                    <a:pos x="396" y="70"/>
                  </a:cxn>
                  <a:cxn ang="0">
                    <a:pos x="448" y="90"/>
                  </a:cxn>
                  <a:cxn ang="0">
                    <a:pos x="500" y="114"/>
                  </a:cxn>
                  <a:cxn ang="0">
                    <a:pos x="550" y="140"/>
                  </a:cxn>
                  <a:cxn ang="0">
                    <a:pos x="598" y="166"/>
                  </a:cxn>
                  <a:cxn ang="0">
                    <a:pos x="644" y="196"/>
                  </a:cxn>
                  <a:cxn ang="0">
                    <a:pos x="690" y="228"/>
                  </a:cxn>
                  <a:cxn ang="0">
                    <a:pos x="732" y="264"/>
                  </a:cxn>
                  <a:cxn ang="0">
                    <a:pos x="774" y="300"/>
                  </a:cxn>
                  <a:cxn ang="0">
                    <a:pos x="814" y="338"/>
                  </a:cxn>
                  <a:cxn ang="0">
                    <a:pos x="852" y="378"/>
                  </a:cxn>
                  <a:cxn ang="0">
                    <a:pos x="888" y="420"/>
                  </a:cxn>
                  <a:cxn ang="0">
                    <a:pos x="924" y="462"/>
                  </a:cxn>
                  <a:cxn ang="0">
                    <a:pos x="956" y="508"/>
                  </a:cxn>
                  <a:cxn ang="0">
                    <a:pos x="986" y="554"/>
                  </a:cxn>
                  <a:cxn ang="0">
                    <a:pos x="1012" y="602"/>
                  </a:cxn>
                  <a:cxn ang="0">
                    <a:pos x="1038" y="652"/>
                  </a:cxn>
                  <a:cxn ang="0">
                    <a:pos x="1062" y="704"/>
                  </a:cxn>
                  <a:cxn ang="0">
                    <a:pos x="1082" y="756"/>
                  </a:cxn>
                  <a:cxn ang="0">
                    <a:pos x="1100" y="810"/>
                  </a:cxn>
                  <a:cxn ang="0">
                    <a:pos x="1116" y="864"/>
                  </a:cxn>
                  <a:cxn ang="0">
                    <a:pos x="1128" y="920"/>
                  </a:cxn>
                  <a:cxn ang="0">
                    <a:pos x="1138" y="976"/>
                  </a:cxn>
                  <a:cxn ang="0">
                    <a:pos x="1146" y="1034"/>
                  </a:cxn>
                  <a:cxn ang="0">
                    <a:pos x="1150" y="1092"/>
                  </a:cxn>
                  <a:cxn ang="0">
                    <a:pos x="1152" y="1152"/>
                  </a:cxn>
                  <a:cxn ang="0">
                    <a:pos x="0" y="1152"/>
                  </a:cxn>
                </a:cxnLst>
                <a:rect l="0" t="0" r="r" b="b"/>
                <a:pathLst>
                  <a:path w="1152" h="1152">
                    <a:moveTo>
                      <a:pt x="0" y="115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0" y="2"/>
                    </a:lnTo>
                    <a:lnTo>
                      <a:pt x="118" y="6"/>
                    </a:lnTo>
                    <a:lnTo>
                      <a:pt x="176" y="14"/>
                    </a:lnTo>
                    <a:lnTo>
                      <a:pt x="232" y="24"/>
                    </a:lnTo>
                    <a:lnTo>
                      <a:pt x="288" y="36"/>
                    </a:lnTo>
                    <a:lnTo>
                      <a:pt x="342" y="52"/>
                    </a:lnTo>
                    <a:lnTo>
                      <a:pt x="396" y="70"/>
                    </a:lnTo>
                    <a:lnTo>
                      <a:pt x="448" y="90"/>
                    </a:lnTo>
                    <a:lnTo>
                      <a:pt x="500" y="114"/>
                    </a:lnTo>
                    <a:lnTo>
                      <a:pt x="550" y="140"/>
                    </a:lnTo>
                    <a:lnTo>
                      <a:pt x="598" y="166"/>
                    </a:lnTo>
                    <a:lnTo>
                      <a:pt x="644" y="196"/>
                    </a:lnTo>
                    <a:lnTo>
                      <a:pt x="690" y="228"/>
                    </a:lnTo>
                    <a:lnTo>
                      <a:pt x="732" y="264"/>
                    </a:lnTo>
                    <a:lnTo>
                      <a:pt x="774" y="300"/>
                    </a:lnTo>
                    <a:lnTo>
                      <a:pt x="814" y="338"/>
                    </a:lnTo>
                    <a:lnTo>
                      <a:pt x="852" y="378"/>
                    </a:lnTo>
                    <a:lnTo>
                      <a:pt x="888" y="420"/>
                    </a:lnTo>
                    <a:lnTo>
                      <a:pt x="924" y="462"/>
                    </a:lnTo>
                    <a:lnTo>
                      <a:pt x="956" y="508"/>
                    </a:lnTo>
                    <a:lnTo>
                      <a:pt x="986" y="554"/>
                    </a:lnTo>
                    <a:lnTo>
                      <a:pt x="1012" y="602"/>
                    </a:lnTo>
                    <a:lnTo>
                      <a:pt x="1038" y="652"/>
                    </a:lnTo>
                    <a:lnTo>
                      <a:pt x="1062" y="704"/>
                    </a:lnTo>
                    <a:lnTo>
                      <a:pt x="1082" y="756"/>
                    </a:lnTo>
                    <a:lnTo>
                      <a:pt x="1100" y="810"/>
                    </a:lnTo>
                    <a:lnTo>
                      <a:pt x="1116" y="864"/>
                    </a:lnTo>
                    <a:lnTo>
                      <a:pt x="1128" y="920"/>
                    </a:lnTo>
                    <a:lnTo>
                      <a:pt x="1138" y="976"/>
                    </a:lnTo>
                    <a:lnTo>
                      <a:pt x="1146" y="1034"/>
                    </a:lnTo>
                    <a:lnTo>
                      <a:pt x="1150" y="1092"/>
                    </a:lnTo>
                    <a:lnTo>
                      <a:pt x="1152" y="1152"/>
                    </a:lnTo>
                    <a:lnTo>
                      <a:pt x="0" y="1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2000" b="1" kern="0" dirty="0">
                  <a:solidFill>
                    <a:schemeClr val="bg1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3566" name="Oval 60"/>
              <p:cNvSpPr>
                <a:spLocks noChangeArrowheads="1"/>
              </p:cNvSpPr>
              <p:nvPr/>
            </p:nvSpPr>
            <p:spPr bwMode="auto">
              <a:xfrm>
                <a:off x="1086" y="2659"/>
                <a:ext cx="224" cy="2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ko-KR" altLang="ko-KR"/>
              </a:p>
            </p:txBody>
          </p:sp>
          <p:sp>
            <p:nvSpPr>
              <p:cNvPr id="23567" name="Freeform 61"/>
              <p:cNvSpPr>
                <a:spLocks/>
              </p:cNvSpPr>
              <p:nvPr/>
            </p:nvSpPr>
            <p:spPr bwMode="auto">
              <a:xfrm>
                <a:off x="1019" y="2540"/>
                <a:ext cx="782" cy="428"/>
              </a:xfrm>
              <a:custGeom>
                <a:avLst/>
                <a:gdLst>
                  <a:gd name="T0" fmla="*/ 55 w 836"/>
                  <a:gd name="T1" fmla="*/ 25 h 360"/>
                  <a:gd name="T2" fmla="*/ 55 w 836"/>
                  <a:gd name="T3" fmla="*/ 25 h 360"/>
                  <a:gd name="T4" fmla="*/ 52 w 836"/>
                  <a:gd name="T5" fmla="*/ 21 h 360"/>
                  <a:gd name="T6" fmla="*/ 50 w 836"/>
                  <a:gd name="T7" fmla="*/ 19 h 360"/>
                  <a:gd name="T8" fmla="*/ 47 w 836"/>
                  <a:gd name="T9" fmla="*/ 16 h 360"/>
                  <a:gd name="T10" fmla="*/ 44 w 836"/>
                  <a:gd name="T11" fmla="*/ 14 h 360"/>
                  <a:gd name="T12" fmla="*/ 40 w 836"/>
                  <a:gd name="T13" fmla="*/ 12 h 360"/>
                  <a:gd name="T14" fmla="*/ 37 w 836"/>
                  <a:gd name="T15" fmla="*/ 10 h 360"/>
                  <a:gd name="T16" fmla="*/ 34 w 836"/>
                  <a:gd name="T17" fmla="*/ 8 h 360"/>
                  <a:gd name="T18" fmla="*/ 30 w 836"/>
                  <a:gd name="T19" fmla="*/ 7 h 360"/>
                  <a:gd name="T20" fmla="*/ 27 w 836"/>
                  <a:gd name="T21" fmla="*/ 5 h 360"/>
                  <a:gd name="T22" fmla="*/ 24 w 836"/>
                  <a:gd name="T23" fmla="*/ 3 h 360"/>
                  <a:gd name="T24" fmla="*/ 20 w 836"/>
                  <a:gd name="T25" fmla="*/ 3 h 360"/>
                  <a:gd name="T26" fmla="*/ 16 w 836"/>
                  <a:gd name="T27" fmla="*/ 3 h 360"/>
                  <a:gd name="T28" fmla="*/ 12 w 836"/>
                  <a:gd name="T29" fmla="*/ 3 h 360"/>
                  <a:gd name="T30" fmla="*/ 8 w 836"/>
                  <a:gd name="T31" fmla="*/ 3 h 360"/>
                  <a:gd name="T32" fmla="*/ 4 w 836"/>
                  <a:gd name="T33" fmla="*/ 2 h 360"/>
                  <a:gd name="T34" fmla="*/ 0 w 836"/>
                  <a:gd name="T35" fmla="*/ 0 h 360"/>
                  <a:gd name="T36" fmla="*/ 0 w 836"/>
                  <a:gd name="T37" fmla="*/ 25 h 360"/>
                  <a:gd name="T38" fmla="*/ 55 w 836"/>
                  <a:gd name="T39" fmla="*/ 25 h 3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6"/>
                  <a:gd name="T61" fmla="*/ 0 h 360"/>
                  <a:gd name="T62" fmla="*/ 836 w 836"/>
                  <a:gd name="T63" fmla="*/ 360 h 3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6" h="360">
                    <a:moveTo>
                      <a:pt x="836" y="360"/>
                    </a:moveTo>
                    <a:lnTo>
                      <a:pt x="836" y="360"/>
                    </a:lnTo>
                    <a:lnTo>
                      <a:pt x="796" y="320"/>
                    </a:lnTo>
                    <a:lnTo>
                      <a:pt x="754" y="280"/>
                    </a:lnTo>
                    <a:lnTo>
                      <a:pt x="710" y="244"/>
                    </a:lnTo>
                    <a:lnTo>
                      <a:pt x="664" y="210"/>
                    </a:lnTo>
                    <a:lnTo>
                      <a:pt x="616" y="178"/>
                    </a:lnTo>
                    <a:lnTo>
                      <a:pt x="566" y="148"/>
                    </a:lnTo>
                    <a:lnTo>
                      <a:pt x="516" y="122"/>
                    </a:lnTo>
                    <a:lnTo>
                      <a:pt x="464" y="96"/>
                    </a:lnTo>
                    <a:lnTo>
                      <a:pt x="410" y="74"/>
                    </a:lnTo>
                    <a:lnTo>
                      <a:pt x="354" y="56"/>
                    </a:lnTo>
                    <a:lnTo>
                      <a:pt x="298" y="38"/>
                    </a:lnTo>
                    <a:lnTo>
                      <a:pt x="240" y="26"/>
                    </a:lnTo>
                    <a:lnTo>
                      <a:pt x="182" y="14"/>
                    </a:lnTo>
                    <a:lnTo>
                      <a:pt x="122" y="6"/>
                    </a:lnTo>
                    <a:lnTo>
                      <a:pt x="62" y="2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836" y="3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8" name="AutoShape 62"/>
              <p:cNvSpPr>
                <a:spLocks noChangeArrowheads="1"/>
              </p:cNvSpPr>
              <p:nvPr/>
            </p:nvSpPr>
            <p:spPr bwMode="auto">
              <a:xfrm rot="2700000">
                <a:off x="-621" y="2207"/>
                <a:ext cx="3291" cy="282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668 w 21600"/>
                  <a:gd name="T13" fmla="*/ 0 h 21600"/>
                  <a:gd name="T14" fmla="*/ 19932 w 21600"/>
                  <a:gd name="T15" fmla="*/ 645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024" y="5073"/>
                    </a:moveTo>
                    <a:cubicBezTo>
                      <a:pt x="6551" y="3533"/>
                      <a:pt x="8630" y="2666"/>
                      <a:pt x="10800" y="2667"/>
                    </a:cubicBezTo>
                    <a:cubicBezTo>
                      <a:pt x="12969" y="2667"/>
                      <a:pt x="15048" y="3533"/>
                      <a:pt x="16575" y="5073"/>
                    </a:cubicBezTo>
                    <a:lnTo>
                      <a:pt x="18469" y="3195"/>
                    </a:lnTo>
                    <a:cubicBezTo>
                      <a:pt x="16441" y="1150"/>
                      <a:pt x="13680" y="-1"/>
                      <a:pt x="10799" y="0"/>
                    </a:cubicBezTo>
                    <a:cubicBezTo>
                      <a:pt x="7919" y="0"/>
                      <a:pt x="5158" y="1150"/>
                      <a:pt x="3130" y="3195"/>
                    </a:cubicBezTo>
                    <a:lnTo>
                      <a:pt x="5024" y="5073"/>
                    </a:lnTo>
                    <a:close/>
                  </a:path>
                </a:pathLst>
              </a:custGeom>
              <a:solidFill>
                <a:srgbClr val="FF0505">
                  <a:alpha val="20000"/>
                </a:srgb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3569" name="AutoShape 63"/>
              <p:cNvSpPr>
                <a:spLocks noChangeArrowheads="1"/>
              </p:cNvSpPr>
              <p:nvPr/>
            </p:nvSpPr>
            <p:spPr bwMode="auto">
              <a:xfrm rot="2700000">
                <a:off x="-1101" y="1810"/>
                <a:ext cx="4241" cy="36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670 w 21600"/>
                  <a:gd name="T13" fmla="*/ 0 h 21600"/>
                  <a:gd name="T14" fmla="*/ 19930 w 21600"/>
                  <a:gd name="T15" fmla="*/ 620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689" y="4743"/>
                    </a:moveTo>
                    <a:cubicBezTo>
                      <a:pt x="6304" y="3113"/>
                      <a:pt x="8504" y="2195"/>
                      <a:pt x="10800" y="2196"/>
                    </a:cubicBezTo>
                    <a:cubicBezTo>
                      <a:pt x="13095" y="2196"/>
                      <a:pt x="15295" y="3113"/>
                      <a:pt x="16910" y="4743"/>
                    </a:cubicBezTo>
                    <a:lnTo>
                      <a:pt x="18470" y="3197"/>
                    </a:lnTo>
                    <a:cubicBezTo>
                      <a:pt x="16442" y="1151"/>
                      <a:pt x="13680" y="-1"/>
                      <a:pt x="10799" y="0"/>
                    </a:cubicBezTo>
                    <a:cubicBezTo>
                      <a:pt x="7919" y="0"/>
                      <a:pt x="5157" y="1151"/>
                      <a:pt x="3129" y="3197"/>
                    </a:cubicBezTo>
                    <a:lnTo>
                      <a:pt x="4689" y="4743"/>
                    </a:lnTo>
                    <a:close/>
                  </a:path>
                </a:pathLst>
              </a:custGeom>
              <a:solidFill>
                <a:srgbClr val="FF0505">
                  <a:alpha val="39999"/>
                </a:srgb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3570" name="AutoShape 64"/>
              <p:cNvSpPr>
                <a:spLocks noChangeArrowheads="1"/>
              </p:cNvSpPr>
              <p:nvPr/>
            </p:nvSpPr>
            <p:spPr bwMode="auto">
              <a:xfrm rot="2700000">
                <a:off x="-1547" y="1424"/>
                <a:ext cx="5150" cy="44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689 w 21600"/>
                  <a:gd name="T13" fmla="*/ 0 h 21600"/>
                  <a:gd name="T14" fmla="*/ 19911 w 21600"/>
                  <a:gd name="T15" fmla="*/ 597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30" y="4449"/>
                    </a:moveTo>
                    <a:cubicBezTo>
                      <a:pt x="6117" y="2756"/>
                      <a:pt x="8409" y="1804"/>
                      <a:pt x="10800" y="1805"/>
                    </a:cubicBezTo>
                    <a:cubicBezTo>
                      <a:pt x="13190" y="1805"/>
                      <a:pt x="15482" y="2756"/>
                      <a:pt x="17169" y="4449"/>
                    </a:cubicBezTo>
                    <a:lnTo>
                      <a:pt x="18448" y="3174"/>
                    </a:lnTo>
                    <a:cubicBezTo>
                      <a:pt x="16421" y="1142"/>
                      <a:pt x="13669" y="-1"/>
                      <a:pt x="10799" y="0"/>
                    </a:cubicBezTo>
                    <a:cubicBezTo>
                      <a:pt x="7930" y="0"/>
                      <a:pt x="5178" y="1142"/>
                      <a:pt x="3151" y="3174"/>
                    </a:cubicBezTo>
                    <a:lnTo>
                      <a:pt x="4430" y="4449"/>
                    </a:lnTo>
                    <a:close/>
                  </a:path>
                </a:pathLst>
              </a:custGeom>
              <a:solidFill>
                <a:srgbClr val="FF0505">
                  <a:alpha val="59999"/>
                </a:srgb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3571" name="Freeform 65"/>
              <p:cNvSpPr>
                <a:spLocks/>
              </p:cNvSpPr>
              <p:nvPr/>
            </p:nvSpPr>
            <p:spPr bwMode="auto">
              <a:xfrm>
                <a:off x="1019" y="1022"/>
                <a:ext cx="1709" cy="935"/>
              </a:xfrm>
              <a:custGeom>
                <a:avLst/>
                <a:gdLst>
                  <a:gd name="T0" fmla="*/ 21489837 w 836"/>
                  <a:gd name="T1" fmla="*/ 9236082 h 360"/>
                  <a:gd name="T2" fmla="*/ 21489837 w 836"/>
                  <a:gd name="T3" fmla="*/ 9236082 h 360"/>
                  <a:gd name="T4" fmla="*/ 20464459 w 836"/>
                  <a:gd name="T5" fmla="*/ 8211126 h 360"/>
                  <a:gd name="T6" fmla="*/ 19372994 w 836"/>
                  <a:gd name="T7" fmla="*/ 7182553 h 360"/>
                  <a:gd name="T8" fmla="*/ 18248437 w 836"/>
                  <a:gd name="T9" fmla="*/ 6258483 h 360"/>
                  <a:gd name="T10" fmla="*/ 17074388 w 836"/>
                  <a:gd name="T11" fmla="*/ 5386760 h 360"/>
                  <a:gd name="T12" fmla="*/ 15834782 w 836"/>
                  <a:gd name="T13" fmla="*/ 4572135 h 360"/>
                  <a:gd name="T14" fmla="*/ 14555197 w 836"/>
                  <a:gd name="T15" fmla="*/ 3792106 h 360"/>
                  <a:gd name="T16" fmla="*/ 13253795 w 836"/>
                  <a:gd name="T17" fmla="*/ 3131126 h 360"/>
                  <a:gd name="T18" fmla="*/ 11925229 w 836"/>
                  <a:gd name="T19" fmla="*/ 2458540 h 360"/>
                  <a:gd name="T20" fmla="*/ 10531346 w 836"/>
                  <a:gd name="T21" fmla="*/ 1902986 h 360"/>
                  <a:gd name="T22" fmla="*/ 9102306 w 836"/>
                  <a:gd name="T23" fmla="*/ 1440857 h 360"/>
                  <a:gd name="T24" fmla="*/ 7658804 w 836"/>
                  <a:gd name="T25" fmla="*/ 983196 h 360"/>
                  <a:gd name="T26" fmla="*/ 6177501 w 836"/>
                  <a:gd name="T27" fmla="*/ 665446 h 360"/>
                  <a:gd name="T28" fmla="*/ 4671766 w 836"/>
                  <a:gd name="T29" fmla="*/ 352814 h 360"/>
                  <a:gd name="T30" fmla="*/ 3135940 w 836"/>
                  <a:gd name="T31" fmla="*/ 151660 h 360"/>
                  <a:gd name="T32" fmla="*/ 1598080 w 836"/>
                  <a:gd name="T33" fmla="*/ 57000 h 360"/>
                  <a:gd name="T34" fmla="*/ 0 w 836"/>
                  <a:gd name="T35" fmla="*/ 0 h 360"/>
                  <a:gd name="T36" fmla="*/ 0 w 836"/>
                  <a:gd name="T37" fmla="*/ 9236082 h 360"/>
                  <a:gd name="T38" fmla="*/ 21489837 w 836"/>
                  <a:gd name="T39" fmla="*/ 9236082 h 3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6"/>
                  <a:gd name="T61" fmla="*/ 0 h 360"/>
                  <a:gd name="T62" fmla="*/ 836 w 836"/>
                  <a:gd name="T63" fmla="*/ 360 h 3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6" h="360">
                    <a:moveTo>
                      <a:pt x="836" y="360"/>
                    </a:moveTo>
                    <a:lnTo>
                      <a:pt x="836" y="360"/>
                    </a:lnTo>
                    <a:lnTo>
                      <a:pt x="796" y="320"/>
                    </a:lnTo>
                    <a:lnTo>
                      <a:pt x="754" y="280"/>
                    </a:lnTo>
                    <a:lnTo>
                      <a:pt x="710" y="244"/>
                    </a:lnTo>
                    <a:lnTo>
                      <a:pt x="664" y="210"/>
                    </a:lnTo>
                    <a:lnTo>
                      <a:pt x="616" y="178"/>
                    </a:lnTo>
                    <a:lnTo>
                      <a:pt x="566" y="148"/>
                    </a:lnTo>
                    <a:lnTo>
                      <a:pt x="516" y="122"/>
                    </a:lnTo>
                    <a:lnTo>
                      <a:pt x="464" y="96"/>
                    </a:lnTo>
                    <a:lnTo>
                      <a:pt x="410" y="74"/>
                    </a:lnTo>
                    <a:lnTo>
                      <a:pt x="354" y="56"/>
                    </a:lnTo>
                    <a:lnTo>
                      <a:pt x="298" y="38"/>
                    </a:lnTo>
                    <a:lnTo>
                      <a:pt x="240" y="26"/>
                    </a:lnTo>
                    <a:lnTo>
                      <a:pt x="182" y="14"/>
                    </a:lnTo>
                    <a:lnTo>
                      <a:pt x="122" y="6"/>
                    </a:lnTo>
                    <a:lnTo>
                      <a:pt x="62" y="2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836" y="3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2" name="Freeform 66"/>
              <p:cNvSpPr>
                <a:spLocks/>
              </p:cNvSpPr>
              <p:nvPr/>
            </p:nvSpPr>
            <p:spPr bwMode="auto">
              <a:xfrm>
                <a:off x="1005" y="1489"/>
                <a:ext cx="1326" cy="662"/>
              </a:xfrm>
              <a:custGeom>
                <a:avLst/>
                <a:gdLst>
                  <a:gd name="T0" fmla="*/ 639398 w 836"/>
                  <a:gd name="T1" fmla="*/ 274040 h 360"/>
                  <a:gd name="T2" fmla="*/ 639398 w 836"/>
                  <a:gd name="T3" fmla="*/ 274040 h 360"/>
                  <a:gd name="T4" fmla="*/ 608823 w 836"/>
                  <a:gd name="T5" fmla="*/ 243421 h 360"/>
                  <a:gd name="T6" fmla="*/ 576698 w 836"/>
                  <a:gd name="T7" fmla="*/ 213136 h 360"/>
                  <a:gd name="T8" fmla="*/ 542987 w 836"/>
                  <a:gd name="T9" fmla="*/ 185559 h 360"/>
                  <a:gd name="T10" fmla="*/ 507940 w 836"/>
                  <a:gd name="T11" fmla="*/ 159690 h 360"/>
                  <a:gd name="T12" fmla="*/ 471415 w 836"/>
                  <a:gd name="T13" fmla="*/ 135190 h 360"/>
                  <a:gd name="T14" fmla="*/ 432986 w 836"/>
                  <a:gd name="T15" fmla="*/ 112570 h 360"/>
                  <a:gd name="T16" fmla="*/ 394463 w 836"/>
                  <a:gd name="T17" fmla="*/ 92997 h 360"/>
                  <a:gd name="T18" fmla="*/ 355376 w 836"/>
                  <a:gd name="T19" fmla="*/ 73062 h 360"/>
                  <a:gd name="T20" fmla="*/ 313364 w 836"/>
                  <a:gd name="T21" fmla="*/ 56389 h 360"/>
                  <a:gd name="T22" fmla="*/ 270936 w 836"/>
                  <a:gd name="T23" fmla="*/ 42828 h 360"/>
                  <a:gd name="T24" fmla="*/ 227774 w 836"/>
                  <a:gd name="T25" fmla="*/ 29088 h 360"/>
                  <a:gd name="T26" fmla="*/ 183461 w 836"/>
                  <a:gd name="T27" fmla="*/ 19540 h 360"/>
                  <a:gd name="T28" fmla="*/ 139484 w 836"/>
                  <a:gd name="T29" fmla="*/ 10632 h 360"/>
                  <a:gd name="T30" fmla="*/ 93349 w 836"/>
                  <a:gd name="T31" fmla="*/ 4639 h 360"/>
                  <a:gd name="T32" fmla="*/ 47470 w 836"/>
                  <a:gd name="T33" fmla="*/ 1708 h 360"/>
                  <a:gd name="T34" fmla="*/ 0 w 836"/>
                  <a:gd name="T35" fmla="*/ 0 h 360"/>
                  <a:gd name="T36" fmla="*/ 0 w 836"/>
                  <a:gd name="T37" fmla="*/ 274040 h 360"/>
                  <a:gd name="T38" fmla="*/ 639398 w 836"/>
                  <a:gd name="T39" fmla="*/ 274040 h 3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6"/>
                  <a:gd name="T61" fmla="*/ 0 h 360"/>
                  <a:gd name="T62" fmla="*/ 836 w 836"/>
                  <a:gd name="T63" fmla="*/ 360 h 3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6" h="360">
                    <a:moveTo>
                      <a:pt x="836" y="360"/>
                    </a:moveTo>
                    <a:lnTo>
                      <a:pt x="836" y="360"/>
                    </a:lnTo>
                    <a:lnTo>
                      <a:pt x="796" y="320"/>
                    </a:lnTo>
                    <a:lnTo>
                      <a:pt x="754" y="280"/>
                    </a:lnTo>
                    <a:lnTo>
                      <a:pt x="710" y="244"/>
                    </a:lnTo>
                    <a:lnTo>
                      <a:pt x="664" y="210"/>
                    </a:lnTo>
                    <a:lnTo>
                      <a:pt x="616" y="178"/>
                    </a:lnTo>
                    <a:lnTo>
                      <a:pt x="566" y="148"/>
                    </a:lnTo>
                    <a:lnTo>
                      <a:pt x="516" y="122"/>
                    </a:lnTo>
                    <a:lnTo>
                      <a:pt x="464" y="96"/>
                    </a:lnTo>
                    <a:lnTo>
                      <a:pt x="410" y="74"/>
                    </a:lnTo>
                    <a:lnTo>
                      <a:pt x="354" y="56"/>
                    </a:lnTo>
                    <a:lnTo>
                      <a:pt x="298" y="38"/>
                    </a:lnTo>
                    <a:lnTo>
                      <a:pt x="240" y="26"/>
                    </a:lnTo>
                    <a:lnTo>
                      <a:pt x="182" y="14"/>
                    </a:lnTo>
                    <a:lnTo>
                      <a:pt x="122" y="6"/>
                    </a:lnTo>
                    <a:lnTo>
                      <a:pt x="62" y="2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836" y="3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3" name="Freeform 67"/>
              <p:cNvSpPr>
                <a:spLocks/>
              </p:cNvSpPr>
              <p:nvPr/>
            </p:nvSpPr>
            <p:spPr bwMode="auto">
              <a:xfrm>
                <a:off x="1038" y="1956"/>
                <a:ext cx="977" cy="468"/>
              </a:xfrm>
              <a:custGeom>
                <a:avLst/>
                <a:gdLst>
                  <a:gd name="T0" fmla="*/ 13778 w 836"/>
                  <a:gd name="T1" fmla="*/ 5958 h 360"/>
                  <a:gd name="T2" fmla="*/ 13778 w 836"/>
                  <a:gd name="T3" fmla="*/ 5958 h 360"/>
                  <a:gd name="T4" fmla="*/ 13103 w 836"/>
                  <a:gd name="T5" fmla="*/ 5290 h 360"/>
                  <a:gd name="T6" fmla="*/ 12425 w 836"/>
                  <a:gd name="T7" fmla="*/ 4630 h 360"/>
                  <a:gd name="T8" fmla="*/ 11702 w 836"/>
                  <a:gd name="T9" fmla="*/ 4045 h 360"/>
                  <a:gd name="T10" fmla="*/ 10937 w 836"/>
                  <a:gd name="T11" fmla="*/ 3469 h 360"/>
                  <a:gd name="T12" fmla="*/ 10141 w 836"/>
                  <a:gd name="T13" fmla="*/ 2948 h 360"/>
                  <a:gd name="T14" fmla="*/ 9327 w 836"/>
                  <a:gd name="T15" fmla="*/ 2443 h 360"/>
                  <a:gd name="T16" fmla="*/ 8502 w 836"/>
                  <a:gd name="T17" fmla="*/ 2014 h 360"/>
                  <a:gd name="T18" fmla="*/ 7651 w 836"/>
                  <a:gd name="T19" fmla="*/ 1587 h 360"/>
                  <a:gd name="T20" fmla="*/ 6743 w 836"/>
                  <a:gd name="T21" fmla="*/ 1227 h 360"/>
                  <a:gd name="T22" fmla="*/ 5841 w 836"/>
                  <a:gd name="T23" fmla="*/ 928 h 360"/>
                  <a:gd name="T24" fmla="*/ 4905 w 836"/>
                  <a:gd name="T25" fmla="*/ 628 h 360"/>
                  <a:gd name="T26" fmla="*/ 3959 w 836"/>
                  <a:gd name="T27" fmla="*/ 428 h 360"/>
                  <a:gd name="T28" fmla="*/ 3008 w 836"/>
                  <a:gd name="T29" fmla="*/ 242 h 360"/>
                  <a:gd name="T30" fmla="*/ 2007 w 836"/>
                  <a:gd name="T31" fmla="*/ 101 h 360"/>
                  <a:gd name="T32" fmla="*/ 1028 w 836"/>
                  <a:gd name="T33" fmla="*/ 2 h 360"/>
                  <a:gd name="T34" fmla="*/ 0 w 836"/>
                  <a:gd name="T35" fmla="*/ 0 h 360"/>
                  <a:gd name="T36" fmla="*/ 0 w 836"/>
                  <a:gd name="T37" fmla="*/ 5958 h 360"/>
                  <a:gd name="T38" fmla="*/ 13778 w 836"/>
                  <a:gd name="T39" fmla="*/ 5958 h 3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6"/>
                  <a:gd name="T61" fmla="*/ 0 h 360"/>
                  <a:gd name="T62" fmla="*/ 836 w 836"/>
                  <a:gd name="T63" fmla="*/ 360 h 3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6" h="360">
                    <a:moveTo>
                      <a:pt x="836" y="360"/>
                    </a:moveTo>
                    <a:lnTo>
                      <a:pt x="836" y="360"/>
                    </a:lnTo>
                    <a:lnTo>
                      <a:pt x="796" y="320"/>
                    </a:lnTo>
                    <a:lnTo>
                      <a:pt x="754" y="280"/>
                    </a:lnTo>
                    <a:lnTo>
                      <a:pt x="710" y="244"/>
                    </a:lnTo>
                    <a:lnTo>
                      <a:pt x="664" y="210"/>
                    </a:lnTo>
                    <a:lnTo>
                      <a:pt x="616" y="178"/>
                    </a:lnTo>
                    <a:lnTo>
                      <a:pt x="566" y="148"/>
                    </a:lnTo>
                    <a:lnTo>
                      <a:pt x="516" y="122"/>
                    </a:lnTo>
                    <a:lnTo>
                      <a:pt x="464" y="96"/>
                    </a:lnTo>
                    <a:lnTo>
                      <a:pt x="410" y="74"/>
                    </a:lnTo>
                    <a:lnTo>
                      <a:pt x="354" y="56"/>
                    </a:lnTo>
                    <a:lnTo>
                      <a:pt x="298" y="38"/>
                    </a:lnTo>
                    <a:lnTo>
                      <a:pt x="240" y="26"/>
                    </a:lnTo>
                    <a:lnTo>
                      <a:pt x="182" y="14"/>
                    </a:lnTo>
                    <a:lnTo>
                      <a:pt x="122" y="6"/>
                    </a:lnTo>
                    <a:lnTo>
                      <a:pt x="62" y="2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836" y="3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7" name="Freeform 68"/>
              <p:cNvSpPr>
                <a:spLocks/>
              </p:cNvSpPr>
              <p:nvPr/>
            </p:nvSpPr>
            <p:spPr bwMode="auto">
              <a:xfrm>
                <a:off x="1019" y="1072"/>
                <a:ext cx="2564" cy="2541"/>
              </a:xfrm>
              <a:custGeom>
                <a:avLst/>
                <a:gdLst>
                  <a:gd name="T0" fmla="*/ 0 w 3016"/>
                  <a:gd name="T1" fmla="*/ 0 h 2767"/>
                  <a:gd name="T2" fmla="*/ 0 w 3016"/>
                  <a:gd name="T3" fmla="*/ 995 h 2767"/>
                  <a:gd name="T4" fmla="*/ 429 w 3016"/>
                  <a:gd name="T5" fmla="*/ 995 h 2767"/>
                  <a:gd name="T6" fmla="*/ 0 60000 65536"/>
                  <a:gd name="T7" fmla="*/ 0 60000 65536"/>
                  <a:gd name="T8" fmla="*/ 0 60000 65536"/>
                  <a:gd name="T9" fmla="*/ 0 w 3016"/>
                  <a:gd name="T10" fmla="*/ 0 h 2767"/>
                  <a:gd name="T11" fmla="*/ 3016 w 3016"/>
                  <a:gd name="T12" fmla="*/ 2767 h 27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16" h="2767">
                    <a:moveTo>
                      <a:pt x="0" y="0"/>
                    </a:moveTo>
                    <a:lnTo>
                      <a:pt x="0" y="2767"/>
                    </a:lnTo>
                    <a:lnTo>
                      <a:pt x="3016" y="2767"/>
                    </a:lnTo>
                  </a:path>
                </a:pathLst>
              </a:custGeom>
              <a:noFill/>
              <a:ln w="38100" cap="rnd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3575" name="WordArt 69"/>
              <p:cNvSpPr>
                <a:spLocks noChangeArrowheads="1" noChangeShapeType="1" noTextEdit="1"/>
              </p:cNvSpPr>
              <p:nvPr/>
            </p:nvSpPr>
            <p:spPr bwMode="auto">
              <a:xfrm rot="2747789">
                <a:off x="-443" y="1746"/>
                <a:ext cx="3923" cy="262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4196973"/>
                  </a:avLst>
                </a:prstTxWarp>
              </a:bodyPr>
              <a:lstStyle/>
              <a:p>
                <a:pPr algn="ctr"/>
                <a:r>
                  <a:rPr lang="en-US" altLang="zh-CN" sz="3600" b="1" dirty="0" smtClean="0">
                    <a:latin typeface="Bookman Old Style" pitchFamily="18" charset="0"/>
                  </a:rPr>
                  <a:t>Develops into love</a:t>
                </a:r>
                <a:endParaRPr lang="zh-CN" altLang="en-US" sz="3600" b="1" dirty="0">
                  <a:latin typeface="Bookman Old Style" pitchFamily="18" charset="0"/>
                </a:endParaRPr>
              </a:p>
            </p:txBody>
          </p:sp>
          <p:sp>
            <p:nvSpPr>
              <p:cNvPr id="23576" name="WordArt 70"/>
              <p:cNvSpPr>
                <a:spLocks noChangeArrowheads="1" noChangeShapeType="1" noTextEdit="1"/>
              </p:cNvSpPr>
              <p:nvPr/>
            </p:nvSpPr>
            <p:spPr bwMode="auto">
              <a:xfrm rot="2700000">
                <a:off x="-580" y="2136"/>
                <a:ext cx="3646" cy="269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3457155"/>
                  </a:avLst>
                </a:prstTxWarp>
              </a:bodyPr>
              <a:lstStyle/>
              <a:p>
                <a:r>
                  <a:rPr lang="en-US" altLang="zh-CN" sz="3200" b="1" dirty="0">
                    <a:latin typeface="Bookman Old Style" pitchFamily="18" charset="0"/>
                  </a:rPr>
                  <a:t>O</a:t>
                </a:r>
                <a:r>
                  <a:rPr lang="en-US" altLang="zh-CN" sz="3200" b="1" dirty="0" smtClean="0">
                    <a:latin typeface="Bookman Old Style" pitchFamily="18" charset="0"/>
                  </a:rPr>
                  <a:t>ffers Madame advice and friendship</a:t>
                </a:r>
              </a:p>
            </p:txBody>
          </p:sp>
          <p:sp>
            <p:nvSpPr>
              <p:cNvPr id="23577" name="WordArt 71"/>
              <p:cNvSpPr>
                <a:spLocks noChangeArrowheads="1" noChangeShapeType="1" noTextEdit="1"/>
              </p:cNvSpPr>
              <p:nvPr/>
            </p:nvSpPr>
            <p:spPr bwMode="auto">
              <a:xfrm rot="2700000">
                <a:off x="416" y="2517"/>
                <a:ext cx="2094" cy="1201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3166448"/>
                  </a:avLst>
                </a:prstTxWarp>
              </a:bodyPr>
              <a:lstStyle/>
              <a:p>
                <a:pPr algn="ctr"/>
                <a:r>
                  <a:rPr lang="en-US" altLang="zh-CN" sz="3600" b="1" kern="10" dirty="0" smtClean="0">
                    <a:ln w="9525">
                      <a:noFill/>
                      <a:round/>
                      <a:headEnd/>
                      <a:tailEnd/>
                    </a:ln>
                    <a:latin typeface="Bookman Old Style" pitchFamily="18" charset="0"/>
                  </a:rPr>
                  <a:t>Lawyer Paxton</a:t>
                </a:r>
                <a:endParaRPr lang="zh-CN" altLang="en-US" sz="3600" b="1" kern="10" dirty="0">
                  <a:ln w="9525">
                    <a:noFill/>
                    <a:round/>
                    <a:headEnd/>
                    <a:tailEnd/>
                  </a:ln>
                  <a:latin typeface="Bookman Old Style" pitchFamily="18" charset="0"/>
                </a:endParaRPr>
              </a:p>
            </p:txBody>
          </p:sp>
        </p:grpSp>
      </p:grp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0" y="508000"/>
            <a:ext cx="9144000" cy="331788"/>
          </a:xfrm>
        </p:spPr>
        <p:txBody>
          <a:bodyPr/>
          <a:lstStyle/>
          <a:p>
            <a:pPr algn="ctr"/>
            <a:r>
              <a:rPr lang="en-US" altLang="ko-KR" dirty="0" smtClean="0">
                <a:latin typeface="Bookman Old Style" pitchFamily="18" charset="0"/>
              </a:rPr>
              <a:t>A Knightly Rescuer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3"/>
          <p:cNvGrpSpPr>
            <a:grpSpLocks/>
          </p:cNvGrpSpPr>
          <p:nvPr/>
        </p:nvGrpSpPr>
        <p:grpSpPr bwMode="auto">
          <a:xfrm>
            <a:off x="1332102" y="1097261"/>
            <a:ext cx="6725676" cy="5760739"/>
            <a:chOff x="2678111" y="836613"/>
            <a:chExt cx="6027739" cy="5697537"/>
          </a:xfrm>
        </p:grpSpPr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4908550" y="836613"/>
              <a:ext cx="1857375" cy="1851025"/>
              <a:chOff x="549" y="2205"/>
              <a:chExt cx="1406" cy="1402"/>
            </a:xfrm>
          </p:grpSpPr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2000" b="1" kern="0" dirty="0">
                  <a:solidFill>
                    <a:schemeClr val="bg1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9503" name="Oval 35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ko-KR"/>
              </a:p>
            </p:txBody>
          </p:sp>
        </p:grpSp>
        <p:sp>
          <p:nvSpPr>
            <p:cNvPr id="19462" name="Oval 36"/>
            <p:cNvSpPr>
              <a:spLocks noChangeArrowheads="1"/>
            </p:cNvSpPr>
            <p:nvPr/>
          </p:nvSpPr>
          <p:spPr bwMode="auto">
            <a:xfrm>
              <a:off x="3360738" y="4200525"/>
              <a:ext cx="4932362" cy="1624013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ko-KR"/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4270375" y="3284538"/>
              <a:ext cx="3116263" cy="3249612"/>
              <a:chOff x="3107" y="2795"/>
              <a:chExt cx="1089" cy="1136"/>
            </a:xfrm>
          </p:grpSpPr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 flipV="1">
                <a:off x="3107" y="3251"/>
                <a:ext cx="1089" cy="680"/>
                <a:chOff x="1610" y="2838"/>
                <a:chExt cx="1089" cy="681"/>
              </a:xfrm>
            </p:grpSpPr>
            <p:sp>
              <p:nvSpPr>
                <p:cNvPr id="19495" name="Freeform 39"/>
                <p:cNvSpPr>
                  <a:spLocks/>
                </p:cNvSpPr>
                <p:nvPr/>
              </p:nvSpPr>
              <p:spPr bwMode="auto">
                <a:xfrm>
                  <a:off x="1610" y="2838"/>
                  <a:ext cx="1089" cy="681"/>
                </a:xfrm>
                <a:custGeom>
                  <a:avLst/>
                  <a:gdLst>
                    <a:gd name="T0" fmla="*/ 2 w 1862"/>
                    <a:gd name="T1" fmla="*/ 1 h 1164"/>
                    <a:gd name="T2" fmla="*/ 2 w 1862"/>
                    <a:gd name="T3" fmla="*/ 1 h 1164"/>
                    <a:gd name="T4" fmla="*/ 2 w 1862"/>
                    <a:gd name="T5" fmla="*/ 1 h 1164"/>
                    <a:gd name="T6" fmla="*/ 2 w 1862"/>
                    <a:gd name="T7" fmla="*/ 1 h 1164"/>
                    <a:gd name="T8" fmla="*/ 2 w 1862"/>
                    <a:gd name="T9" fmla="*/ 1 h 1164"/>
                    <a:gd name="T10" fmla="*/ 2 w 1862"/>
                    <a:gd name="T11" fmla="*/ 1 h 1164"/>
                    <a:gd name="T12" fmla="*/ 2 w 1862"/>
                    <a:gd name="T13" fmla="*/ 1 h 1164"/>
                    <a:gd name="T14" fmla="*/ 1 w 1862"/>
                    <a:gd name="T15" fmla="*/ 1 h 1164"/>
                    <a:gd name="T16" fmla="*/ 1 w 1862"/>
                    <a:gd name="T17" fmla="*/ 1 h 1164"/>
                    <a:gd name="T18" fmla="*/ 1 w 1862"/>
                    <a:gd name="T19" fmla="*/ 1 h 1164"/>
                    <a:gd name="T20" fmla="*/ 1 w 1862"/>
                    <a:gd name="T21" fmla="*/ 1 h 1164"/>
                    <a:gd name="T22" fmla="*/ 1 w 1862"/>
                    <a:gd name="T23" fmla="*/ 1 h 1164"/>
                    <a:gd name="T24" fmla="*/ 1 w 1862"/>
                    <a:gd name="T25" fmla="*/ 1 h 1164"/>
                    <a:gd name="T26" fmla="*/ 1 w 1862"/>
                    <a:gd name="T27" fmla="*/ 1 h 1164"/>
                    <a:gd name="T28" fmla="*/ 1 w 1862"/>
                    <a:gd name="T29" fmla="*/ 1 h 1164"/>
                    <a:gd name="T30" fmla="*/ 1 w 1862"/>
                    <a:gd name="T31" fmla="*/ 1 h 1164"/>
                    <a:gd name="T32" fmla="*/ 1 w 1862"/>
                    <a:gd name="T33" fmla="*/ 1 h 1164"/>
                    <a:gd name="T34" fmla="*/ 1 w 1862"/>
                    <a:gd name="T35" fmla="*/ 1 h 1164"/>
                    <a:gd name="T36" fmla="*/ 1 w 1862"/>
                    <a:gd name="T37" fmla="*/ 1 h 1164"/>
                    <a:gd name="T38" fmla="*/ 1 w 1862"/>
                    <a:gd name="T39" fmla="*/ 1 h 1164"/>
                    <a:gd name="T40" fmla="*/ 1 w 1862"/>
                    <a:gd name="T41" fmla="*/ 1 h 1164"/>
                    <a:gd name="T42" fmla="*/ 0 w 1862"/>
                    <a:gd name="T43" fmla="*/ 1 h 1164"/>
                    <a:gd name="T44" fmla="*/ 1 w 1862"/>
                    <a:gd name="T45" fmla="*/ 1 h 1164"/>
                    <a:gd name="T46" fmla="*/ 1 w 1862"/>
                    <a:gd name="T47" fmla="*/ 1 h 1164"/>
                    <a:gd name="T48" fmla="*/ 1 w 1862"/>
                    <a:gd name="T49" fmla="*/ 1 h 1164"/>
                    <a:gd name="T50" fmla="*/ 1 w 1862"/>
                    <a:gd name="T51" fmla="*/ 1 h 1164"/>
                    <a:gd name="T52" fmla="*/ 1 w 1862"/>
                    <a:gd name="T53" fmla="*/ 1 h 1164"/>
                    <a:gd name="T54" fmla="*/ 1 w 1862"/>
                    <a:gd name="T55" fmla="*/ 1 h 1164"/>
                    <a:gd name="T56" fmla="*/ 1 w 1862"/>
                    <a:gd name="T57" fmla="*/ 1 h 1164"/>
                    <a:gd name="T58" fmla="*/ 1 w 1862"/>
                    <a:gd name="T59" fmla="*/ 1 h 1164"/>
                    <a:gd name="T60" fmla="*/ 1 w 1862"/>
                    <a:gd name="T61" fmla="*/ 1 h 1164"/>
                    <a:gd name="T62" fmla="*/ 1 w 1862"/>
                    <a:gd name="T63" fmla="*/ 1 h 1164"/>
                    <a:gd name="T64" fmla="*/ 1 w 1862"/>
                    <a:gd name="T65" fmla="*/ 1 h 1164"/>
                    <a:gd name="T66" fmla="*/ 1 w 1862"/>
                    <a:gd name="T67" fmla="*/ 1 h 1164"/>
                    <a:gd name="T68" fmla="*/ 1 w 1862"/>
                    <a:gd name="T69" fmla="*/ 1 h 1164"/>
                    <a:gd name="T70" fmla="*/ 1 w 1862"/>
                    <a:gd name="T71" fmla="*/ 1 h 1164"/>
                    <a:gd name="T72" fmla="*/ 1 w 1862"/>
                    <a:gd name="T73" fmla="*/ 1 h 1164"/>
                    <a:gd name="T74" fmla="*/ 1 w 1862"/>
                    <a:gd name="T75" fmla="*/ 0 h 1164"/>
                    <a:gd name="T76" fmla="*/ 1 w 1862"/>
                    <a:gd name="T77" fmla="*/ 0 h 1164"/>
                    <a:gd name="T78" fmla="*/ 1 w 1862"/>
                    <a:gd name="T79" fmla="*/ 1 h 1164"/>
                    <a:gd name="T80" fmla="*/ 1 w 1862"/>
                    <a:gd name="T81" fmla="*/ 1 h 1164"/>
                    <a:gd name="T82" fmla="*/ 1 w 1862"/>
                    <a:gd name="T83" fmla="*/ 1 h 1164"/>
                    <a:gd name="T84" fmla="*/ 1 w 1862"/>
                    <a:gd name="T85" fmla="*/ 1 h 1164"/>
                    <a:gd name="T86" fmla="*/ 1 w 1862"/>
                    <a:gd name="T87" fmla="*/ 1 h 1164"/>
                    <a:gd name="T88" fmla="*/ 1 w 1862"/>
                    <a:gd name="T89" fmla="*/ 1 h 1164"/>
                    <a:gd name="T90" fmla="*/ 1 w 1862"/>
                    <a:gd name="T91" fmla="*/ 1 h 1164"/>
                    <a:gd name="T92" fmla="*/ 2 w 1862"/>
                    <a:gd name="T93" fmla="*/ 1 h 1164"/>
                    <a:gd name="T94" fmla="*/ 2 w 1862"/>
                    <a:gd name="T95" fmla="*/ 1 h 1164"/>
                    <a:gd name="T96" fmla="*/ 2 w 1862"/>
                    <a:gd name="T97" fmla="*/ 1 h 1164"/>
                    <a:gd name="T98" fmla="*/ 2 w 1862"/>
                    <a:gd name="T99" fmla="*/ 1 h 1164"/>
                    <a:gd name="T100" fmla="*/ 2 w 1862"/>
                    <a:gd name="T101" fmla="*/ 1 h 1164"/>
                    <a:gd name="T102" fmla="*/ 2 w 1862"/>
                    <a:gd name="T103" fmla="*/ 1 h 1164"/>
                    <a:gd name="T104" fmla="*/ 2 w 1862"/>
                    <a:gd name="T105" fmla="*/ 1 h 1164"/>
                    <a:gd name="T106" fmla="*/ 2 w 1862"/>
                    <a:gd name="T107" fmla="*/ 1 h 1164"/>
                    <a:gd name="T108" fmla="*/ 2 w 1862"/>
                    <a:gd name="T109" fmla="*/ 1 h 116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862"/>
                    <a:gd name="T166" fmla="*/ 0 h 1164"/>
                    <a:gd name="T167" fmla="*/ 1862 w 1862"/>
                    <a:gd name="T168" fmla="*/ 1164 h 116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862" h="1164">
                      <a:moveTo>
                        <a:pt x="1862" y="930"/>
                      </a:moveTo>
                      <a:lnTo>
                        <a:pt x="1862" y="930"/>
                      </a:lnTo>
                      <a:lnTo>
                        <a:pt x="1860" y="942"/>
                      </a:lnTo>
                      <a:lnTo>
                        <a:pt x="1856" y="954"/>
                      </a:lnTo>
                      <a:lnTo>
                        <a:pt x="1850" y="966"/>
                      </a:lnTo>
                      <a:lnTo>
                        <a:pt x="1842" y="978"/>
                      </a:lnTo>
                      <a:lnTo>
                        <a:pt x="1832" y="988"/>
                      </a:lnTo>
                      <a:lnTo>
                        <a:pt x="1820" y="1000"/>
                      </a:lnTo>
                      <a:lnTo>
                        <a:pt x="1806" y="1010"/>
                      </a:lnTo>
                      <a:lnTo>
                        <a:pt x="1788" y="1020"/>
                      </a:lnTo>
                      <a:lnTo>
                        <a:pt x="1750" y="1042"/>
                      </a:lnTo>
                      <a:lnTo>
                        <a:pt x="1702" y="1060"/>
                      </a:lnTo>
                      <a:lnTo>
                        <a:pt x="1650" y="1078"/>
                      </a:lnTo>
                      <a:lnTo>
                        <a:pt x="1588" y="1094"/>
                      </a:lnTo>
                      <a:lnTo>
                        <a:pt x="1522" y="1110"/>
                      </a:lnTo>
                      <a:lnTo>
                        <a:pt x="1452" y="1124"/>
                      </a:lnTo>
                      <a:lnTo>
                        <a:pt x="1374" y="1134"/>
                      </a:lnTo>
                      <a:lnTo>
                        <a:pt x="1294" y="1144"/>
                      </a:lnTo>
                      <a:lnTo>
                        <a:pt x="1208" y="1152"/>
                      </a:lnTo>
                      <a:lnTo>
                        <a:pt x="1118" y="1158"/>
                      </a:lnTo>
                      <a:lnTo>
                        <a:pt x="1026" y="1162"/>
                      </a:lnTo>
                      <a:lnTo>
                        <a:pt x="930" y="1164"/>
                      </a:lnTo>
                      <a:lnTo>
                        <a:pt x="836" y="1162"/>
                      </a:lnTo>
                      <a:lnTo>
                        <a:pt x="744" y="1158"/>
                      </a:lnTo>
                      <a:lnTo>
                        <a:pt x="654" y="1152"/>
                      </a:lnTo>
                      <a:lnTo>
                        <a:pt x="568" y="1144"/>
                      </a:lnTo>
                      <a:lnTo>
                        <a:pt x="488" y="1134"/>
                      </a:lnTo>
                      <a:lnTo>
                        <a:pt x="410" y="1124"/>
                      </a:lnTo>
                      <a:lnTo>
                        <a:pt x="338" y="1110"/>
                      </a:lnTo>
                      <a:lnTo>
                        <a:pt x="272" y="1094"/>
                      </a:lnTo>
                      <a:lnTo>
                        <a:pt x="212" y="1078"/>
                      </a:lnTo>
                      <a:lnTo>
                        <a:pt x="158" y="1060"/>
                      </a:lnTo>
                      <a:lnTo>
                        <a:pt x="112" y="1042"/>
                      </a:lnTo>
                      <a:lnTo>
                        <a:pt x="74" y="1020"/>
                      </a:lnTo>
                      <a:lnTo>
                        <a:pt x="56" y="1010"/>
                      </a:lnTo>
                      <a:lnTo>
                        <a:pt x="42" y="1000"/>
                      </a:lnTo>
                      <a:lnTo>
                        <a:pt x="30" y="988"/>
                      </a:lnTo>
                      <a:lnTo>
                        <a:pt x="18" y="978"/>
                      </a:lnTo>
                      <a:lnTo>
                        <a:pt x="10" y="966"/>
                      </a:lnTo>
                      <a:lnTo>
                        <a:pt x="4" y="954"/>
                      </a:lnTo>
                      <a:lnTo>
                        <a:pt x="2" y="942"/>
                      </a:lnTo>
                      <a:lnTo>
                        <a:pt x="0" y="930"/>
                      </a:lnTo>
                      <a:lnTo>
                        <a:pt x="2" y="882"/>
                      </a:lnTo>
                      <a:lnTo>
                        <a:pt x="4" y="836"/>
                      </a:lnTo>
                      <a:lnTo>
                        <a:pt x="10" y="788"/>
                      </a:lnTo>
                      <a:lnTo>
                        <a:pt x="18" y="742"/>
                      </a:lnTo>
                      <a:lnTo>
                        <a:pt x="30" y="698"/>
                      </a:lnTo>
                      <a:lnTo>
                        <a:pt x="42" y="654"/>
                      </a:lnTo>
                      <a:lnTo>
                        <a:pt x="56" y="610"/>
                      </a:lnTo>
                      <a:lnTo>
                        <a:pt x="74" y="568"/>
                      </a:lnTo>
                      <a:lnTo>
                        <a:pt x="92" y="526"/>
                      </a:lnTo>
                      <a:lnTo>
                        <a:pt x="112" y="486"/>
                      </a:lnTo>
                      <a:lnTo>
                        <a:pt x="134" y="448"/>
                      </a:lnTo>
                      <a:lnTo>
                        <a:pt x="158" y="410"/>
                      </a:lnTo>
                      <a:lnTo>
                        <a:pt x="184" y="374"/>
                      </a:lnTo>
                      <a:lnTo>
                        <a:pt x="212" y="338"/>
                      </a:lnTo>
                      <a:lnTo>
                        <a:pt x="242" y="304"/>
                      </a:lnTo>
                      <a:lnTo>
                        <a:pt x="272" y="272"/>
                      </a:lnTo>
                      <a:lnTo>
                        <a:pt x="304" y="242"/>
                      </a:lnTo>
                      <a:lnTo>
                        <a:pt x="338" y="212"/>
                      </a:lnTo>
                      <a:lnTo>
                        <a:pt x="374" y="184"/>
                      </a:lnTo>
                      <a:lnTo>
                        <a:pt x="410" y="158"/>
                      </a:lnTo>
                      <a:lnTo>
                        <a:pt x="448" y="134"/>
                      </a:lnTo>
                      <a:lnTo>
                        <a:pt x="488" y="112"/>
                      </a:lnTo>
                      <a:lnTo>
                        <a:pt x="528" y="92"/>
                      </a:lnTo>
                      <a:lnTo>
                        <a:pt x="568" y="72"/>
                      </a:lnTo>
                      <a:lnTo>
                        <a:pt x="610" y="56"/>
                      </a:lnTo>
                      <a:lnTo>
                        <a:pt x="654" y="42"/>
                      </a:lnTo>
                      <a:lnTo>
                        <a:pt x="698" y="28"/>
                      </a:lnTo>
                      <a:lnTo>
                        <a:pt x="744" y="18"/>
                      </a:lnTo>
                      <a:lnTo>
                        <a:pt x="790" y="10"/>
                      </a:lnTo>
                      <a:lnTo>
                        <a:pt x="836" y="4"/>
                      </a:lnTo>
                      <a:lnTo>
                        <a:pt x="882" y="0"/>
                      </a:lnTo>
                      <a:lnTo>
                        <a:pt x="930" y="0"/>
                      </a:lnTo>
                      <a:lnTo>
                        <a:pt x="978" y="0"/>
                      </a:lnTo>
                      <a:lnTo>
                        <a:pt x="1026" y="4"/>
                      </a:lnTo>
                      <a:lnTo>
                        <a:pt x="1072" y="10"/>
                      </a:lnTo>
                      <a:lnTo>
                        <a:pt x="1118" y="18"/>
                      </a:lnTo>
                      <a:lnTo>
                        <a:pt x="1164" y="28"/>
                      </a:lnTo>
                      <a:lnTo>
                        <a:pt x="1208" y="42"/>
                      </a:lnTo>
                      <a:lnTo>
                        <a:pt x="1250" y="56"/>
                      </a:lnTo>
                      <a:lnTo>
                        <a:pt x="1294" y="72"/>
                      </a:lnTo>
                      <a:lnTo>
                        <a:pt x="1334" y="92"/>
                      </a:lnTo>
                      <a:lnTo>
                        <a:pt x="1374" y="112"/>
                      </a:lnTo>
                      <a:lnTo>
                        <a:pt x="1414" y="134"/>
                      </a:lnTo>
                      <a:lnTo>
                        <a:pt x="1452" y="158"/>
                      </a:lnTo>
                      <a:lnTo>
                        <a:pt x="1488" y="184"/>
                      </a:lnTo>
                      <a:lnTo>
                        <a:pt x="1522" y="212"/>
                      </a:lnTo>
                      <a:lnTo>
                        <a:pt x="1556" y="242"/>
                      </a:lnTo>
                      <a:lnTo>
                        <a:pt x="1588" y="272"/>
                      </a:lnTo>
                      <a:lnTo>
                        <a:pt x="1620" y="304"/>
                      </a:lnTo>
                      <a:lnTo>
                        <a:pt x="1650" y="338"/>
                      </a:lnTo>
                      <a:lnTo>
                        <a:pt x="1676" y="374"/>
                      </a:lnTo>
                      <a:lnTo>
                        <a:pt x="1702" y="410"/>
                      </a:lnTo>
                      <a:lnTo>
                        <a:pt x="1726" y="448"/>
                      </a:lnTo>
                      <a:lnTo>
                        <a:pt x="1750" y="486"/>
                      </a:lnTo>
                      <a:lnTo>
                        <a:pt x="1770" y="526"/>
                      </a:lnTo>
                      <a:lnTo>
                        <a:pt x="1788" y="568"/>
                      </a:lnTo>
                      <a:lnTo>
                        <a:pt x="1806" y="610"/>
                      </a:lnTo>
                      <a:lnTo>
                        <a:pt x="1820" y="654"/>
                      </a:lnTo>
                      <a:lnTo>
                        <a:pt x="1832" y="698"/>
                      </a:lnTo>
                      <a:lnTo>
                        <a:pt x="1842" y="742"/>
                      </a:lnTo>
                      <a:lnTo>
                        <a:pt x="1850" y="788"/>
                      </a:lnTo>
                      <a:lnTo>
                        <a:pt x="1856" y="836"/>
                      </a:lnTo>
                      <a:lnTo>
                        <a:pt x="1860" y="882"/>
                      </a:lnTo>
                      <a:lnTo>
                        <a:pt x="1862" y="93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  <a:alpha val="56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ko-KR" altLang="en-US"/>
                </a:p>
              </p:txBody>
            </p:sp>
            <p:sp>
              <p:nvSpPr>
                <p:cNvPr id="19499" name="Oval 40"/>
                <p:cNvSpPr>
                  <a:spLocks noChangeArrowheads="1"/>
                </p:cNvSpPr>
                <p:nvPr/>
              </p:nvSpPr>
              <p:spPr bwMode="auto">
                <a:xfrm>
                  <a:off x="1835" y="2976"/>
                  <a:ext cx="183" cy="18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alpha val="29999"/>
                      </a:scheme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endParaRPr lang="ko-KR" altLang="ko-KR"/>
                </a:p>
              </p:txBody>
            </p:sp>
          </p:grpSp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3107" y="2795"/>
                <a:ext cx="1089" cy="681"/>
                <a:chOff x="1610" y="2838"/>
                <a:chExt cx="1089" cy="681"/>
              </a:xfrm>
            </p:grpSpPr>
            <p:sp>
              <p:nvSpPr>
                <p:cNvPr id="2" name="Freeform 42"/>
                <p:cNvSpPr>
                  <a:spLocks/>
                </p:cNvSpPr>
                <p:nvPr/>
              </p:nvSpPr>
              <p:spPr bwMode="auto">
                <a:xfrm>
                  <a:off x="1610" y="2838"/>
                  <a:ext cx="1089" cy="681"/>
                </a:xfrm>
                <a:custGeom>
                  <a:avLst/>
                  <a:gdLst>
                    <a:gd name="T0" fmla="*/ 1862 w 1862"/>
                    <a:gd name="T1" fmla="*/ 930 h 1164"/>
                    <a:gd name="T2" fmla="*/ 1856 w 1862"/>
                    <a:gd name="T3" fmla="*/ 954 h 1164"/>
                    <a:gd name="T4" fmla="*/ 1842 w 1862"/>
                    <a:gd name="T5" fmla="*/ 978 h 1164"/>
                    <a:gd name="T6" fmla="*/ 1820 w 1862"/>
                    <a:gd name="T7" fmla="*/ 1000 h 1164"/>
                    <a:gd name="T8" fmla="*/ 1788 w 1862"/>
                    <a:gd name="T9" fmla="*/ 1020 h 1164"/>
                    <a:gd name="T10" fmla="*/ 1702 w 1862"/>
                    <a:gd name="T11" fmla="*/ 1060 h 1164"/>
                    <a:gd name="T12" fmla="*/ 1588 w 1862"/>
                    <a:gd name="T13" fmla="*/ 1094 h 1164"/>
                    <a:gd name="T14" fmla="*/ 1452 w 1862"/>
                    <a:gd name="T15" fmla="*/ 1124 h 1164"/>
                    <a:gd name="T16" fmla="*/ 1294 w 1862"/>
                    <a:gd name="T17" fmla="*/ 1144 h 1164"/>
                    <a:gd name="T18" fmla="*/ 1118 w 1862"/>
                    <a:gd name="T19" fmla="*/ 1158 h 1164"/>
                    <a:gd name="T20" fmla="*/ 930 w 1862"/>
                    <a:gd name="T21" fmla="*/ 1164 h 1164"/>
                    <a:gd name="T22" fmla="*/ 836 w 1862"/>
                    <a:gd name="T23" fmla="*/ 1162 h 1164"/>
                    <a:gd name="T24" fmla="*/ 654 w 1862"/>
                    <a:gd name="T25" fmla="*/ 1152 h 1164"/>
                    <a:gd name="T26" fmla="*/ 488 w 1862"/>
                    <a:gd name="T27" fmla="*/ 1134 h 1164"/>
                    <a:gd name="T28" fmla="*/ 338 w 1862"/>
                    <a:gd name="T29" fmla="*/ 1110 h 1164"/>
                    <a:gd name="T30" fmla="*/ 212 w 1862"/>
                    <a:gd name="T31" fmla="*/ 1078 h 1164"/>
                    <a:gd name="T32" fmla="*/ 112 w 1862"/>
                    <a:gd name="T33" fmla="*/ 1042 h 1164"/>
                    <a:gd name="T34" fmla="*/ 56 w 1862"/>
                    <a:gd name="T35" fmla="*/ 1010 h 1164"/>
                    <a:gd name="T36" fmla="*/ 30 w 1862"/>
                    <a:gd name="T37" fmla="*/ 988 h 1164"/>
                    <a:gd name="T38" fmla="*/ 10 w 1862"/>
                    <a:gd name="T39" fmla="*/ 966 h 1164"/>
                    <a:gd name="T40" fmla="*/ 2 w 1862"/>
                    <a:gd name="T41" fmla="*/ 942 h 1164"/>
                    <a:gd name="T42" fmla="*/ 0 w 1862"/>
                    <a:gd name="T43" fmla="*/ 930 h 1164"/>
                    <a:gd name="T44" fmla="*/ 4 w 1862"/>
                    <a:gd name="T45" fmla="*/ 836 h 1164"/>
                    <a:gd name="T46" fmla="*/ 18 w 1862"/>
                    <a:gd name="T47" fmla="*/ 742 h 1164"/>
                    <a:gd name="T48" fmla="*/ 42 w 1862"/>
                    <a:gd name="T49" fmla="*/ 654 h 1164"/>
                    <a:gd name="T50" fmla="*/ 74 w 1862"/>
                    <a:gd name="T51" fmla="*/ 568 h 1164"/>
                    <a:gd name="T52" fmla="*/ 112 w 1862"/>
                    <a:gd name="T53" fmla="*/ 486 h 1164"/>
                    <a:gd name="T54" fmla="*/ 158 w 1862"/>
                    <a:gd name="T55" fmla="*/ 410 h 1164"/>
                    <a:gd name="T56" fmla="*/ 212 w 1862"/>
                    <a:gd name="T57" fmla="*/ 338 h 1164"/>
                    <a:gd name="T58" fmla="*/ 272 w 1862"/>
                    <a:gd name="T59" fmla="*/ 272 h 1164"/>
                    <a:gd name="T60" fmla="*/ 338 w 1862"/>
                    <a:gd name="T61" fmla="*/ 212 h 1164"/>
                    <a:gd name="T62" fmla="*/ 410 w 1862"/>
                    <a:gd name="T63" fmla="*/ 158 h 1164"/>
                    <a:gd name="T64" fmla="*/ 488 w 1862"/>
                    <a:gd name="T65" fmla="*/ 112 h 1164"/>
                    <a:gd name="T66" fmla="*/ 568 w 1862"/>
                    <a:gd name="T67" fmla="*/ 72 h 1164"/>
                    <a:gd name="T68" fmla="*/ 654 w 1862"/>
                    <a:gd name="T69" fmla="*/ 42 h 1164"/>
                    <a:gd name="T70" fmla="*/ 744 w 1862"/>
                    <a:gd name="T71" fmla="*/ 18 h 1164"/>
                    <a:gd name="T72" fmla="*/ 836 w 1862"/>
                    <a:gd name="T73" fmla="*/ 4 h 1164"/>
                    <a:gd name="T74" fmla="*/ 930 w 1862"/>
                    <a:gd name="T75" fmla="*/ 0 h 1164"/>
                    <a:gd name="T76" fmla="*/ 978 w 1862"/>
                    <a:gd name="T77" fmla="*/ 0 h 1164"/>
                    <a:gd name="T78" fmla="*/ 1072 w 1862"/>
                    <a:gd name="T79" fmla="*/ 10 h 1164"/>
                    <a:gd name="T80" fmla="*/ 1164 w 1862"/>
                    <a:gd name="T81" fmla="*/ 28 h 1164"/>
                    <a:gd name="T82" fmla="*/ 1250 w 1862"/>
                    <a:gd name="T83" fmla="*/ 56 h 1164"/>
                    <a:gd name="T84" fmla="*/ 1334 w 1862"/>
                    <a:gd name="T85" fmla="*/ 92 h 1164"/>
                    <a:gd name="T86" fmla="*/ 1414 w 1862"/>
                    <a:gd name="T87" fmla="*/ 134 h 1164"/>
                    <a:gd name="T88" fmla="*/ 1488 w 1862"/>
                    <a:gd name="T89" fmla="*/ 184 h 1164"/>
                    <a:gd name="T90" fmla="*/ 1556 w 1862"/>
                    <a:gd name="T91" fmla="*/ 242 h 1164"/>
                    <a:gd name="T92" fmla="*/ 1620 w 1862"/>
                    <a:gd name="T93" fmla="*/ 304 h 1164"/>
                    <a:gd name="T94" fmla="*/ 1676 w 1862"/>
                    <a:gd name="T95" fmla="*/ 374 h 1164"/>
                    <a:gd name="T96" fmla="*/ 1726 w 1862"/>
                    <a:gd name="T97" fmla="*/ 448 h 1164"/>
                    <a:gd name="T98" fmla="*/ 1770 w 1862"/>
                    <a:gd name="T99" fmla="*/ 526 h 1164"/>
                    <a:gd name="T100" fmla="*/ 1806 w 1862"/>
                    <a:gd name="T101" fmla="*/ 610 h 1164"/>
                    <a:gd name="T102" fmla="*/ 1832 w 1862"/>
                    <a:gd name="T103" fmla="*/ 698 h 1164"/>
                    <a:gd name="T104" fmla="*/ 1850 w 1862"/>
                    <a:gd name="T105" fmla="*/ 788 h 1164"/>
                    <a:gd name="T106" fmla="*/ 1860 w 1862"/>
                    <a:gd name="T107" fmla="*/ 882 h 1164"/>
                    <a:gd name="T108" fmla="*/ 1862 w 1862"/>
                    <a:gd name="T109" fmla="*/ 930 h 116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862"/>
                    <a:gd name="T166" fmla="*/ 0 h 1164"/>
                    <a:gd name="T167" fmla="*/ 1862 w 1862"/>
                    <a:gd name="T168" fmla="*/ 1164 h 116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862" h="1164">
                      <a:moveTo>
                        <a:pt x="1862" y="930"/>
                      </a:moveTo>
                      <a:lnTo>
                        <a:pt x="1862" y="930"/>
                      </a:lnTo>
                      <a:lnTo>
                        <a:pt x="1860" y="942"/>
                      </a:lnTo>
                      <a:lnTo>
                        <a:pt x="1856" y="954"/>
                      </a:lnTo>
                      <a:lnTo>
                        <a:pt x="1850" y="966"/>
                      </a:lnTo>
                      <a:lnTo>
                        <a:pt x="1842" y="978"/>
                      </a:lnTo>
                      <a:lnTo>
                        <a:pt x="1832" y="988"/>
                      </a:lnTo>
                      <a:lnTo>
                        <a:pt x="1820" y="1000"/>
                      </a:lnTo>
                      <a:lnTo>
                        <a:pt x="1806" y="1010"/>
                      </a:lnTo>
                      <a:lnTo>
                        <a:pt x="1788" y="1020"/>
                      </a:lnTo>
                      <a:lnTo>
                        <a:pt x="1750" y="1042"/>
                      </a:lnTo>
                      <a:lnTo>
                        <a:pt x="1702" y="1060"/>
                      </a:lnTo>
                      <a:lnTo>
                        <a:pt x="1650" y="1078"/>
                      </a:lnTo>
                      <a:lnTo>
                        <a:pt x="1588" y="1094"/>
                      </a:lnTo>
                      <a:lnTo>
                        <a:pt x="1522" y="1110"/>
                      </a:lnTo>
                      <a:lnTo>
                        <a:pt x="1452" y="1124"/>
                      </a:lnTo>
                      <a:lnTo>
                        <a:pt x="1374" y="1134"/>
                      </a:lnTo>
                      <a:lnTo>
                        <a:pt x="1294" y="1144"/>
                      </a:lnTo>
                      <a:lnTo>
                        <a:pt x="1208" y="1152"/>
                      </a:lnTo>
                      <a:lnTo>
                        <a:pt x="1118" y="1158"/>
                      </a:lnTo>
                      <a:lnTo>
                        <a:pt x="1026" y="1162"/>
                      </a:lnTo>
                      <a:lnTo>
                        <a:pt x="930" y="1164"/>
                      </a:lnTo>
                      <a:lnTo>
                        <a:pt x="836" y="1162"/>
                      </a:lnTo>
                      <a:lnTo>
                        <a:pt x="744" y="1158"/>
                      </a:lnTo>
                      <a:lnTo>
                        <a:pt x="654" y="1152"/>
                      </a:lnTo>
                      <a:lnTo>
                        <a:pt x="568" y="1144"/>
                      </a:lnTo>
                      <a:lnTo>
                        <a:pt x="488" y="1134"/>
                      </a:lnTo>
                      <a:lnTo>
                        <a:pt x="410" y="1124"/>
                      </a:lnTo>
                      <a:lnTo>
                        <a:pt x="338" y="1110"/>
                      </a:lnTo>
                      <a:lnTo>
                        <a:pt x="272" y="1094"/>
                      </a:lnTo>
                      <a:lnTo>
                        <a:pt x="212" y="1078"/>
                      </a:lnTo>
                      <a:lnTo>
                        <a:pt x="158" y="1060"/>
                      </a:lnTo>
                      <a:lnTo>
                        <a:pt x="112" y="1042"/>
                      </a:lnTo>
                      <a:lnTo>
                        <a:pt x="74" y="1020"/>
                      </a:lnTo>
                      <a:lnTo>
                        <a:pt x="56" y="1010"/>
                      </a:lnTo>
                      <a:lnTo>
                        <a:pt x="42" y="1000"/>
                      </a:lnTo>
                      <a:lnTo>
                        <a:pt x="30" y="988"/>
                      </a:lnTo>
                      <a:lnTo>
                        <a:pt x="18" y="978"/>
                      </a:lnTo>
                      <a:lnTo>
                        <a:pt x="10" y="966"/>
                      </a:lnTo>
                      <a:lnTo>
                        <a:pt x="4" y="954"/>
                      </a:lnTo>
                      <a:lnTo>
                        <a:pt x="2" y="942"/>
                      </a:lnTo>
                      <a:lnTo>
                        <a:pt x="0" y="930"/>
                      </a:lnTo>
                      <a:lnTo>
                        <a:pt x="2" y="882"/>
                      </a:lnTo>
                      <a:lnTo>
                        <a:pt x="4" y="836"/>
                      </a:lnTo>
                      <a:lnTo>
                        <a:pt x="10" y="788"/>
                      </a:lnTo>
                      <a:lnTo>
                        <a:pt x="18" y="742"/>
                      </a:lnTo>
                      <a:lnTo>
                        <a:pt x="30" y="698"/>
                      </a:lnTo>
                      <a:lnTo>
                        <a:pt x="42" y="654"/>
                      </a:lnTo>
                      <a:lnTo>
                        <a:pt x="56" y="610"/>
                      </a:lnTo>
                      <a:lnTo>
                        <a:pt x="74" y="568"/>
                      </a:lnTo>
                      <a:lnTo>
                        <a:pt x="92" y="526"/>
                      </a:lnTo>
                      <a:lnTo>
                        <a:pt x="112" y="486"/>
                      </a:lnTo>
                      <a:lnTo>
                        <a:pt x="134" y="448"/>
                      </a:lnTo>
                      <a:lnTo>
                        <a:pt x="158" y="410"/>
                      </a:lnTo>
                      <a:lnTo>
                        <a:pt x="184" y="374"/>
                      </a:lnTo>
                      <a:lnTo>
                        <a:pt x="212" y="338"/>
                      </a:lnTo>
                      <a:lnTo>
                        <a:pt x="242" y="304"/>
                      </a:lnTo>
                      <a:lnTo>
                        <a:pt x="272" y="272"/>
                      </a:lnTo>
                      <a:lnTo>
                        <a:pt x="304" y="242"/>
                      </a:lnTo>
                      <a:lnTo>
                        <a:pt x="338" y="212"/>
                      </a:lnTo>
                      <a:lnTo>
                        <a:pt x="374" y="184"/>
                      </a:lnTo>
                      <a:lnTo>
                        <a:pt x="410" y="158"/>
                      </a:lnTo>
                      <a:lnTo>
                        <a:pt x="448" y="134"/>
                      </a:lnTo>
                      <a:lnTo>
                        <a:pt x="488" y="112"/>
                      </a:lnTo>
                      <a:lnTo>
                        <a:pt x="528" y="92"/>
                      </a:lnTo>
                      <a:lnTo>
                        <a:pt x="568" y="72"/>
                      </a:lnTo>
                      <a:lnTo>
                        <a:pt x="610" y="56"/>
                      </a:lnTo>
                      <a:lnTo>
                        <a:pt x="654" y="42"/>
                      </a:lnTo>
                      <a:lnTo>
                        <a:pt x="698" y="28"/>
                      </a:lnTo>
                      <a:lnTo>
                        <a:pt x="744" y="18"/>
                      </a:lnTo>
                      <a:lnTo>
                        <a:pt x="790" y="10"/>
                      </a:lnTo>
                      <a:lnTo>
                        <a:pt x="836" y="4"/>
                      </a:lnTo>
                      <a:lnTo>
                        <a:pt x="882" y="0"/>
                      </a:lnTo>
                      <a:lnTo>
                        <a:pt x="930" y="0"/>
                      </a:lnTo>
                      <a:lnTo>
                        <a:pt x="978" y="0"/>
                      </a:lnTo>
                      <a:lnTo>
                        <a:pt x="1026" y="4"/>
                      </a:lnTo>
                      <a:lnTo>
                        <a:pt x="1072" y="10"/>
                      </a:lnTo>
                      <a:lnTo>
                        <a:pt x="1118" y="18"/>
                      </a:lnTo>
                      <a:lnTo>
                        <a:pt x="1164" y="28"/>
                      </a:lnTo>
                      <a:lnTo>
                        <a:pt x="1208" y="42"/>
                      </a:lnTo>
                      <a:lnTo>
                        <a:pt x="1250" y="56"/>
                      </a:lnTo>
                      <a:lnTo>
                        <a:pt x="1294" y="72"/>
                      </a:lnTo>
                      <a:lnTo>
                        <a:pt x="1334" y="92"/>
                      </a:lnTo>
                      <a:lnTo>
                        <a:pt x="1374" y="112"/>
                      </a:lnTo>
                      <a:lnTo>
                        <a:pt x="1414" y="134"/>
                      </a:lnTo>
                      <a:lnTo>
                        <a:pt x="1452" y="158"/>
                      </a:lnTo>
                      <a:lnTo>
                        <a:pt x="1488" y="184"/>
                      </a:lnTo>
                      <a:lnTo>
                        <a:pt x="1522" y="212"/>
                      </a:lnTo>
                      <a:lnTo>
                        <a:pt x="1556" y="242"/>
                      </a:lnTo>
                      <a:lnTo>
                        <a:pt x="1588" y="272"/>
                      </a:lnTo>
                      <a:lnTo>
                        <a:pt x="1620" y="304"/>
                      </a:lnTo>
                      <a:lnTo>
                        <a:pt x="1650" y="338"/>
                      </a:lnTo>
                      <a:lnTo>
                        <a:pt x="1676" y="374"/>
                      </a:lnTo>
                      <a:lnTo>
                        <a:pt x="1702" y="410"/>
                      </a:lnTo>
                      <a:lnTo>
                        <a:pt x="1726" y="448"/>
                      </a:lnTo>
                      <a:lnTo>
                        <a:pt x="1750" y="486"/>
                      </a:lnTo>
                      <a:lnTo>
                        <a:pt x="1770" y="526"/>
                      </a:lnTo>
                      <a:lnTo>
                        <a:pt x="1788" y="568"/>
                      </a:lnTo>
                      <a:lnTo>
                        <a:pt x="1806" y="610"/>
                      </a:lnTo>
                      <a:lnTo>
                        <a:pt x="1820" y="654"/>
                      </a:lnTo>
                      <a:lnTo>
                        <a:pt x="1832" y="698"/>
                      </a:lnTo>
                      <a:lnTo>
                        <a:pt x="1842" y="742"/>
                      </a:lnTo>
                      <a:lnTo>
                        <a:pt x="1850" y="788"/>
                      </a:lnTo>
                      <a:lnTo>
                        <a:pt x="1856" y="836"/>
                      </a:lnTo>
                      <a:lnTo>
                        <a:pt x="1860" y="882"/>
                      </a:lnTo>
                      <a:lnTo>
                        <a:pt x="1862" y="93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20000"/>
                    </a:gs>
                    <a:gs pos="100000">
                      <a:srgbClr val="FF7171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outerShdw blurRad="149987" dist="127000" dir="288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146050" h="139700"/>
                </a:sp3d>
              </p:spPr>
              <p:txBody>
                <a:bodyPr wrap="none" lIns="72000" tIns="0" rIns="72000" bIns="0" anchor="ctr"/>
                <a:lstStyle/>
                <a:p>
                  <a:pPr algn="ctr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2000" b="1" kern="0" dirty="0">
                    <a:solidFill>
                      <a:schemeClr val="bg1"/>
                    </a:solidFill>
                    <a:latin typeface="Times New Roman" pitchFamily="18" charset="0"/>
                    <a:ea typeface="+mn-ea"/>
                    <a:cs typeface="Times New Roman" pitchFamily="18" charset="0"/>
                  </a:endParaRPr>
                </a:p>
              </p:txBody>
            </p:sp>
            <p:sp>
              <p:nvSpPr>
                <p:cNvPr id="19497" name="Oval 43"/>
                <p:cNvSpPr>
                  <a:spLocks noChangeArrowheads="1"/>
                </p:cNvSpPr>
                <p:nvPr/>
              </p:nvSpPr>
              <p:spPr bwMode="auto">
                <a:xfrm>
                  <a:off x="1835" y="2976"/>
                  <a:ext cx="183" cy="18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ko-KR"/>
                </a:p>
              </p:txBody>
            </p:sp>
          </p:grpSp>
        </p:grpSp>
        <p:sp>
          <p:nvSpPr>
            <p:cNvPr id="19464" name="Text Box 44"/>
            <p:cNvSpPr txBox="1">
              <a:spLocks noChangeArrowheads="1"/>
            </p:cNvSpPr>
            <p:nvPr/>
          </p:nvSpPr>
          <p:spPr bwMode="auto">
            <a:xfrm>
              <a:off x="4321192" y="4049650"/>
              <a:ext cx="3132138" cy="517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dirty="0" smtClean="0">
                  <a:solidFill>
                    <a:schemeClr val="bg1"/>
                  </a:solidFill>
                  <a:latin typeface="Bookman Old Style" pitchFamily="18" charset="0"/>
                </a:rPr>
                <a:t>HINTS</a:t>
              </a:r>
              <a:endParaRPr lang="ko-KR" altLang="ko-KR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19465" name="Text Box 45"/>
            <p:cNvSpPr txBox="1">
              <a:spLocks noChangeArrowheads="1"/>
            </p:cNvSpPr>
            <p:nvPr/>
          </p:nvSpPr>
          <p:spPr bwMode="auto">
            <a:xfrm>
              <a:off x="5111928" y="1447800"/>
              <a:ext cx="1412520" cy="639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Bookman Old Style" pitchFamily="18" charset="0"/>
                </a:rPr>
                <a:t>A broom </a:t>
              </a:r>
              <a:br>
                <a:rPr lang="en-US" altLang="zh-CN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en-US" altLang="zh-CN" b="1" dirty="0" smtClean="0">
                  <a:solidFill>
                    <a:schemeClr val="bg1"/>
                  </a:solidFill>
                  <a:latin typeface="Bookman Old Style" pitchFamily="18" charset="0"/>
                </a:rPr>
                <a:t>in her hand</a:t>
              </a:r>
              <a:endParaRPr lang="ko-KR" altLang="ko-KR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3" name="AutoShape 46"/>
            <p:cNvSpPr>
              <a:spLocks noChangeArrowheads="1"/>
            </p:cNvSpPr>
            <p:nvPr/>
          </p:nvSpPr>
          <p:spPr bwMode="auto">
            <a:xfrm>
              <a:off x="5376863" y="2528888"/>
              <a:ext cx="914400" cy="754062"/>
            </a:xfrm>
            <a:prstGeom prst="upArrow">
              <a:avLst>
                <a:gd name="adj1" fmla="val 52833"/>
                <a:gd name="adj2" fmla="val 45940"/>
              </a:avLst>
            </a:pr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/>
            </a:p>
          </p:txBody>
        </p:sp>
        <p:sp>
          <p:nvSpPr>
            <p:cNvPr id="19467" name="Freeform 47"/>
            <p:cNvSpPr>
              <a:spLocks/>
            </p:cNvSpPr>
            <p:nvPr/>
          </p:nvSpPr>
          <p:spPr bwMode="auto">
            <a:xfrm>
              <a:off x="5053013" y="871538"/>
              <a:ext cx="1584325" cy="525462"/>
            </a:xfrm>
            <a:custGeom>
              <a:avLst/>
              <a:gdLst>
                <a:gd name="T0" fmla="*/ 0 w 4756"/>
                <a:gd name="T1" fmla="*/ 0 h 1576"/>
                <a:gd name="T2" fmla="*/ 0 w 4756"/>
                <a:gd name="T3" fmla="*/ 0 h 1576"/>
                <a:gd name="T4" fmla="*/ 0 w 4756"/>
                <a:gd name="T5" fmla="*/ 0 h 1576"/>
                <a:gd name="T6" fmla="*/ 0 w 4756"/>
                <a:gd name="T7" fmla="*/ 0 h 1576"/>
                <a:gd name="T8" fmla="*/ 0 w 4756"/>
                <a:gd name="T9" fmla="*/ 0 h 1576"/>
                <a:gd name="T10" fmla="*/ 0 w 4756"/>
                <a:gd name="T11" fmla="*/ 0 h 1576"/>
                <a:gd name="T12" fmla="*/ 0 w 4756"/>
                <a:gd name="T13" fmla="*/ 0 h 1576"/>
                <a:gd name="T14" fmla="*/ 0 w 4756"/>
                <a:gd name="T15" fmla="*/ 0 h 1576"/>
                <a:gd name="T16" fmla="*/ 0 w 4756"/>
                <a:gd name="T17" fmla="*/ 0 h 1576"/>
                <a:gd name="T18" fmla="*/ 0 w 4756"/>
                <a:gd name="T19" fmla="*/ 0 h 1576"/>
                <a:gd name="T20" fmla="*/ 0 w 4756"/>
                <a:gd name="T21" fmla="*/ 0 h 1576"/>
                <a:gd name="T22" fmla="*/ 0 w 4756"/>
                <a:gd name="T23" fmla="*/ 0 h 1576"/>
                <a:gd name="T24" fmla="*/ 0 w 4756"/>
                <a:gd name="T25" fmla="*/ 0 h 1576"/>
                <a:gd name="T26" fmla="*/ 0 w 4756"/>
                <a:gd name="T27" fmla="*/ 0 h 1576"/>
                <a:gd name="T28" fmla="*/ 0 w 4756"/>
                <a:gd name="T29" fmla="*/ 0 h 1576"/>
                <a:gd name="T30" fmla="*/ 0 w 4756"/>
                <a:gd name="T31" fmla="*/ 0 h 1576"/>
                <a:gd name="T32" fmla="*/ 0 w 4756"/>
                <a:gd name="T33" fmla="*/ 0 h 1576"/>
                <a:gd name="T34" fmla="*/ 0 w 4756"/>
                <a:gd name="T35" fmla="*/ 0 h 1576"/>
                <a:gd name="T36" fmla="*/ 0 w 4756"/>
                <a:gd name="T37" fmla="*/ 0 h 1576"/>
                <a:gd name="T38" fmla="*/ 0 w 4756"/>
                <a:gd name="T39" fmla="*/ 0 h 1576"/>
                <a:gd name="T40" fmla="*/ 0 w 4756"/>
                <a:gd name="T41" fmla="*/ 0 h 1576"/>
                <a:gd name="T42" fmla="*/ 0 w 4756"/>
                <a:gd name="T43" fmla="*/ 0 h 1576"/>
                <a:gd name="T44" fmla="*/ 0 w 4756"/>
                <a:gd name="T45" fmla="*/ 0 h 1576"/>
                <a:gd name="T46" fmla="*/ 0 w 4756"/>
                <a:gd name="T47" fmla="*/ 0 h 1576"/>
                <a:gd name="T48" fmla="*/ 0 w 4756"/>
                <a:gd name="T49" fmla="*/ 0 h 1576"/>
                <a:gd name="T50" fmla="*/ 0 w 4756"/>
                <a:gd name="T51" fmla="*/ 0 h 1576"/>
                <a:gd name="T52" fmla="*/ 0 w 4756"/>
                <a:gd name="T53" fmla="*/ 0 h 1576"/>
                <a:gd name="T54" fmla="*/ 0 w 4756"/>
                <a:gd name="T55" fmla="*/ 0 h 1576"/>
                <a:gd name="T56" fmla="*/ 0 w 4756"/>
                <a:gd name="T57" fmla="*/ 0 h 1576"/>
                <a:gd name="T58" fmla="*/ 0 w 4756"/>
                <a:gd name="T59" fmla="*/ 0 h 1576"/>
                <a:gd name="T60" fmla="*/ 0 w 4756"/>
                <a:gd name="T61" fmla="*/ 0 h 1576"/>
                <a:gd name="T62" fmla="*/ 0 w 4756"/>
                <a:gd name="T63" fmla="*/ 0 h 1576"/>
                <a:gd name="T64" fmla="*/ 0 w 4756"/>
                <a:gd name="T65" fmla="*/ 0 h 1576"/>
                <a:gd name="T66" fmla="*/ 0 w 4756"/>
                <a:gd name="T67" fmla="*/ 0 h 1576"/>
                <a:gd name="T68" fmla="*/ 0 w 4756"/>
                <a:gd name="T69" fmla="*/ 0 h 1576"/>
                <a:gd name="T70" fmla="*/ 0 w 4756"/>
                <a:gd name="T71" fmla="*/ 0 h 1576"/>
                <a:gd name="T72" fmla="*/ 0 w 4756"/>
                <a:gd name="T73" fmla="*/ 0 h 1576"/>
                <a:gd name="T74" fmla="*/ 0 w 4756"/>
                <a:gd name="T75" fmla="*/ 0 h 1576"/>
                <a:gd name="T76" fmla="*/ 0 w 4756"/>
                <a:gd name="T77" fmla="*/ 0 h 1576"/>
                <a:gd name="T78" fmla="*/ 0 w 4756"/>
                <a:gd name="T79" fmla="*/ 0 h 1576"/>
                <a:gd name="T80" fmla="*/ 0 w 4756"/>
                <a:gd name="T81" fmla="*/ 0 h 1576"/>
                <a:gd name="T82" fmla="*/ 0 w 4756"/>
                <a:gd name="T83" fmla="*/ 0 h 1576"/>
                <a:gd name="T84" fmla="*/ 0 w 4756"/>
                <a:gd name="T85" fmla="*/ 0 h 1576"/>
                <a:gd name="T86" fmla="*/ 0 w 4756"/>
                <a:gd name="T87" fmla="*/ 0 h 1576"/>
                <a:gd name="T88" fmla="*/ 0 w 4756"/>
                <a:gd name="T89" fmla="*/ 0 h 1576"/>
                <a:gd name="T90" fmla="*/ 0 w 4756"/>
                <a:gd name="T91" fmla="*/ 0 h 1576"/>
                <a:gd name="T92" fmla="*/ 0 w 4756"/>
                <a:gd name="T93" fmla="*/ 0 h 1576"/>
                <a:gd name="T94" fmla="*/ 0 w 4756"/>
                <a:gd name="T95" fmla="*/ 0 h 1576"/>
                <a:gd name="T96" fmla="*/ 0 w 4756"/>
                <a:gd name="T97" fmla="*/ 0 h 1576"/>
                <a:gd name="T98" fmla="*/ 0 w 4756"/>
                <a:gd name="T99" fmla="*/ 0 h 1576"/>
                <a:gd name="T100" fmla="*/ 0 w 4756"/>
                <a:gd name="T101" fmla="*/ 0 h 1576"/>
                <a:gd name="T102" fmla="*/ 0 w 4756"/>
                <a:gd name="T103" fmla="*/ 0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2678111" y="1162051"/>
              <a:ext cx="2246313" cy="3162301"/>
              <a:chOff x="636" y="1234"/>
              <a:chExt cx="1415" cy="1992"/>
            </a:xfrm>
          </p:grpSpPr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651" y="1234"/>
                <a:ext cx="1400" cy="1992"/>
                <a:chOff x="437" y="1957"/>
                <a:chExt cx="1400" cy="1992"/>
              </a:xfrm>
            </p:grpSpPr>
            <p:sp>
              <p:nvSpPr>
                <p:cNvPr id="19486" name="Oval 50"/>
                <p:cNvSpPr>
                  <a:spLocks noChangeArrowheads="1"/>
                </p:cNvSpPr>
                <p:nvPr/>
              </p:nvSpPr>
              <p:spPr bwMode="auto">
                <a:xfrm>
                  <a:off x="625" y="3447"/>
                  <a:ext cx="1212" cy="5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ko-KR"/>
                </a:p>
              </p:txBody>
            </p:sp>
            <p:grpSp>
              <p:nvGrpSpPr>
                <p:cNvPr id="12" name="Group 51"/>
                <p:cNvGrpSpPr>
                  <a:grpSpLocks/>
                </p:cNvGrpSpPr>
                <p:nvPr/>
              </p:nvGrpSpPr>
              <p:grpSpPr bwMode="auto">
                <a:xfrm>
                  <a:off x="437" y="1957"/>
                  <a:ext cx="1343" cy="1378"/>
                  <a:chOff x="311" y="1906"/>
                  <a:chExt cx="1614" cy="1657"/>
                </a:xfrm>
              </p:grpSpPr>
              <p:sp>
                <p:nvSpPr>
                  <p:cNvPr id="3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11" y="1906"/>
                    <a:ext cx="1614" cy="165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>
                          <a:lumMod val="50000"/>
                        </a:schemeClr>
                      </a:gs>
                    </a:gsLst>
                    <a:lin ang="54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149987" dist="127000" dir="2880000" algn="ctr">
                      <a:srgbClr val="000000">
                        <a:alpha val="2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1500000"/>
                    </a:lightRig>
                  </a:scene3d>
                  <a:sp3d prstMaterial="metal">
                    <a:bevelT w="146050" h="139700"/>
                  </a:sp3d>
                </p:spPr>
                <p:txBody>
                  <a:bodyPr wrap="none" lIns="72000" tIns="0" rIns="72000" bIns="0" anchor="ctr"/>
                  <a:lstStyle/>
                  <a:p>
                    <a:pPr algn="ctr" fontAlgn="auto" latinLnBrk="0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ko-KR" altLang="en-US" sz="2000" b="1" kern="0" dirty="0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49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827" y="2381"/>
                    <a:ext cx="236" cy="2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ko-KR"/>
                  </a:p>
                </p:txBody>
              </p:sp>
            </p:grpSp>
          </p:grpSp>
          <p:sp>
            <p:nvSpPr>
              <p:cNvPr id="19484" name="Text Box 54"/>
              <p:cNvSpPr txBox="1">
                <a:spLocks noChangeArrowheads="1"/>
              </p:cNvSpPr>
              <p:nvPr/>
            </p:nvSpPr>
            <p:spPr bwMode="auto">
              <a:xfrm>
                <a:off x="636" y="1720"/>
                <a:ext cx="139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 smtClean="0">
                    <a:solidFill>
                      <a:schemeClr val="bg1"/>
                    </a:solidFill>
                    <a:latin typeface="Bookman Old Style" pitchFamily="18" charset="0"/>
                  </a:rPr>
                  <a:t>The independence </a:t>
                </a:r>
                <a:br>
                  <a:rPr lang="en-US" altLang="zh-CN" b="1" dirty="0" smtClean="0">
                    <a:solidFill>
                      <a:schemeClr val="bg1"/>
                    </a:solidFill>
                    <a:latin typeface="Bookman Old Style" pitchFamily="18" charset="0"/>
                  </a:rPr>
                </a:br>
                <a:r>
                  <a:rPr lang="en-US" altLang="zh-CN" b="1" dirty="0" smtClean="0">
                    <a:solidFill>
                      <a:schemeClr val="bg1"/>
                    </a:solidFill>
                    <a:latin typeface="Bookman Old Style" pitchFamily="18" charset="0"/>
                  </a:rPr>
                  <a:t>of the character</a:t>
                </a:r>
                <a:endParaRPr lang="ko-KR" altLang="ko-KR" b="1" dirty="0">
                  <a:solidFill>
                    <a:schemeClr val="bg1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9485" name="Freeform 55"/>
              <p:cNvSpPr>
                <a:spLocks/>
              </p:cNvSpPr>
              <p:nvPr/>
            </p:nvSpPr>
            <p:spPr bwMode="auto">
              <a:xfrm>
                <a:off x="710" y="1238"/>
                <a:ext cx="1267" cy="571"/>
              </a:xfrm>
              <a:custGeom>
                <a:avLst/>
                <a:gdLst>
                  <a:gd name="T0" fmla="*/ 0 w 4756"/>
                  <a:gd name="T1" fmla="*/ 0 h 1576"/>
                  <a:gd name="T2" fmla="*/ 0 w 4756"/>
                  <a:gd name="T3" fmla="*/ 0 h 1576"/>
                  <a:gd name="T4" fmla="*/ 0 w 4756"/>
                  <a:gd name="T5" fmla="*/ 0 h 1576"/>
                  <a:gd name="T6" fmla="*/ 0 w 4756"/>
                  <a:gd name="T7" fmla="*/ 0 h 1576"/>
                  <a:gd name="T8" fmla="*/ 0 w 4756"/>
                  <a:gd name="T9" fmla="*/ 0 h 1576"/>
                  <a:gd name="T10" fmla="*/ 0 w 4756"/>
                  <a:gd name="T11" fmla="*/ 0 h 1576"/>
                  <a:gd name="T12" fmla="*/ 0 w 4756"/>
                  <a:gd name="T13" fmla="*/ 0 h 1576"/>
                  <a:gd name="T14" fmla="*/ 0 w 4756"/>
                  <a:gd name="T15" fmla="*/ 0 h 1576"/>
                  <a:gd name="T16" fmla="*/ 0 w 4756"/>
                  <a:gd name="T17" fmla="*/ 0 h 1576"/>
                  <a:gd name="T18" fmla="*/ 0 w 4756"/>
                  <a:gd name="T19" fmla="*/ 0 h 1576"/>
                  <a:gd name="T20" fmla="*/ 0 w 4756"/>
                  <a:gd name="T21" fmla="*/ 0 h 1576"/>
                  <a:gd name="T22" fmla="*/ 0 w 4756"/>
                  <a:gd name="T23" fmla="*/ 0 h 1576"/>
                  <a:gd name="T24" fmla="*/ 0 w 4756"/>
                  <a:gd name="T25" fmla="*/ 0 h 1576"/>
                  <a:gd name="T26" fmla="*/ 0 w 4756"/>
                  <a:gd name="T27" fmla="*/ 0 h 1576"/>
                  <a:gd name="T28" fmla="*/ 0 w 4756"/>
                  <a:gd name="T29" fmla="*/ 0 h 1576"/>
                  <a:gd name="T30" fmla="*/ 0 w 4756"/>
                  <a:gd name="T31" fmla="*/ 0 h 1576"/>
                  <a:gd name="T32" fmla="*/ 0 w 4756"/>
                  <a:gd name="T33" fmla="*/ 0 h 1576"/>
                  <a:gd name="T34" fmla="*/ 0 w 4756"/>
                  <a:gd name="T35" fmla="*/ 0 h 1576"/>
                  <a:gd name="T36" fmla="*/ 0 w 4756"/>
                  <a:gd name="T37" fmla="*/ 0 h 1576"/>
                  <a:gd name="T38" fmla="*/ 0 w 4756"/>
                  <a:gd name="T39" fmla="*/ 0 h 1576"/>
                  <a:gd name="T40" fmla="*/ 0 w 4756"/>
                  <a:gd name="T41" fmla="*/ 0 h 1576"/>
                  <a:gd name="T42" fmla="*/ 0 w 4756"/>
                  <a:gd name="T43" fmla="*/ 0 h 1576"/>
                  <a:gd name="T44" fmla="*/ 0 w 4756"/>
                  <a:gd name="T45" fmla="*/ 0 h 1576"/>
                  <a:gd name="T46" fmla="*/ 0 w 4756"/>
                  <a:gd name="T47" fmla="*/ 0 h 1576"/>
                  <a:gd name="T48" fmla="*/ 0 w 4756"/>
                  <a:gd name="T49" fmla="*/ 0 h 1576"/>
                  <a:gd name="T50" fmla="*/ 0 w 4756"/>
                  <a:gd name="T51" fmla="*/ 0 h 1576"/>
                  <a:gd name="T52" fmla="*/ 0 w 4756"/>
                  <a:gd name="T53" fmla="*/ 0 h 1576"/>
                  <a:gd name="T54" fmla="*/ 0 w 4756"/>
                  <a:gd name="T55" fmla="*/ 0 h 1576"/>
                  <a:gd name="T56" fmla="*/ 0 w 4756"/>
                  <a:gd name="T57" fmla="*/ 0 h 1576"/>
                  <a:gd name="T58" fmla="*/ 0 w 4756"/>
                  <a:gd name="T59" fmla="*/ 0 h 1576"/>
                  <a:gd name="T60" fmla="*/ 0 w 4756"/>
                  <a:gd name="T61" fmla="*/ 0 h 1576"/>
                  <a:gd name="T62" fmla="*/ 0 w 4756"/>
                  <a:gd name="T63" fmla="*/ 0 h 1576"/>
                  <a:gd name="T64" fmla="*/ 0 w 4756"/>
                  <a:gd name="T65" fmla="*/ 0 h 1576"/>
                  <a:gd name="T66" fmla="*/ 0 w 4756"/>
                  <a:gd name="T67" fmla="*/ 0 h 1576"/>
                  <a:gd name="T68" fmla="*/ 0 w 4756"/>
                  <a:gd name="T69" fmla="*/ 0 h 1576"/>
                  <a:gd name="T70" fmla="*/ 0 w 4756"/>
                  <a:gd name="T71" fmla="*/ 0 h 1576"/>
                  <a:gd name="T72" fmla="*/ 0 w 4756"/>
                  <a:gd name="T73" fmla="*/ 0 h 1576"/>
                  <a:gd name="T74" fmla="*/ 0 w 4756"/>
                  <a:gd name="T75" fmla="*/ 0 h 1576"/>
                  <a:gd name="T76" fmla="*/ 0 w 4756"/>
                  <a:gd name="T77" fmla="*/ 0 h 1576"/>
                  <a:gd name="T78" fmla="*/ 0 w 4756"/>
                  <a:gd name="T79" fmla="*/ 0 h 1576"/>
                  <a:gd name="T80" fmla="*/ 0 w 4756"/>
                  <a:gd name="T81" fmla="*/ 0 h 1576"/>
                  <a:gd name="T82" fmla="*/ 0 w 4756"/>
                  <a:gd name="T83" fmla="*/ 0 h 1576"/>
                  <a:gd name="T84" fmla="*/ 0 w 4756"/>
                  <a:gd name="T85" fmla="*/ 0 h 1576"/>
                  <a:gd name="T86" fmla="*/ 0 w 4756"/>
                  <a:gd name="T87" fmla="*/ 0 h 1576"/>
                  <a:gd name="T88" fmla="*/ 0 w 4756"/>
                  <a:gd name="T89" fmla="*/ 0 h 1576"/>
                  <a:gd name="T90" fmla="*/ 0 w 4756"/>
                  <a:gd name="T91" fmla="*/ 0 h 1576"/>
                  <a:gd name="T92" fmla="*/ 0 w 4756"/>
                  <a:gd name="T93" fmla="*/ 0 h 1576"/>
                  <a:gd name="T94" fmla="*/ 0 w 4756"/>
                  <a:gd name="T95" fmla="*/ 0 h 1576"/>
                  <a:gd name="T96" fmla="*/ 0 w 4756"/>
                  <a:gd name="T97" fmla="*/ 0 h 1576"/>
                  <a:gd name="T98" fmla="*/ 0 w 4756"/>
                  <a:gd name="T99" fmla="*/ 0 h 1576"/>
                  <a:gd name="T100" fmla="*/ 0 w 4756"/>
                  <a:gd name="T101" fmla="*/ 0 h 1576"/>
                  <a:gd name="T102" fmla="*/ 0 w 4756"/>
                  <a:gd name="T103" fmla="*/ 0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6781800" y="1555750"/>
              <a:ext cx="1924050" cy="2768600"/>
              <a:chOff x="3765" y="1482"/>
              <a:chExt cx="1212" cy="1744"/>
            </a:xfrm>
          </p:grpSpPr>
          <p:grpSp>
            <p:nvGrpSpPr>
              <p:cNvPr id="14" name="Group 57"/>
              <p:cNvGrpSpPr>
                <a:grpSpLocks/>
              </p:cNvGrpSpPr>
              <p:nvPr/>
            </p:nvGrpSpPr>
            <p:grpSpPr bwMode="auto">
              <a:xfrm>
                <a:off x="3765" y="1482"/>
                <a:ext cx="1212" cy="1744"/>
                <a:chOff x="625" y="2205"/>
                <a:chExt cx="1212" cy="1744"/>
              </a:xfrm>
            </p:grpSpPr>
            <p:sp>
              <p:nvSpPr>
                <p:cNvPr id="19477" name="Oval 58"/>
                <p:cNvSpPr>
                  <a:spLocks noChangeArrowheads="1"/>
                </p:cNvSpPr>
                <p:nvPr/>
              </p:nvSpPr>
              <p:spPr bwMode="auto">
                <a:xfrm>
                  <a:off x="625" y="3447"/>
                  <a:ext cx="1212" cy="5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ko-KR"/>
                </a:p>
              </p:txBody>
            </p:sp>
            <p:grpSp>
              <p:nvGrpSpPr>
                <p:cNvPr id="15" name="Group 59"/>
                <p:cNvGrpSpPr>
                  <a:grpSpLocks/>
                </p:cNvGrpSpPr>
                <p:nvPr/>
              </p:nvGrpSpPr>
              <p:grpSpPr bwMode="auto">
                <a:xfrm>
                  <a:off x="635" y="2205"/>
                  <a:ext cx="1170" cy="1166"/>
                  <a:chOff x="549" y="2205"/>
                  <a:chExt cx="1406" cy="1402"/>
                </a:xfrm>
              </p:grpSpPr>
              <p:sp>
                <p:nvSpPr>
                  <p:cNvPr id="23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549" y="2205"/>
                    <a:ext cx="1406" cy="140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>
                          <a:lumMod val="50000"/>
                        </a:schemeClr>
                      </a:gs>
                    </a:gsLst>
                    <a:lin ang="54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149987" dist="127000" dir="2880000" algn="ctr">
                      <a:srgbClr val="000000">
                        <a:alpha val="2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1500000"/>
                    </a:lightRig>
                  </a:scene3d>
                  <a:sp3d prstMaterial="metal">
                    <a:bevelT w="146050" h="139700"/>
                  </a:sp3d>
                </p:spPr>
                <p:txBody>
                  <a:bodyPr wrap="none" lIns="72000" tIns="0" rIns="72000" bIns="0" anchor="ctr"/>
                  <a:lstStyle/>
                  <a:p>
                    <a:pPr algn="ctr" fontAlgn="auto" latinLnBrk="0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ko-KR" altLang="en-US" sz="2000" b="1" kern="0" dirty="0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482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827" y="2381"/>
                    <a:ext cx="236" cy="2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ko-KR"/>
                  </a:p>
                </p:txBody>
              </p:sp>
            </p:grpSp>
          </p:grpSp>
          <p:sp>
            <p:nvSpPr>
              <p:cNvPr id="19475" name="Text Box 62"/>
              <p:cNvSpPr txBox="1">
                <a:spLocks noChangeArrowheads="1"/>
              </p:cNvSpPr>
              <p:nvPr/>
            </p:nvSpPr>
            <p:spPr bwMode="auto">
              <a:xfrm>
                <a:off x="3852" y="1938"/>
                <a:ext cx="102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 smtClean="0">
                    <a:solidFill>
                      <a:schemeClr val="bg1"/>
                    </a:solidFill>
                    <a:latin typeface="Bookman Old Style" pitchFamily="18" charset="0"/>
                  </a:rPr>
                  <a:t>A pink ribbon</a:t>
                </a:r>
                <a:endParaRPr lang="ko-KR" altLang="ko-KR" b="1" dirty="0">
                  <a:solidFill>
                    <a:schemeClr val="bg1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9476" name="Freeform 63"/>
              <p:cNvSpPr>
                <a:spLocks/>
              </p:cNvSpPr>
              <p:nvPr/>
            </p:nvSpPr>
            <p:spPr bwMode="auto">
              <a:xfrm>
                <a:off x="3855" y="1502"/>
                <a:ext cx="998" cy="331"/>
              </a:xfrm>
              <a:custGeom>
                <a:avLst/>
                <a:gdLst>
                  <a:gd name="T0" fmla="*/ 0 w 4756"/>
                  <a:gd name="T1" fmla="*/ 0 h 1576"/>
                  <a:gd name="T2" fmla="*/ 0 w 4756"/>
                  <a:gd name="T3" fmla="*/ 0 h 1576"/>
                  <a:gd name="T4" fmla="*/ 0 w 4756"/>
                  <a:gd name="T5" fmla="*/ 0 h 1576"/>
                  <a:gd name="T6" fmla="*/ 0 w 4756"/>
                  <a:gd name="T7" fmla="*/ 0 h 1576"/>
                  <a:gd name="T8" fmla="*/ 0 w 4756"/>
                  <a:gd name="T9" fmla="*/ 0 h 1576"/>
                  <a:gd name="T10" fmla="*/ 0 w 4756"/>
                  <a:gd name="T11" fmla="*/ 0 h 1576"/>
                  <a:gd name="T12" fmla="*/ 0 w 4756"/>
                  <a:gd name="T13" fmla="*/ 0 h 1576"/>
                  <a:gd name="T14" fmla="*/ 0 w 4756"/>
                  <a:gd name="T15" fmla="*/ 0 h 1576"/>
                  <a:gd name="T16" fmla="*/ 0 w 4756"/>
                  <a:gd name="T17" fmla="*/ 0 h 1576"/>
                  <a:gd name="T18" fmla="*/ 0 w 4756"/>
                  <a:gd name="T19" fmla="*/ 0 h 1576"/>
                  <a:gd name="T20" fmla="*/ 0 w 4756"/>
                  <a:gd name="T21" fmla="*/ 0 h 1576"/>
                  <a:gd name="T22" fmla="*/ 0 w 4756"/>
                  <a:gd name="T23" fmla="*/ 0 h 1576"/>
                  <a:gd name="T24" fmla="*/ 0 w 4756"/>
                  <a:gd name="T25" fmla="*/ 0 h 1576"/>
                  <a:gd name="T26" fmla="*/ 0 w 4756"/>
                  <a:gd name="T27" fmla="*/ 0 h 1576"/>
                  <a:gd name="T28" fmla="*/ 0 w 4756"/>
                  <a:gd name="T29" fmla="*/ 0 h 1576"/>
                  <a:gd name="T30" fmla="*/ 0 w 4756"/>
                  <a:gd name="T31" fmla="*/ 0 h 1576"/>
                  <a:gd name="T32" fmla="*/ 0 w 4756"/>
                  <a:gd name="T33" fmla="*/ 0 h 1576"/>
                  <a:gd name="T34" fmla="*/ 0 w 4756"/>
                  <a:gd name="T35" fmla="*/ 0 h 1576"/>
                  <a:gd name="T36" fmla="*/ 0 w 4756"/>
                  <a:gd name="T37" fmla="*/ 0 h 1576"/>
                  <a:gd name="T38" fmla="*/ 0 w 4756"/>
                  <a:gd name="T39" fmla="*/ 0 h 1576"/>
                  <a:gd name="T40" fmla="*/ 0 w 4756"/>
                  <a:gd name="T41" fmla="*/ 0 h 1576"/>
                  <a:gd name="T42" fmla="*/ 0 w 4756"/>
                  <a:gd name="T43" fmla="*/ 0 h 1576"/>
                  <a:gd name="T44" fmla="*/ 0 w 4756"/>
                  <a:gd name="T45" fmla="*/ 0 h 1576"/>
                  <a:gd name="T46" fmla="*/ 0 w 4756"/>
                  <a:gd name="T47" fmla="*/ 0 h 1576"/>
                  <a:gd name="T48" fmla="*/ 0 w 4756"/>
                  <a:gd name="T49" fmla="*/ 0 h 1576"/>
                  <a:gd name="T50" fmla="*/ 0 w 4756"/>
                  <a:gd name="T51" fmla="*/ 0 h 1576"/>
                  <a:gd name="T52" fmla="*/ 0 w 4756"/>
                  <a:gd name="T53" fmla="*/ 0 h 1576"/>
                  <a:gd name="T54" fmla="*/ 0 w 4756"/>
                  <a:gd name="T55" fmla="*/ 0 h 1576"/>
                  <a:gd name="T56" fmla="*/ 0 w 4756"/>
                  <a:gd name="T57" fmla="*/ 0 h 1576"/>
                  <a:gd name="T58" fmla="*/ 0 w 4756"/>
                  <a:gd name="T59" fmla="*/ 0 h 1576"/>
                  <a:gd name="T60" fmla="*/ 0 w 4756"/>
                  <a:gd name="T61" fmla="*/ 0 h 1576"/>
                  <a:gd name="T62" fmla="*/ 0 w 4756"/>
                  <a:gd name="T63" fmla="*/ 0 h 1576"/>
                  <a:gd name="T64" fmla="*/ 0 w 4756"/>
                  <a:gd name="T65" fmla="*/ 0 h 1576"/>
                  <a:gd name="T66" fmla="*/ 0 w 4756"/>
                  <a:gd name="T67" fmla="*/ 0 h 1576"/>
                  <a:gd name="T68" fmla="*/ 0 w 4756"/>
                  <a:gd name="T69" fmla="*/ 0 h 1576"/>
                  <a:gd name="T70" fmla="*/ 0 w 4756"/>
                  <a:gd name="T71" fmla="*/ 0 h 1576"/>
                  <a:gd name="T72" fmla="*/ 0 w 4756"/>
                  <a:gd name="T73" fmla="*/ 0 h 1576"/>
                  <a:gd name="T74" fmla="*/ 0 w 4756"/>
                  <a:gd name="T75" fmla="*/ 0 h 1576"/>
                  <a:gd name="T76" fmla="*/ 0 w 4756"/>
                  <a:gd name="T77" fmla="*/ 0 h 1576"/>
                  <a:gd name="T78" fmla="*/ 0 w 4756"/>
                  <a:gd name="T79" fmla="*/ 0 h 1576"/>
                  <a:gd name="T80" fmla="*/ 0 w 4756"/>
                  <a:gd name="T81" fmla="*/ 0 h 1576"/>
                  <a:gd name="T82" fmla="*/ 0 w 4756"/>
                  <a:gd name="T83" fmla="*/ 0 h 1576"/>
                  <a:gd name="T84" fmla="*/ 0 w 4756"/>
                  <a:gd name="T85" fmla="*/ 0 h 1576"/>
                  <a:gd name="T86" fmla="*/ 0 w 4756"/>
                  <a:gd name="T87" fmla="*/ 0 h 1576"/>
                  <a:gd name="T88" fmla="*/ 0 w 4756"/>
                  <a:gd name="T89" fmla="*/ 0 h 1576"/>
                  <a:gd name="T90" fmla="*/ 0 w 4756"/>
                  <a:gd name="T91" fmla="*/ 0 h 1576"/>
                  <a:gd name="T92" fmla="*/ 0 w 4756"/>
                  <a:gd name="T93" fmla="*/ 0 h 1576"/>
                  <a:gd name="T94" fmla="*/ 0 w 4756"/>
                  <a:gd name="T95" fmla="*/ 0 h 1576"/>
                  <a:gd name="T96" fmla="*/ 0 w 4756"/>
                  <a:gd name="T97" fmla="*/ 0 h 1576"/>
                  <a:gd name="T98" fmla="*/ 0 w 4756"/>
                  <a:gd name="T99" fmla="*/ 0 h 1576"/>
                  <a:gd name="T100" fmla="*/ 0 w 4756"/>
                  <a:gd name="T101" fmla="*/ 0 h 1576"/>
                  <a:gd name="T102" fmla="*/ 0 w 4756"/>
                  <a:gd name="T103" fmla="*/ 0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70" name="Freeform 64"/>
            <p:cNvSpPr>
              <a:spLocks/>
            </p:cNvSpPr>
            <p:nvPr/>
          </p:nvSpPr>
          <p:spPr bwMode="auto">
            <a:xfrm>
              <a:off x="4367213" y="3330575"/>
              <a:ext cx="2917825" cy="1054100"/>
            </a:xfrm>
            <a:custGeom>
              <a:avLst/>
              <a:gdLst>
                <a:gd name="T0" fmla="*/ 0 w 4756"/>
                <a:gd name="T1" fmla="*/ 2147483647 h 1576"/>
                <a:gd name="T2" fmla="*/ 0 w 4756"/>
                <a:gd name="T3" fmla="*/ 2147483647 h 1576"/>
                <a:gd name="T4" fmla="*/ 0 w 4756"/>
                <a:gd name="T5" fmla="*/ 2147483647 h 1576"/>
                <a:gd name="T6" fmla="*/ 0 w 4756"/>
                <a:gd name="T7" fmla="*/ 2147483647 h 1576"/>
                <a:gd name="T8" fmla="*/ 0 w 4756"/>
                <a:gd name="T9" fmla="*/ 2147483647 h 1576"/>
                <a:gd name="T10" fmla="*/ 0 w 4756"/>
                <a:gd name="T11" fmla="*/ 2147483647 h 1576"/>
                <a:gd name="T12" fmla="*/ 0 w 4756"/>
                <a:gd name="T13" fmla="*/ 2147483647 h 1576"/>
                <a:gd name="T14" fmla="*/ 2147483647 w 4756"/>
                <a:gd name="T15" fmla="*/ 2147483647 h 1576"/>
                <a:gd name="T16" fmla="*/ 2147483647 w 4756"/>
                <a:gd name="T17" fmla="*/ 2147483647 h 1576"/>
                <a:gd name="T18" fmla="*/ 2147483647 w 4756"/>
                <a:gd name="T19" fmla="*/ 2147483647 h 1576"/>
                <a:gd name="T20" fmla="*/ 2147483647 w 4756"/>
                <a:gd name="T21" fmla="*/ 2147483647 h 1576"/>
                <a:gd name="T22" fmla="*/ 2147483647 w 4756"/>
                <a:gd name="T23" fmla="*/ 2147483647 h 1576"/>
                <a:gd name="T24" fmla="*/ 2147483647 w 4756"/>
                <a:gd name="T25" fmla="*/ 2147483647 h 1576"/>
                <a:gd name="T26" fmla="*/ 2147483647 w 4756"/>
                <a:gd name="T27" fmla="*/ 2147483647 h 1576"/>
                <a:gd name="T28" fmla="*/ 2147483647 w 4756"/>
                <a:gd name="T29" fmla="*/ 2147483647 h 1576"/>
                <a:gd name="T30" fmla="*/ 2147483647 w 4756"/>
                <a:gd name="T31" fmla="*/ 2147483647 h 1576"/>
                <a:gd name="T32" fmla="*/ 2147483647 w 4756"/>
                <a:gd name="T33" fmla="*/ 0 h 1576"/>
                <a:gd name="T34" fmla="*/ 2147483647 w 4756"/>
                <a:gd name="T35" fmla="*/ 0 h 1576"/>
                <a:gd name="T36" fmla="*/ 2147483647 w 4756"/>
                <a:gd name="T37" fmla="*/ 0 h 1576"/>
                <a:gd name="T38" fmla="*/ 2147483647 w 4756"/>
                <a:gd name="T39" fmla="*/ 0 h 1576"/>
                <a:gd name="T40" fmla="*/ 2147483647 w 4756"/>
                <a:gd name="T41" fmla="*/ 0 h 1576"/>
                <a:gd name="T42" fmla="*/ 2147483647 w 4756"/>
                <a:gd name="T43" fmla="*/ 0 h 1576"/>
                <a:gd name="T44" fmla="*/ 2147483647 w 4756"/>
                <a:gd name="T45" fmla="*/ 0 h 1576"/>
                <a:gd name="T46" fmla="*/ 2147483647 w 4756"/>
                <a:gd name="T47" fmla="*/ 0 h 1576"/>
                <a:gd name="T48" fmla="*/ 2147483647 w 4756"/>
                <a:gd name="T49" fmla="*/ 0 h 1576"/>
                <a:gd name="T50" fmla="*/ 2147483647 w 4756"/>
                <a:gd name="T51" fmla="*/ 0 h 1576"/>
                <a:gd name="T52" fmla="*/ 2147483647 w 4756"/>
                <a:gd name="T53" fmla="*/ 0 h 1576"/>
                <a:gd name="T54" fmla="*/ 2147483647 w 4756"/>
                <a:gd name="T55" fmla="*/ 0 h 1576"/>
                <a:gd name="T56" fmla="*/ 2147483647 w 4756"/>
                <a:gd name="T57" fmla="*/ 0 h 1576"/>
                <a:gd name="T58" fmla="*/ 2147483647 w 4756"/>
                <a:gd name="T59" fmla="*/ 0 h 1576"/>
                <a:gd name="T60" fmla="*/ 2147483647 w 4756"/>
                <a:gd name="T61" fmla="*/ 0 h 1576"/>
                <a:gd name="T62" fmla="*/ 2147483647 w 4756"/>
                <a:gd name="T63" fmla="*/ 0 h 1576"/>
                <a:gd name="T64" fmla="*/ 2147483647 w 4756"/>
                <a:gd name="T65" fmla="*/ 0 h 1576"/>
                <a:gd name="T66" fmla="*/ 2147483647 w 4756"/>
                <a:gd name="T67" fmla="*/ 0 h 1576"/>
                <a:gd name="T68" fmla="*/ 2147483647 w 4756"/>
                <a:gd name="T69" fmla="*/ 0 h 1576"/>
                <a:gd name="T70" fmla="*/ 2147483647 w 4756"/>
                <a:gd name="T71" fmla="*/ 0 h 1576"/>
                <a:gd name="T72" fmla="*/ 2147483647 w 4756"/>
                <a:gd name="T73" fmla="*/ 2147483647 h 1576"/>
                <a:gd name="T74" fmla="*/ 2147483647 w 4756"/>
                <a:gd name="T75" fmla="*/ 2147483647 h 1576"/>
                <a:gd name="T76" fmla="*/ 2147483647 w 4756"/>
                <a:gd name="T77" fmla="*/ 2147483647 h 1576"/>
                <a:gd name="T78" fmla="*/ 2147483647 w 4756"/>
                <a:gd name="T79" fmla="*/ 2147483647 h 1576"/>
                <a:gd name="T80" fmla="*/ 2147483647 w 4756"/>
                <a:gd name="T81" fmla="*/ 2147483647 h 1576"/>
                <a:gd name="T82" fmla="*/ 2147483647 w 4756"/>
                <a:gd name="T83" fmla="*/ 2147483647 h 1576"/>
                <a:gd name="T84" fmla="*/ 2147483647 w 4756"/>
                <a:gd name="T85" fmla="*/ 2147483647 h 1576"/>
                <a:gd name="T86" fmla="*/ 2147483647 w 4756"/>
                <a:gd name="T87" fmla="*/ 2147483647 h 1576"/>
                <a:gd name="T88" fmla="*/ 2147483647 w 4756"/>
                <a:gd name="T89" fmla="*/ 2147483647 h 1576"/>
                <a:gd name="T90" fmla="*/ 2147483647 w 4756"/>
                <a:gd name="T91" fmla="*/ 2147483647 h 1576"/>
                <a:gd name="T92" fmla="*/ 2147483647 w 4756"/>
                <a:gd name="T93" fmla="*/ 2147483647 h 1576"/>
                <a:gd name="T94" fmla="*/ 2147483647 w 4756"/>
                <a:gd name="T95" fmla="*/ 2147483647 h 1576"/>
                <a:gd name="T96" fmla="*/ 2147483647 w 4756"/>
                <a:gd name="T97" fmla="*/ 2147483647 h 1576"/>
                <a:gd name="T98" fmla="*/ 2147483647 w 4756"/>
                <a:gd name="T99" fmla="*/ 2147483647 h 1576"/>
                <a:gd name="T100" fmla="*/ 2147483647 w 4756"/>
                <a:gd name="T101" fmla="*/ 2147483647 h 1576"/>
                <a:gd name="T102" fmla="*/ 0 w 4756"/>
                <a:gd name="T103" fmla="*/ 2147483647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AutoShape 65"/>
            <p:cNvSpPr>
              <a:spLocks noChangeArrowheads="1"/>
            </p:cNvSpPr>
            <p:nvPr/>
          </p:nvSpPr>
          <p:spPr bwMode="auto">
            <a:xfrm rot="-2367420">
              <a:off x="4189413" y="2925763"/>
              <a:ext cx="914400" cy="754062"/>
            </a:xfrm>
            <a:prstGeom prst="upArrow">
              <a:avLst>
                <a:gd name="adj1" fmla="val 52833"/>
                <a:gd name="adj2" fmla="val 45940"/>
              </a:avLst>
            </a:pr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/>
            </a:p>
          </p:txBody>
        </p:sp>
        <p:sp>
          <p:nvSpPr>
            <p:cNvPr id="19471" name="AutoShape 66"/>
            <p:cNvSpPr>
              <a:spLocks noChangeArrowheads="1"/>
            </p:cNvSpPr>
            <p:nvPr/>
          </p:nvSpPr>
          <p:spPr bwMode="auto">
            <a:xfrm rot="2480061">
              <a:off x="6529388" y="2924175"/>
              <a:ext cx="914400" cy="754063"/>
            </a:xfrm>
            <a:prstGeom prst="upArrow">
              <a:avLst>
                <a:gd name="adj1" fmla="val 52833"/>
                <a:gd name="adj2" fmla="val 45940"/>
              </a:avLst>
            </a:pr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/>
            </a:p>
          </p:txBody>
        </p:sp>
      </p:grpSp>
      <p:sp>
        <p:nvSpPr>
          <p:cNvPr id="40" name="제목 1"/>
          <p:cNvSpPr>
            <a:spLocks noGrp="1"/>
          </p:cNvSpPr>
          <p:nvPr>
            <p:ph type="title"/>
          </p:nvPr>
        </p:nvSpPr>
        <p:spPr>
          <a:xfrm>
            <a:off x="0" y="508000"/>
            <a:ext cx="9144000" cy="331788"/>
          </a:xfrm>
        </p:spPr>
        <p:txBody>
          <a:bodyPr/>
          <a:lstStyle/>
          <a:p>
            <a:pPr algn="ctr"/>
            <a:r>
              <a:rPr lang="en-US" altLang="ko-KR" dirty="0" smtClean="0">
                <a:latin typeface="Bookman Old Style" pitchFamily="18" charset="0"/>
              </a:rPr>
              <a:t>Hints in the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6"/>
          <p:cNvSpPr>
            <a:spLocks noChangeArrowheads="1"/>
          </p:cNvSpPr>
          <p:nvPr/>
        </p:nvSpPr>
        <p:spPr bwMode="auto">
          <a:xfrm>
            <a:off x="-17463" y="873125"/>
            <a:ext cx="91614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6000" b="1" dirty="0">
                <a:latin typeface="Bookman Old Style" pitchFamily="18" charset="0"/>
                <a:ea typeface="HY헤드라인M" pitchFamily="18" charset="-127"/>
                <a:cs typeface="Arial Unicode MS" pitchFamily="50" charset="-127"/>
              </a:rPr>
              <a:t>THANK YOU</a:t>
            </a:r>
          </a:p>
        </p:txBody>
      </p:sp>
      <p:sp>
        <p:nvSpPr>
          <p:cNvPr id="26627" name="Rectangle 14"/>
          <p:cNvSpPr>
            <a:spLocks noChangeArrowheads="1"/>
          </p:cNvSpPr>
          <p:nvPr/>
        </p:nvSpPr>
        <p:spPr bwMode="auto">
          <a:xfrm>
            <a:off x="-17463" y="1592263"/>
            <a:ext cx="9161463" cy="50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ko-KR" sz="2700" b="1" dirty="0">
              <a:solidFill>
                <a:srgbClr val="C00000"/>
              </a:solidFill>
              <a:latin typeface="Times New Roman" pitchFamily="18" charset="0"/>
              <a:ea typeface="HY헤드라인M" pitchFamily="18" charset="-127"/>
              <a:cs typeface="Arial Unicode MS" pitchFamily="50" charset="-127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555776" y="6021288"/>
            <a:ext cx="9161463" cy="50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2700" b="1" dirty="0" smtClean="0">
                <a:solidFill>
                  <a:srgbClr val="C00000"/>
                </a:solidFill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10</a:t>
            </a:r>
            <a:r>
              <a:rPr lang="en-US" altLang="zh-CN" sz="2700" b="1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  <a:cs typeface="Arial Unicode MS" pitchFamily="50" charset="-127"/>
              </a:rPr>
              <a:t> </a:t>
            </a:r>
            <a:r>
              <a:rPr lang="zh-CN" altLang="en-US" sz="2700" b="1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  <a:cs typeface="Arial Unicode MS" pitchFamily="50" charset="-127"/>
              </a:rPr>
              <a:t>英语  吴诗洋</a:t>
            </a:r>
            <a:endParaRPr lang="en-US" altLang="zh-CN" sz="2700" b="1" dirty="0" smtClean="0">
              <a:solidFill>
                <a:srgbClr val="C00000"/>
              </a:solidFill>
              <a:latin typeface="华文行楷" pitchFamily="2" charset="-122"/>
              <a:ea typeface="华文行楷" pitchFamily="2" charset="-122"/>
              <a:cs typeface="Arial Unicode MS" pitchFamily="50" charset="-127"/>
            </a:endParaRPr>
          </a:p>
          <a:p>
            <a:pPr algn="ctr"/>
            <a:r>
              <a:rPr lang="en-US" altLang="ko-KR" sz="2700" b="1" dirty="0" smtClean="0">
                <a:solidFill>
                  <a:srgbClr val="C00000"/>
                </a:solidFill>
                <a:latin typeface="Times New Roman" pitchFamily="18" charset="0"/>
                <a:ea typeface="华文行楷" pitchFamily="2" charset="-122"/>
                <a:cs typeface="Times New Roman" pitchFamily="18" charset="0"/>
              </a:rPr>
              <a:t>10300120136</a:t>
            </a:r>
            <a:endParaRPr lang="en-US" altLang="ko-KR" sz="2700" b="1" dirty="0">
              <a:solidFill>
                <a:srgbClr val="C00000"/>
              </a:solidFill>
              <a:latin typeface="Times New Roman" pitchFamily="18" charset="0"/>
              <a:ea typeface="华文行楷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334204" y="1407217"/>
            <a:ext cx="5173900" cy="1225735"/>
            <a:chOff x="338890" y="1916832"/>
            <a:chExt cx="4597836" cy="931862"/>
          </a:xfrm>
        </p:grpSpPr>
        <p:sp>
          <p:nvSpPr>
            <p:cNvPr id="4" name="AutoShape 864"/>
            <p:cNvSpPr>
              <a:spLocks noChangeArrowheads="1"/>
            </p:cNvSpPr>
            <p:nvPr/>
          </p:nvSpPr>
          <p:spPr bwMode="auto">
            <a:xfrm>
              <a:off x="338890" y="1948984"/>
              <a:ext cx="4597836" cy="7857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none" lIns="72000" tIns="0" rIns="72000" b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2" name="Group 48"/>
            <p:cNvGrpSpPr>
              <a:grpSpLocks/>
            </p:cNvGrpSpPr>
            <p:nvPr/>
          </p:nvGrpSpPr>
          <p:grpSpPr bwMode="auto">
            <a:xfrm>
              <a:off x="899592" y="1916832"/>
              <a:ext cx="3989390" cy="931862"/>
              <a:chOff x="1383" y="890"/>
              <a:chExt cx="2948" cy="549"/>
            </a:xfrm>
          </p:grpSpPr>
          <p:pic>
            <p:nvPicPr>
              <p:cNvPr id="11309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33" name="AutoShape 50"/>
              <p:cNvSpPr>
                <a:spLocks noChangeArrowheads="1"/>
              </p:cNvSpPr>
              <p:nvPr/>
            </p:nvSpPr>
            <p:spPr bwMode="auto">
              <a:xfrm>
                <a:off x="1460" y="972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lIns="342000" tIns="36000" bIns="36000" anchor="ctr"/>
              <a:lstStyle/>
              <a:p>
                <a:r>
                  <a:rPr lang="en-US" altLang="zh-CN" sz="2000" b="1" dirty="0" smtClean="0">
                    <a:latin typeface="Bookman Old Style" pitchFamily="18" charset="0"/>
                  </a:rPr>
                  <a:t>Katherine O'Flaherty</a:t>
                </a:r>
              </a:p>
            </p:txBody>
          </p:sp>
          <p:sp>
            <p:nvSpPr>
              <p:cNvPr id="11311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lIns="342000" tIns="190800" anchor="ctr"/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3" name="그룹 73"/>
          <p:cNvGrpSpPr>
            <a:grpSpLocks/>
          </p:cNvGrpSpPr>
          <p:nvPr/>
        </p:nvGrpSpPr>
        <p:grpSpPr bwMode="auto">
          <a:xfrm>
            <a:off x="334204" y="2735729"/>
            <a:ext cx="5173900" cy="1224481"/>
            <a:chOff x="2500298" y="1900906"/>
            <a:chExt cx="5929354" cy="930728"/>
          </a:xfrm>
        </p:grpSpPr>
        <p:sp>
          <p:nvSpPr>
            <p:cNvPr id="11" name="AutoShape 864"/>
            <p:cNvSpPr>
              <a:spLocks noChangeArrowheads="1"/>
            </p:cNvSpPr>
            <p:nvPr/>
          </p:nvSpPr>
          <p:spPr bwMode="auto">
            <a:xfrm>
              <a:off x="2500298" y="1934712"/>
              <a:ext cx="5929354" cy="7844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none" lIns="72000" tIns="0" rIns="72000" b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243706" y="1900906"/>
              <a:ext cx="5143499" cy="930728"/>
              <a:chOff x="1383" y="890"/>
              <a:chExt cx="2948" cy="549"/>
            </a:xfrm>
          </p:grpSpPr>
          <p:pic>
            <p:nvPicPr>
              <p:cNvPr id="11306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30" name="AutoShape 50"/>
              <p:cNvSpPr>
                <a:spLocks noChangeArrowheads="1"/>
              </p:cNvSpPr>
              <p:nvPr/>
            </p:nvSpPr>
            <p:spPr bwMode="auto">
              <a:xfrm>
                <a:off x="1460" y="976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lIns="342000" tIns="36000" bIns="36000" anchor="ctr"/>
              <a:lstStyle/>
              <a:p>
                <a:r>
                  <a:rPr lang="en-US" altLang="zh-CN" sz="2000" b="1" dirty="0" smtClean="0">
                    <a:latin typeface="Bookman Old Style" pitchFamily="18" charset="0"/>
                  </a:rPr>
                  <a:t>American author of short </a:t>
                </a:r>
                <a:br>
                  <a:rPr lang="en-US" altLang="zh-CN" sz="2000" b="1" dirty="0" smtClean="0">
                    <a:latin typeface="Bookman Old Style" pitchFamily="18" charset="0"/>
                  </a:rPr>
                </a:br>
                <a:r>
                  <a:rPr lang="en-US" altLang="zh-CN" sz="2000" b="1" dirty="0" smtClean="0">
                    <a:latin typeface="Bookman Old Style" pitchFamily="18" charset="0"/>
                  </a:rPr>
                  <a:t>stories and novels</a:t>
                </a:r>
              </a:p>
            </p:txBody>
          </p:sp>
          <p:sp>
            <p:nvSpPr>
              <p:cNvPr id="11308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lIns="342000" tIns="190800" anchor="ctr"/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6" name="그룹 74"/>
          <p:cNvGrpSpPr>
            <a:grpSpLocks/>
          </p:cNvGrpSpPr>
          <p:nvPr/>
        </p:nvGrpSpPr>
        <p:grpSpPr bwMode="auto">
          <a:xfrm>
            <a:off x="334204" y="4077072"/>
            <a:ext cx="5173900" cy="1224136"/>
            <a:chOff x="2500298" y="2867232"/>
            <a:chExt cx="5929354" cy="930728"/>
          </a:xfrm>
        </p:grpSpPr>
        <p:sp>
          <p:nvSpPr>
            <p:cNvPr id="18" name="AutoShape 864"/>
            <p:cNvSpPr>
              <a:spLocks noChangeArrowheads="1"/>
            </p:cNvSpPr>
            <p:nvPr/>
          </p:nvSpPr>
          <p:spPr bwMode="auto">
            <a:xfrm>
              <a:off x="2500298" y="2901038"/>
              <a:ext cx="5929354" cy="7844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none" lIns="72000" tIns="0" rIns="72000" b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243706" y="2867232"/>
              <a:ext cx="5143499" cy="930728"/>
              <a:chOff x="1383" y="890"/>
              <a:chExt cx="2948" cy="549"/>
            </a:xfrm>
          </p:grpSpPr>
          <p:pic>
            <p:nvPicPr>
              <p:cNvPr id="11298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22" name="AutoShape 50"/>
              <p:cNvSpPr>
                <a:spLocks noChangeArrowheads="1"/>
              </p:cNvSpPr>
              <p:nvPr/>
            </p:nvSpPr>
            <p:spPr bwMode="auto">
              <a:xfrm>
                <a:off x="1460" y="972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lIns="342000" tIns="36000" bIns="36000" anchor="ctr"/>
              <a:lstStyle/>
              <a:p>
                <a:pPr>
                  <a:defRPr/>
                </a:pPr>
                <a:r>
                  <a:rPr lang="en-US" altLang="zh-CN" sz="2000" b="1" dirty="0">
                    <a:latin typeface="Bookman Old Style" pitchFamily="18" charset="0"/>
                  </a:rPr>
                  <a:t>A forerunner of feminist </a:t>
                </a:r>
                <a:r>
                  <a:rPr lang="en-US" altLang="zh-CN" sz="2000" b="1" dirty="0" smtClean="0">
                    <a:latin typeface="Bookman Old Style" pitchFamily="18" charset="0"/>
                  </a:rPr>
                  <a:t/>
                </a:r>
                <a:br>
                  <a:rPr lang="en-US" altLang="zh-CN" sz="2000" b="1" dirty="0" smtClean="0">
                    <a:latin typeface="Bookman Old Style" pitchFamily="18" charset="0"/>
                  </a:rPr>
                </a:br>
                <a:r>
                  <a:rPr lang="en-US" altLang="zh-CN" sz="2000" b="1" dirty="0" smtClean="0">
                    <a:latin typeface="Bookman Old Style" pitchFamily="18" charset="0"/>
                  </a:rPr>
                  <a:t>authors</a:t>
                </a:r>
                <a:endParaRPr kumimoji="0" lang="en-US" altLang="ko-KR" sz="2000" b="1" dirty="0">
                  <a:solidFill>
                    <a:srgbClr val="333333"/>
                  </a:solidFill>
                  <a:latin typeface="Bookman Old Style" pitchFamily="18" charset="0"/>
                  <a:ea typeface="HY헤드라인M" pitchFamily="18" charset="-127"/>
                </a:endParaRPr>
              </a:p>
            </p:txBody>
          </p:sp>
          <p:sp>
            <p:nvSpPr>
              <p:cNvPr id="11300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lIns="342000" tIns="190800" anchor="ctr"/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  <p:sp>
        <p:nvSpPr>
          <p:cNvPr id="37" name="제목 1"/>
          <p:cNvSpPr txBox="1">
            <a:spLocks/>
          </p:cNvSpPr>
          <p:nvPr/>
        </p:nvSpPr>
        <p:spPr bwMode="auto">
          <a:xfrm>
            <a:off x="428625" y="152400"/>
            <a:ext cx="8229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Times New Roman" pitchFamily="18" charset="0"/>
              </a:rPr>
              <a:t>About Kate Chopin</a:t>
            </a:r>
            <a:endParaRPr kumimoji="1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9" name="Picture 2" descr="C:\Users\YANG\Desktop\Kate_Chop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6132" y="1412776"/>
            <a:ext cx="2654300" cy="3810000"/>
          </a:xfrm>
          <a:prstGeom prst="roundRect">
            <a:avLst>
              <a:gd name="adj" fmla="val 16667"/>
            </a:avLst>
          </a:prstGeom>
          <a:ln>
            <a:solidFill>
              <a:srgbClr val="9E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Bookman Old Style" pitchFamily="18" charset="0"/>
              </a:rPr>
              <a:t>About Kate Chopin</a:t>
            </a:r>
          </a:p>
        </p:txBody>
      </p:sp>
      <p:grpSp>
        <p:nvGrpSpPr>
          <p:cNvPr id="2" name="그룹 3"/>
          <p:cNvGrpSpPr>
            <a:grpSpLocks/>
          </p:cNvGrpSpPr>
          <p:nvPr/>
        </p:nvGrpSpPr>
        <p:grpSpPr bwMode="auto">
          <a:xfrm>
            <a:off x="539552" y="1124745"/>
            <a:ext cx="8448873" cy="4788694"/>
            <a:chOff x="857250" y="1484313"/>
            <a:chExt cx="8131175" cy="4429125"/>
          </a:xfrm>
        </p:grpSpPr>
        <p:pic>
          <p:nvPicPr>
            <p:cNvPr id="15365" name="Picture 275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780270" flipV="1">
              <a:off x="2594516" y="2602452"/>
              <a:ext cx="410756" cy="560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276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1644092" flipV="1">
              <a:off x="2086498" y="3118202"/>
              <a:ext cx="688410" cy="107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277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384146" flipV="1">
              <a:off x="2112963" y="4491038"/>
              <a:ext cx="528637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그룹 61"/>
            <p:cNvGrpSpPr>
              <a:grpSpLocks/>
            </p:cNvGrpSpPr>
            <p:nvPr/>
          </p:nvGrpSpPr>
          <p:grpSpPr bwMode="auto">
            <a:xfrm>
              <a:off x="1630363" y="1484313"/>
              <a:ext cx="6429375" cy="1428750"/>
              <a:chOff x="1630363" y="1484313"/>
              <a:chExt cx="6429375" cy="1428750"/>
            </a:xfrm>
          </p:grpSpPr>
          <p:sp>
            <p:nvSpPr>
              <p:cNvPr id="49" name="모서리가 둥근 직사각형 48"/>
              <p:cNvSpPr/>
              <p:nvPr/>
            </p:nvSpPr>
            <p:spPr bwMode="auto">
              <a:xfrm>
                <a:off x="1630363" y="2055813"/>
                <a:ext cx="6429375" cy="8572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b="1">
                  <a:latin typeface="Bookman Old Style" pitchFamily="18" charset="0"/>
                </a:endParaRPr>
              </a:p>
            </p:txBody>
          </p:sp>
          <p:grpSp>
            <p:nvGrpSpPr>
              <p:cNvPr id="4" name="그룹 51"/>
              <p:cNvGrpSpPr>
                <a:grpSpLocks/>
              </p:cNvGrpSpPr>
              <p:nvPr/>
            </p:nvGrpSpPr>
            <p:grpSpPr bwMode="auto">
              <a:xfrm>
                <a:off x="1916114" y="1484313"/>
                <a:ext cx="5506995" cy="1143000"/>
                <a:chOff x="3214678" y="4929198"/>
                <a:chExt cx="5507033" cy="1143008"/>
              </a:xfrm>
            </p:grpSpPr>
            <p:grpSp>
              <p:nvGrpSpPr>
                <p:cNvPr id="5" name="그룹 49"/>
                <p:cNvGrpSpPr>
                  <a:grpSpLocks/>
                </p:cNvGrpSpPr>
                <p:nvPr/>
              </p:nvGrpSpPr>
              <p:grpSpPr bwMode="auto">
                <a:xfrm>
                  <a:off x="4141346" y="5057638"/>
                  <a:ext cx="4580365" cy="886128"/>
                  <a:chOff x="4429707" y="5541624"/>
                  <a:chExt cx="4866085" cy="559454"/>
                </a:xfrm>
              </p:grpSpPr>
              <p:sp>
                <p:nvSpPr>
                  <p:cNvPr id="5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1" y="5541717"/>
                    <a:ext cx="4865664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lIns="342000" tIns="36000" bIns="36000" anchor="ctr"/>
                  <a:lstStyle/>
                  <a:p>
                    <a:r>
                      <a:rPr lang="en-US" altLang="zh-CN" b="1" dirty="0" smtClean="0">
                        <a:latin typeface="Bookman Old Style" pitchFamily="18" charset="0"/>
                      </a:rPr>
                      <a:t>St. Louis, Missouri </a:t>
                    </a:r>
                  </a:p>
                </p:txBody>
              </p:sp>
              <p:sp>
                <p:nvSpPr>
                  <p:cNvPr id="15428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0"/>
                    <a:ext cx="4555521" cy="26277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lIns="342000" tIns="190800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6" name="그룹 50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214678" y="5072074"/>
                  <a:chExt cx="1149315" cy="1143008"/>
                </a:xfrm>
              </p:grpSpPr>
              <p:grpSp>
                <p:nvGrpSpPr>
                  <p:cNvPr id="7" name="그룹 39"/>
                  <p:cNvGrpSpPr>
                    <a:grpSpLocks/>
                  </p:cNvGrpSpPr>
                  <p:nvPr/>
                </p:nvGrpSpPr>
                <p:grpSpPr bwMode="auto">
                  <a:xfrm>
                    <a:off x="3214678" y="5072074"/>
                    <a:ext cx="1149315" cy="1143008"/>
                    <a:chOff x="3417888" y="2227216"/>
                    <a:chExt cx="2314575" cy="2301875"/>
                  </a:xfrm>
                </p:grpSpPr>
                <p:grpSp>
                  <p:nvGrpSpPr>
                    <p:cNvPr id="8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7888" y="2227216"/>
                      <a:ext cx="2314575" cy="2301875"/>
                      <a:chOff x="549" y="2205"/>
                      <a:chExt cx="1406" cy="1402"/>
                    </a:xfrm>
                  </p:grpSpPr>
                  <p:sp>
                    <p:nvSpPr>
                      <p:cNvPr id="57" name="Oval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9" y="2205"/>
                        <a:ext cx="1406" cy="1402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rgbClr val="9E0000"/>
                          </a:gs>
                          <a:gs pos="100000">
                            <a:srgbClr val="C00000"/>
                          </a:gs>
                        </a:gsLst>
                        <a:lin ang="5400000" scaled="1"/>
                      </a:gradFill>
                      <a:ln w="19050" algn="ctr">
                        <a:noFill/>
                        <a:round/>
                        <a:headEnd/>
                        <a:tailEnd/>
                      </a:ln>
                      <a:effectLst>
                        <a:outerShdw blurRad="149987" dist="127000" dir="2880000" algn="ctr">
                          <a:srgbClr val="000000">
                            <a:alpha val="2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contrasting" dir="t">
                          <a:rot lat="0" lon="0" rev="1500000"/>
                        </a:lightRig>
                      </a:scene3d>
                      <a:sp3d prstMaterial="metal">
                        <a:bevelT w="146050" h="139700"/>
                      </a:sp3d>
                    </p:spPr>
                    <p:txBody>
                      <a:bodyPr wrap="none" lIns="72000" tIns="0" rIns="72000" bIns="0" anchor="ctr"/>
                      <a:lstStyle/>
                      <a:p>
                        <a:pPr algn="ctr" fontAlgn="auto" latinLnBrk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kumimoji="0" lang="ko-KR" altLang="en-US" sz="2000" b="1" kern="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5426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7" y="2381"/>
                        <a:ext cx="236" cy="235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chemeClr val="bg1"/>
                          </a:gs>
                          <a:gs pos="100000">
                            <a:srgbClr val="67ABF5">
                              <a:alpha val="0"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ko-KR" altLang="ko-KR" b="1"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542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3540125" y="2263728"/>
                      <a:ext cx="2073275" cy="692150"/>
                    </a:xfrm>
                    <a:custGeom>
                      <a:avLst/>
                      <a:gdLst>
                        <a:gd name="T0" fmla="*/ 0 w 4756"/>
                        <a:gd name="T1" fmla="*/ 2147483647 h 1576"/>
                        <a:gd name="T2" fmla="*/ 2147483647 w 4756"/>
                        <a:gd name="T3" fmla="*/ 2147483647 h 1576"/>
                        <a:gd name="T4" fmla="*/ 2147483647 w 4756"/>
                        <a:gd name="T5" fmla="*/ 2147483647 h 1576"/>
                        <a:gd name="T6" fmla="*/ 2147483647 w 4756"/>
                        <a:gd name="T7" fmla="*/ 2147483647 h 1576"/>
                        <a:gd name="T8" fmla="*/ 2147483647 w 4756"/>
                        <a:gd name="T9" fmla="*/ 2147483647 h 1576"/>
                        <a:gd name="T10" fmla="*/ 2147483647 w 4756"/>
                        <a:gd name="T11" fmla="*/ 2147483647 h 1576"/>
                        <a:gd name="T12" fmla="*/ 2147483647 w 4756"/>
                        <a:gd name="T13" fmla="*/ 2147483647 h 1576"/>
                        <a:gd name="T14" fmla="*/ 2147483647 w 4756"/>
                        <a:gd name="T15" fmla="*/ 2147483647 h 1576"/>
                        <a:gd name="T16" fmla="*/ 2147483647 w 4756"/>
                        <a:gd name="T17" fmla="*/ 2147483647 h 1576"/>
                        <a:gd name="T18" fmla="*/ 2147483647 w 4756"/>
                        <a:gd name="T19" fmla="*/ 2147483647 h 1576"/>
                        <a:gd name="T20" fmla="*/ 2147483647 w 4756"/>
                        <a:gd name="T21" fmla="*/ 2147483647 h 1576"/>
                        <a:gd name="T22" fmla="*/ 2147483647 w 4756"/>
                        <a:gd name="T23" fmla="*/ 2147483647 h 1576"/>
                        <a:gd name="T24" fmla="*/ 2147483647 w 4756"/>
                        <a:gd name="T25" fmla="*/ 2147483647 h 1576"/>
                        <a:gd name="T26" fmla="*/ 2147483647 w 4756"/>
                        <a:gd name="T27" fmla="*/ 2147483647 h 1576"/>
                        <a:gd name="T28" fmla="*/ 2147483647 w 4756"/>
                        <a:gd name="T29" fmla="*/ 2147483647 h 1576"/>
                        <a:gd name="T30" fmla="*/ 2147483647 w 4756"/>
                        <a:gd name="T31" fmla="*/ 2147483647 h 1576"/>
                        <a:gd name="T32" fmla="*/ 2147483647 w 4756"/>
                        <a:gd name="T33" fmla="*/ 2147483647 h 1576"/>
                        <a:gd name="T34" fmla="*/ 2147483647 w 4756"/>
                        <a:gd name="T35" fmla="*/ 2147483647 h 1576"/>
                        <a:gd name="T36" fmla="*/ 2147483647 w 4756"/>
                        <a:gd name="T37" fmla="*/ 2147483647 h 1576"/>
                        <a:gd name="T38" fmla="*/ 2147483647 w 4756"/>
                        <a:gd name="T39" fmla="*/ 2147483647 h 1576"/>
                        <a:gd name="T40" fmla="*/ 2147483647 w 4756"/>
                        <a:gd name="T41" fmla="*/ 2147483647 h 1576"/>
                        <a:gd name="T42" fmla="*/ 2147483647 w 4756"/>
                        <a:gd name="T43" fmla="*/ 2147483647 h 1576"/>
                        <a:gd name="T44" fmla="*/ 2147483647 w 4756"/>
                        <a:gd name="T45" fmla="*/ 2147483647 h 1576"/>
                        <a:gd name="T46" fmla="*/ 2147483647 w 4756"/>
                        <a:gd name="T47" fmla="*/ 2147483647 h 1576"/>
                        <a:gd name="T48" fmla="*/ 2147483647 w 4756"/>
                        <a:gd name="T49" fmla="*/ 2147483647 h 1576"/>
                        <a:gd name="T50" fmla="*/ 2147483647 w 4756"/>
                        <a:gd name="T51" fmla="*/ 0 h 1576"/>
                        <a:gd name="T52" fmla="*/ 2147483647 w 4756"/>
                        <a:gd name="T53" fmla="*/ 0 h 1576"/>
                        <a:gd name="T54" fmla="*/ 2147483647 w 4756"/>
                        <a:gd name="T55" fmla="*/ 2147483647 h 1576"/>
                        <a:gd name="T56" fmla="*/ 2147483647 w 4756"/>
                        <a:gd name="T57" fmla="*/ 2147483647 h 1576"/>
                        <a:gd name="T58" fmla="*/ 2147483647 w 4756"/>
                        <a:gd name="T59" fmla="*/ 2147483647 h 1576"/>
                        <a:gd name="T60" fmla="*/ 2147483647 w 4756"/>
                        <a:gd name="T61" fmla="*/ 2147483647 h 1576"/>
                        <a:gd name="T62" fmla="*/ 2147483647 w 4756"/>
                        <a:gd name="T63" fmla="*/ 2147483647 h 1576"/>
                        <a:gd name="T64" fmla="*/ 2147483647 w 4756"/>
                        <a:gd name="T65" fmla="*/ 2147483647 h 1576"/>
                        <a:gd name="T66" fmla="*/ 2147483647 w 4756"/>
                        <a:gd name="T67" fmla="*/ 2147483647 h 1576"/>
                        <a:gd name="T68" fmla="*/ 2147483647 w 4756"/>
                        <a:gd name="T69" fmla="*/ 2147483647 h 1576"/>
                        <a:gd name="T70" fmla="*/ 2147483647 w 4756"/>
                        <a:gd name="T71" fmla="*/ 2147483647 h 1576"/>
                        <a:gd name="T72" fmla="*/ 2147483647 w 4756"/>
                        <a:gd name="T73" fmla="*/ 2147483647 h 1576"/>
                        <a:gd name="T74" fmla="*/ 2147483647 w 4756"/>
                        <a:gd name="T75" fmla="*/ 2147483647 h 1576"/>
                        <a:gd name="T76" fmla="*/ 2147483647 w 4756"/>
                        <a:gd name="T77" fmla="*/ 2147483647 h 1576"/>
                        <a:gd name="T78" fmla="*/ 2147483647 w 4756"/>
                        <a:gd name="T79" fmla="*/ 2147483647 h 1576"/>
                        <a:gd name="T80" fmla="*/ 2147483647 w 4756"/>
                        <a:gd name="T81" fmla="*/ 2147483647 h 1576"/>
                        <a:gd name="T82" fmla="*/ 2147483647 w 4756"/>
                        <a:gd name="T83" fmla="*/ 2147483647 h 1576"/>
                        <a:gd name="T84" fmla="*/ 2147483647 w 4756"/>
                        <a:gd name="T85" fmla="*/ 2147483647 h 1576"/>
                        <a:gd name="T86" fmla="*/ 2147483647 w 4756"/>
                        <a:gd name="T87" fmla="*/ 2147483647 h 1576"/>
                        <a:gd name="T88" fmla="*/ 2147483647 w 4756"/>
                        <a:gd name="T89" fmla="*/ 2147483647 h 1576"/>
                        <a:gd name="T90" fmla="*/ 2147483647 w 4756"/>
                        <a:gd name="T91" fmla="*/ 2147483647 h 1576"/>
                        <a:gd name="T92" fmla="*/ 2147483647 w 4756"/>
                        <a:gd name="T93" fmla="*/ 2147483647 h 1576"/>
                        <a:gd name="T94" fmla="*/ 2147483647 w 4756"/>
                        <a:gd name="T95" fmla="*/ 2147483647 h 1576"/>
                        <a:gd name="T96" fmla="*/ 2147483647 w 4756"/>
                        <a:gd name="T97" fmla="*/ 2147483647 h 1576"/>
                        <a:gd name="T98" fmla="*/ 2147483647 w 4756"/>
                        <a:gd name="T99" fmla="*/ 2147483647 h 1576"/>
                        <a:gd name="T100" fmla="*/ 2147483647 w 4756"/>
                        <a:gd name="T101" fmla="*/ 2147483647 h 1576"/>
                        <a:gd name="T102" fmla="*/ 0 w 4756"/>
                        <a:gd name="T103" fmla="*/ 2147483647 h 157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w 4756"/>
                        <a:gd name="T157" fmla="*/ 0 h 1576"/>
                        <a:gd name="T158" fmla="*/ 4756 w 4756"/>
                        <a:gd name="T159" fmla="*/ 1576 h 1576"/>
                      </a:gdLst>
                      <a:ahLst/>
                      <a:cxnLst>
                        <a:cxn ang="T104">
                          <a:pos x="T0" y="T1"/>
                        </a:cxn>
                        <a:cxn ang="T105">
                          <a:pos x="T2" y="T3"/>
                        </a:cxn>
                        <a:cxn ang="T106">
                          <a:pos x="T4" y="T5"/>
                        </a:cxn>
                        <a:cxn ang="T107">
                          <a:pos x="T6" y="T7"/>
                        </a:cxn>
                        <a:cxn ang="T108">
                          <a:pos x="T8" y="T9"/>
                        </a:cxn>
                        <a:cxn ang="T109">
                          <a:pos x="T10" y="T11"/>
                        </a:cxn>
                        <a:cxn ang="T110">
                          <a:pos x="T12" y="T13"/>
                        </a:cxn>
                        <a:cxn ang="T111">
                          <a:pos x="T14" y="T15"/>
                        </a:cxn>
                        <a:cxn ang="T112">
                          <a:pos x="T16" y="T17"/>
                        </a:cxn>
                        <a:cxn ang="T113">
                          <a:pos x="T18" y="T19"/>
                        </a:cxn>
                        <a:cxn ang="T114">
                          <a:pos x="T20" y="T21"/>
                        </a:cxn>
                        <a:cxn ang="T115">
                          <a:pos x="T22" y="T23"/>
                        </a:cxn>
                        <a:cxn ang="T116">
                          <a:pos x="T24" y="T25"/>
                        </a:cxn>
                        <a:cxn ang="T117">
                          <a:pos x="T26" y="T27"/>
                        </a:cxn>
                        <a:cxn ang="T118">
                          <a:pos x="T28" y="T29"/>
                        </a:cxn>
                        <a:cxn ang="T119">
                          <a:pos x="T30" y="T31"/>
                        </a:cxn>
                        <a:cxn ang="T120">
                          <a:pos x="T32" y="T33"/>
                        </a:cxn>
                        <a:cxn ang="T121">
                          <a:pos x="T34" y="T35"/>
                        </a:cxn>
                        <a:cxn ang="T122">
                          <a:pos x="T36" y="T37"/>
                        </a:cxn>
                        <a:cxn ang="T123">
                          <a:pos x="T38" y="T39"/>
                        </a:cxn>
                        <a:cxn ang="T124">
                          <a:pos x="T40" y="T41"/>
                        </a:cxn>
                        <a:cxn ang="T125">
                          <a:pos x="T42" y="T43"/>
                        </a:cxn>
                        <a:cxn ang="T126">
                          <a:pos x="T44" y="T45"/>
                        </a:cxn>
                        <a:cxn ang="T127">
                          <a:pos x="T46" y="T47"/>
                        </a:cxn>
                        <a:cxn ang="T128">
                          <a:pos x="T48" y="T49"/>
                        </a:cxn>
                        <a:cxn ang="T129">
                          <a:pos x="T50" y="T51"/>
                        </a:cxn>
                        <a:cxn ang="T130">
                          <a:pos x="T52" y="T53"/>
                        </a:cxn>
                        <a:cxn ang="T131">
                          <a:pos x="T54" y="T55"/>
                        </a:cxn>
                        <a:cxn ang="T132">
                          <a:pos x="T56" y="T57"/>
                        </a:cxn>
                        <a:cxn ang="T133">
                          <a:pos x="T58" y="T59"/>
                        </a:cxn>
                        <a:cxn ang="T134">
                          <a:pos x="T60" y="T61"/>
                        </a:cxn>
                        <a:cxn ang="T135">
                          <a:pos x="T62" y="T63"/>
                        </a:cxn>
                        <a:cxn ang="T136">
                          <a:pos x="T64" y="T65"/>
                        </a:cxn>
                        <a:cxn ang="T137">
                          <a:pos x="T66" y="T67"/>
                        </a:cxn>
                        <a:cxn ang="T138">
                          <a:pos x="T68" y="T69"/>
                        </a:cxn>
                        <a:cxn ang="T139">
                          <a:pos x="T70" y="T71"/>
                        </a:cxn>
                        <a:cxn ang="T140">
                          <a:pos x="T72" y="T73"/>
                        </a:cxn>
                        <a:cxn ang="T141">
                          <a:pos x="T74" y="T75"/>
                        </a:cxn>
                        <a:cxn ang="T142">
                          <a:pos x="T76" y="T77"/>
                        </a:cxn>
                        <a:cxn ang="T143">
                          <a:pos x="T78" y="T79"/>
                        </a:cxn>
                        <a:cxn ang="T144">
                          <a:pos x="T80" y="T81"/>
                        </a:cxn>
                        <a:cxn ang="T145">
                          <a:pos x="T82" y="T83"/>
                        </a:cxn>
                        <a:cxn ang="T146">
                          <a:pos x="T84" y="T85"/>
                        </a:cxn>
                        <a:cxn ang="T147">
                          <a:pos x="T86" y="T87"/>
                        </a:cxn>
                        <a:cxn ang="T148">
                          <a:pos x="T88" y="T89"/>
                        </a:cxn>
                        <a:cxn ang="T149">
                          <a:pos x="T90" y="T91"/>
                        </a:cxn>
                        <a:cxn ang="T150">
                          <a:pos x="T92" y="T93"/>
                        </a:cxn>
                        <a:cxn ang="T151">
                          <a:pos x="T94" y="T95"/>
                        </a:cxn>
                        <a:cxn ang="T152">
                          <a:pos x="T96" y="T97"/>
                        </a:cxn>
                        <a:cxn ang="T153">
                          <a:pos x="T98" y="T99"/>
                        </a:cxn>
                        <a:cxn ang="T154">
                          <a:pos x="T100" y="T101"/>
                        </a:cxn>
                        <a:cxn ang="T155">
                          <a:pos x="T102" y="T103"/>
                        </a:cxn>
                      </a:cxnLst>
                      <a:rect l="T156" t="T157" r="T158" b="T159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767676">
                            <a:alpha val="0"/>
                          </a:srgbClr>
                        </a:gs>
                      </a:gsLst>
                      <a:lin ang="5400000" scaled="1"/>
                    </a:gradFill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 b="1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420" name="WordArt 25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388491" y="5525310"/>
                    <a:ext cx="801688" cy="23653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altLang="zh-CN" sz="1400" b="1" kern="10" spc="-70" dirty="0" smtClean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chemeClr val="bg1"/>
                        </a:solidFill>
                        <a:effectLst>
                          <a:outerShdw dist="17961" dir="2700000" algn="ctr" rotWithShape="0">
                            <a:schemeClr val="bg1">
                              <a:alpha val="35001"/>
                            </a:schemeClr>
                          </a:outerShdw>
                        </a:effectLst>
                        <a:latin typeface="Bookman Old Style" pitchFamily="18" charset="0"/>
                      </a:rPr>
                      <a:t>1850</a:t>
                    </a:r>
                    <a:endParaRPr lang="zh-CN" altLang="en-US" sz="1400" b="1" kern="10" spc="-70" dirty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chemeClr val="bg1"/>
                      </a:solidFill>
                      <a:effectLst>
                        <a:outerShdw dist="17961" dir="2700000" algn="ctr" rotWithShape="0">
                          <a:schemeClr val="bg1">
                            <a:alpha val="35001"/>
                          </a:schemeClr>
                        </a:outerShdw>
                      </a:effectLst>
                      <a:latin typeface="Bookman Old Style" pitchFamily="18" charset="0"/>
                    </a:endParaRPr>
                  </a:p>
                </p:txBody>
              </p:sp>
            </p:grpSp>
          </p:grpSp>
        </p:grpSp>
        <p:sp>
          <p:nvSpPr>
            <p:cNvPr id="9" name="모서리가 둥근 직사각형 8"/>
            <p:cNvSpPr/>
            <p:nvPr/>
          </p:nvSpPr>
          <p:spPr bwMode="auto">
            <a:xfrm>
              <a:off x="1987550" y="3055938"/>
              <a:ext cx="6429375" cy="857250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b="1">
                <a:latin typeface="Bookman Old Style" pitchFamily="18" charset="0"/>
              </a:endParaRPr>
            </a:p>
          </p:txBody>
        </p:sp>
        <p:grpSp>
          <p:nvGrpSpPr>
            <p:cNvPr id="10" name="그룹 84"/>
            <p:cNvGrpSpPr>
              <a:grpSpLocks/>
            </p:cNvGrpSpPr>
            <p:nvPr/>
          </p:nvGrpSpPr>
          <p:grpSpPr bwMode="auto">
            <a:xfrm>
              <a:off x="2447113" y="2612879"/>
              <a:ext cx="5333225" cy="886122"/>
              <a:chOff x="3388491" y="5057638"/>
              <a:chExt cx="5333220" cy="886128"/>
            </a:xfrm>
          </p:grpSpPr>
          <p:grpSp>
            <p:nvGrpSpPr>
              <p:cNvPr id="11" name="그룹 85"/>
              <p:cNvGrpSpPr>
                <a:grpSpLocks/>
              </p:cNvGrpSpPr>
              <p:nvPr/>
            </p:nvGrpSpPr>
            <p:grpSpPr bwMode="auto">
              <a:xfrm>
                <a:off x="4141346" y="5057638"/>
                <a:ext cx="4580365" cy="886128"/>
                <a:chOff x="4429707" y="5541624"/>
                <a:chExt cx="4866085" cy="559454"/>
              </a:xfrm>
            </p:grpSpPr>
            <p:sp>
              <p:nvSpPr>
                <p:cNvPr id="47" name="AutoShape 50"/>
                <p:cNvSpPr>
                  <a:spLocks noChangeArrowheads="1"/>
                </p:cNvSpPr>
                <p:nvPr/>
              </p:nvSpPr>
              <p:spPr bwMode="auto">
                <a:xfrm>
                  <a:off x="4430165" y="5541717"/>
                  <a:ext cx="4865627" cy="55926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19050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lIns="342000" tIns="36000" bIns="36000" anchor="ctr"/>
                <a:lstStyle/>
                <a:p>
                  <a:r>
                    <a:rPr lang="en-US" altLang="zh-CN" b="1" dirty="0" smtClean="0">
                      <a:latin typeface="Bookman Old Style" pitchFamily="18" charset="0"/>
                    </a:rPr>
                    <a:t>A French Canadian descendant</a:t>
                  </a:r>
                </a:p>
              </p:txBody>
            </p:sp>
            <p:sp>
              <p:nvSpPr>
                <p:cNvPr id="15414" name="AutoShape 51"/>
                <p:cNvSpPr>
                  <a:spLocks noChangeArrowheads="1"/>
                </p:cNvSpPr>
                <p:nvPr/>
              </p:nvSpPr>
              <p:spPr bwMode="auto">
                <a:xfrm>
                  <a:off x="4588479" y="5572140"/>
                  <a:ext cx="4555521" cy="26277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>
                        <a:alpha val="37999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342000" tIns="190800" anchor="ctr"/>
                <a:lstStyle/>
                <a:p>
                  <a:endParaRPr lang="ko-KR" altLang="ko-KR" b="1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06" name="WordArt 25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88491" y="5382433"/>
                <a:ext cx="801688" cy="23653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zh-CN" altLang="en-US" sz="1400" b="1" kern="10" spc="-7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17961" dir="2700000" algn="ctr" rotWithShape="0">
                      <a:schemeClr val="bg1">
                        <a:alpha val="35001"/>
                      </a:schemeClr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grpSp>
          <p:nvGrpSpPr>
            <p:cNvPr id="16" name="그룹 95"/>
            <p:cNvGrpSpPr>
              <a:grpSpLocks/>
            </p:cNvGrpSpPr>
            <p:nvPr/>
          </p:nvGrpSpPr>
          <p:grpSpPr bwMode="auto">
            <a:xfrm>
              <a:off x="2273300" y="3484563"/>
              <a:ext cx="6429375" cy="1428750"/>
              <a:chOff x="1785918" y="2000240"/>
              <a:chExt cx="6429420" cy="142876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1785918" y="2571744"/>
                <a:ext cx="6429420" cy="8572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b="1">
                  <a:latin typeface="Bookman Old Style" pitchFamily="18" charset="0"/>
                </a:endParaRPr>
              </a:p>
            </p:txBody>
          </p:sp>
          <p:grpSp>
            <p:nvGrpSpPr>
              <p:cNvPr id="17" name="그룹 97"/>
              <p:cNvGrpSpPr>
                <a:grpSpLocks/>
              </p:cNvGrpSpPr>
              <p:nvPr/>
            </p:nvGrpSpPr>
            <p:grpSpPr bwMode="auto">
              <a:xfrm>
                <a:off x="2071670" y="2000240"/>
                <a:ext cx="5507033" cy="1143008"/>
                <a:chOff x="3214678" y="4929198"/>
                <a:chExt cx="5507033" cy="1143008"/>
              </a:xfrm>
            </p:grpSpPr>
            <p:grpSp>
              <p:nvGrpSpPr>
                <p:cNvPr id="18" name="그룹 98"/>
                <p:cNvGrpSpPr>
                  <a:grpSpLocks/>
                </p:cNvGrpSpPr>
                <p:nvPr/>
              </p:nvGrpSpPr>
              <p:grpSpPr bwMode="auto">
                <a:xfrm>
                  <a:off x="4141346" y="5057638"/>
                  <a:ext cx="4580365" cy="886128"/>
                  <a:chOff x="4429707" y="5541624"/>
                  <a:chExt cx="4866085" cy="559454"/>
                </a:xfrm>
              </p:grpSpPr>
              <p:sp>
                <p:nvSpPr>
                  <p:cNvPr id="37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3" y="5541717"/>
                    <a:ext cx="4865665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lIns="342000" tIns="36000" bIns="36000" anchor="ctr"/>
                  <a:lstStyle/>
                  <a:p>
                    <a:r>
                      <a:rPr lang="en-US" altLang="zh-CN" b="1" dirty="0" smtClean="0">
                        <a:latin typeface="Bookman Old Style" pitchFamily="18" charset="0"/>
                      </a:rPr>
                      <a:t>Married and settled in New Orleans</a:t>
                    </a:r>
                  </a:p>
                </p:txBody>
              </p:sp>
              <p:sp>
                <p:nvSpPr>
                  <p:cNvPr id="15402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0"/>
                    <a:ext cx="4555521" cy="26277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lIns="342000" tIns="190800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" name="그룹 99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214678" y="5072074"/>
                  <a:chExt cx="1149315" cy="1143008"/>
                </a:xfrm>
              </p:grpSpPr>
              <p:grpSp>
                <p:nvGrpSpPr>
                  <p:cNvPr id="20" name="그룹 100"/>
                  <p:cNvGrpSpPr>
                    <a:grpSpLocks/>
                  </p:cNvGrpSpPr>
                  <p:nvPr/>
                </p:nvGrpSpPr>
                <p:grpSpPr bwMode="auto">
                  <a:xfrm>
                    <a:off x="3214678" y="5072074"/>
                    <a:ext cx="1149315" cy="1143008"/>
                    <a:chOff x="3417888" y="2227216"/>
                    <a:chExt cx="2314575" cy="2301875"/>
                  </a:xfrm>
                </p:grpSpPr>
                <p:grpSp>
                  <p:nvGrpSpPr>
                    <p:cNvPr id="21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7888" y="2227216"/>
                      <a:ext cx="2314575" cy="2301875"/>
                      <a:chOff x="549" y="2205"/>
                      <a:chExt cx="1406" cy="1402"/>
                    </a:xfrm>
                  </p:grpSpPr>
                  <p:sp>
                    <p:nvSpPr>
                      <p:cNvPr id="35" name="Oval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9" y="2205"/>
                        <a:ext cx="1406" cy="1402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rgbClr val="9E0000"/>
                          </a:gs>
                          <a:gs pos="100000">
                            <a:srgbClr val="C00000"/>
                          </a:gs>
                        </a:gsLst>
                        <a:lin ang="5400000" scaled="1"/>
                      </a:gradFill>
                      <a:ln w="19050" algn="ctr">
                        <a:noFill/>
                        <a:round/>
                        <a:headEnd/>
                        <a:tailEnd/>
                      </a:ln>
                      <a:effectLst>
                        <a:outerShdw blurRad="149987" dist="127000" dir="2880000" algn="ctr">
                          <a:srgbClr val="000000">
                            <a:alpha val="2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contrasting" dir="t">
                          <a:rot lat="0" lon="0" rev="1500000"/>
                        </a:lightRig>
                      </a:scene3d>
                      <a:sp3d prstMaterial="metal">
                        <a:bevelT w="146050" h="139700"/>
                      </a:sp3d>
                    </p:spPr>
                    <p:txBody>
                      <a:bodyPr wrap="none" lIns="72000" tIns="0" rIns="72000" bIns="0" anchor="ctr"/>
                      <a:lstStyle/>
                      <a:p>
                        <a:pPr algn="ctr" fontAlgn="auto" latinLnBrk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kumimoji="0" lang="ko-KR" altLang="en-US" sz="2000" b="1" kern="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5400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7" y="2381"/>
                        <a:ext cx="236" cy="235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chemeClr val="bg1"/>
                          </a:gs>
                          <a:gs pos="100000">
                            <a:srgbClr val="67ABF5">
                              <a:alpha val="0"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ko-KR" altLang="ko-KR" b="1"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5396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3540125" y="2263728"/>
                      <a:ext cx="2073275" cy="692150"/>
                    </a:xfrm>
                    <a:custGeom>
                      <a:avLst/>
                      <a:gdLst>
                        <a:gd name="T0" fmla="*/ 0 w 4756"/>
                        <a:gd name="T1" fmla="*/ 2147483647 h 1576"/>
                        <a:gd name="T2" fmla="*/ 2147483647 w 4756"/>
                        <a:gd name="T3" fmla="*/ 2147483647 h 1576"/>
                        <a:gd name="T4" fmla="*/ 2147483647 w 4756"/>
                        <a:gd name="T5" fmla="*/ 2147483647 h 1576"/>
                        <a:gd name="T6" fmla="*/ 2147483647 w 4756"/>
                        <a:gd name="T7" fmla="*/ 2147483647 h 1576"/>
                        <a:gd name="T8" fmla="*/ 2147483647 w 4756"/>
                        <a:gd name="T9" fmla="*/ 2147483647 h 1576"/>
                        <a:gd name="T10" fmla="*/ 2147483647 w 4756"/>
                        <a:gd name="T11" fmla="*/ 2147483647 h 1576"/>
                        <a:gd name="T12" fmla="*/ 2147483647 w 4756"/>
                        <a:gd name="T13" fmla="*/ 2147483647 h 1576"/>
                        <a:gd name="T14" fmla="*/ 2147483647 w 4756"/>
                        <a:gd name="T15" fmla="*/ 2147483647 h 1576"/>
                        <a:gd name="T16" fmla="*/ 2147483647 w 4756"/>
                        <a:gd name="T17" fmla="*/ 2147483647 h 1576"/>
                        <a:gd name="T18" fmla="*/ 2147483647 w 4756"/>
                        <a:gd name="T19" fmla="*/ 2147483647 h 1576"/>
                        <a:gd name="T20" fmla="*/ 2147483647 w 4756"/>
                        <a:gd name="T21" fmla="*/ 2147483647 h 1576"/>
                        <a:gd name="T22" fmla="*/ 2147483647 w 4756"/>
                        <a:gd name="T23" fmla="*/ 2147483647 h 1576"/>
                        <a:gd name="T24" fmla="*/ 2147483647 w 4756"/>
                        <a:gd name="T25" fmla="*/ 2147483647 h 1576"/>
                        <a:gd name="T26" fmla="*/ 2147483647 w 4756"/>
                        <a:gd name="T27" fmla="*/ 2147483647 h 1576"/>
                        <a:gd name="T28" fmla="*/ 2147483647 w 4756"/>
                        <a:gd name="T29" fmla="*/ 2147483647 h 1576"/>
                        <a:gd name="T30" fmla="*/ 2147483647 w 4756"/>
                        <a:gd name="T31" fmla="*/ 2147483647 h 1576"/>
                        <a:gd name="T32" fmla="*/ 2147483647 w 4756"/>
                        <a:gd name="T33" fmla="*/ 2147483647 h 1576"/>
                        <a:gd name="T34" fmla="*/ 2147483647 w 4756"/>
                        <a:gd name="T35" fmla="*/ 2147483647 h 1576"/>
                        <a:gd name="T36" fmla="*/ 2147483647 w 4756"/>
                        <a:gd name="T37" fmla="*/ 2147483647 h 1576"/>
                        <a:gd name="T38" fmla="*/ 2147483647 w 4756"/>
                        <a:gd name="T39" fmla="*/ 2147483647 h 1576"/>
                        <a:gd name="T40" fmla="*/ 2147483647 w 4756"/>
                        <a:gd name="T41" fmla="*/ 2147483647 h 1576"/>
                        <a:gd name="T42" fmla="*/ 2147483647 w 4756"/>
                        <a:gd name="T43" fmla="*/ 2147483647 h 1576"/>
                        <a:gd name="T44" fmla="*/ 2147483647 w 4756"/>
                        <a:gd name="T45" fmla="*/ 2147483647 h 1576"/>
                        <a:gd name="T46" fmla="*/ 2147483647 w 4756"/>
                        <a:gd name="T47" fmla="*/ 2147483647 h 1576"/>
                        <a:gd name="T48" fmla="*/ 2147483647 w 4756"/>
                        <a:gd name="T49" fmla="*/ 2147483647 h 1576"/>
                        <a:gd name="T50" fmla="*/ 2147483647 w 4756"/>
                        <a:gd name="T51" fmla="*/ 0 h 1576"/>
                        <a:gd name="T52" fmla="*/ 2147483647 w 4756"/>
                        <a:gd name="T53" fmla="*/ 0 h 1576"/>
                        <a:gd name="T54" fmla="*/ 2147483647 w 4756"/>
                        <a:gd name="T55" fmla="*/ 2147483647 h 1576"/>
                        <a:gd name="T56" fmla="*/ 2147483647 w 4756"/>
                        <a:gd name="T57" fmla="*/ 2147483647 h 1576"/>
                        <a:gd name="T58" fmla="*/ 2147483647 w 4756"/>
                        <a:gd name="T59" fmla="*/ 2147483647 h 1576"/>
                        <a:gd name="T60" fmla="*/ 2147483647 w 4756"/>
                        <a:gd name="T61" fmla="*/ 2147483647 h 1576"/>
                        <a:gd name="T62" fmla="*/ 2147483647 w 4756"/>
                        <a:gd name="T63" fmla="*/ 2147483647 h 1576"/>
                        <a:gd name="T64" fmla="*/ 2147483647 w 4756"/>
                        <a:gd name="T65" fmla="*/ 2147483647 h 1576"/>
                        <a:gd name="T66" fmla="*/ 2147483647 w 4756"/>
                        <a:gd name="T67" fmla="*/ 2147483647 h 1576"/>
                        <a:gd name="T68" fmla="*/ 2147483647 w 4756"/>
                        <a:gd name="T69" fmla="*/ 2147483647 h 1576"/>
                        <a:gd name="T70" fmla="*/ 2147483647 w 4756"/>
                        <a:gd name="T71" fmla="*/ 2147483647 h 1576"/>
                        <a:gd name="T72" fmla="*/ 2147483647 w 4756"/>
                        <a:gd name="T73" fmla="*/ 2147483647 h 1576"/>
                        <a:gd name="T74" fmla="*/ 2147483647 w 4756"/>
                        <a:gd name="T75" fmla="*/ 2147483647 h 1576"/>
                        <a:gd name="T76" fmla="*/ 2147483647 w 4756"/>
                        <a:gd name="T77" fmla="*/ 2147483647 h 1576"/>
                        <a:gd name="T78" fmla="*/ 2147483647 w 4756"/>
                        <a:gd name="T79" fmla="*/ 2147483647 h 1576"/>
                        <a:gd name="T80" fmla="*/ 2147483647 w 4756"/>
                        <a:gd name="T81" fmla="*/ 2147483647 h 1576"/>
                        <a:gd name="T82" fmla="*/ 2147483647 w 4756"/>
                        <a:gd name="T83" fmla="*/ 2147483647 h 1576"/>
                        <a:gd name="T84" fmla="*/ 2147483647 w 4756"/>
                        <a:gd name="T85" fmla="*/ 2147483647 h 1576"/>
                        <a:gd name="T86" fmla="*/ 2147483647 w 4756"/>
                        <a:gd name="T87" fmla="*/ 2147483647 h 1576"/>
                        <a:gd name="T88" fmla="*/ 2147483647 w 4756"/>
                        <a:gd name="T89" fmla="*/ 2147483647 h 1576"/>
                        <a:gd name="T90" fmla="*/ 2147483647 w 4756"/>
                        <a:gd name="T91" fmla="*/ 2147483647 h 1576"/>
                        <a:gd name="T92" fmla="*/ 2147483647 w 4756"/>
                        <a:gd name="T93" fmla="*/ 2147483647 h 1576"/>
                        <a:gd name="T94" fmla="*/ 2147483647 w 4756"/>
                        <a:gd name="T95" fmla="*/ 2147483647 h 1576"/>
                        <a:gd name="T96" fmla="*/ 2147483647 w 4756"/>
                        <a:gd name="T97" fmla="*/ 2147483647 h 1576"/>
                        <a:gd name="T98" fmla="*/ 2147483647 w 4756"/>
                        <a:gd name="T99" fmla="*/ 2147483647 h 1576"/>
                        <a:gd name="T100" fmla="*/ 2147483647 w 4756"/>
                        <a:gd name="T101" fmla="*/ 2147483647 h 1576"/>
                        <a:gd name="T102" fmla="*/ 0 w 4756"/>
                        <a:gd name="T103" fmla="*/ 2147483647 h 157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w 4756"/>
                        <a:gd name="T157" fmla="*/ 0 h 1576"/>
                        <a:gd name="T158" fmla="*/ 4756 w 4756"/>
                        <a:gd name="T159" fmla="*/ 1576 h 1576"/>
                      </a:gdLst>
                      <a:ahLst/>
                      <a:cxnLst>
                        <a:cxn ang="T104">
                          <a:pos x="T0" y="T1"/>
                        </a:cxn>
                        <a:cxn ang="T105">
                          <a:pos x="T2" y="T3"/>
                        </a:cxn>
                        <a:cxn ang="T106">
                          <a:pos x="T4" y="T5"/>
                        </a:cxn>
                        <a:cxn ang="T107">
                          <a:pos x="T6" y="T7"/>
                        </a:cxn>
                        <a:cxn ang="T108">
                          <a:pos x="T8" y="T9"/>
                        </a:cxn>
                        <a:cxn ang="T109">
                          <a:pos x="T10" y="T11"/>
                        </a:cxn>
                        <a:cxn ang="T110">
                          <a:pos x="T12" y="T13"/>
                        </a:cxn>
                        <a:cxn ang="T111">
                          <a:pos x="T14" y="T15"/>
                        </a:cxn>
                        <a:cxn ang="T112">
                          <a:pos x="T16" y="T17"/>
                        </a:cxn>
                        <a:cxn ang="T113">
                          <a:pos x="T18" y="T19"/>
                        </a:cxn>
                        <a:cxn ang="T114">
                          <a:pos x="T20" y="T21"/>
                        </a:cxn>
                        <a:cxn ang="T115">
                          <a:pos x="T22" y="T23"/>
                        </a:cxn>
                        <a:cxn ang="T116">
                          <a:pos x="T24" y="T25"/>
                        </a:cxn>
                        <a:cxn ang="T117">
                          <a:pos x="T26" y="T27"/>
                        </a:cxn>
                        <a:cxn ang="T118">
                          <a:pos x="T28" y="T29"/>
                        </a:cxn>
                        <a:cxn ang="T119">
                          <a:pos x="T30" y="T31"/>
                        </a:cxn>
                        <a:cxn ang="T120">
                          <a:pos x="T32" y="T33"/>
                        </a:cxn>
                        <a:cxn ang="T121">
                          <a:pos x="T34" y="T35"/>
                        </a:cxn>
                        <a:cxn ang="T122">
                          <a:pos x="T36" y="T37"/>
                        </a:cxn>
                        <a:cxn ang="T123">
                          <a:pos x="T38" y="T39"/>
                        </a:cxn>
                        <a:cxn ang="T124">
                          <a:pos x="T40" y="T41"/>
                        </a:cxn>
                        <a:cxn ang="T125">
                          <a:pos x="T42" y="T43"/>
                        </a:cxn>
                        <a:cxn ang="T126">
                          <a:pos x="T44" y="T45"/>
                        </a:cxn>
                        <a:cxn ang="T127">
                          <a:pos x="T46" y="T47"/>
                        </a:cxn>
                        <a:cxn ang="T128">
                          <a:pos x="T48" y="T49"/>
                        </a:cxn>
                        <a:cxn ang="T129">
                          <a:pos x="T50" y="T51"/>
                        </a:cxn>
                        <a:cxn ang="T130">
                          <a:pos x="T52" y="T53"/>
                        </a:cxn>
                        <a:cxn ang="T131">
                          <a:pos x="T54" y="T55"/>
                        </a:cxn>
                        <a:cxn ang="T132">
                          <a:pos x="T56" y="T57"/>
                        </a:cxn>
                        <a:cxn ang="T133">
                          <a:pos x="T58" y="T59"/>
                        </a:cxn>
                        <a:cxn ang="T134">
                          <a:pos x="T60" y="T61"/>
                        </a:cxn>
                        <a:cxn ang="T135">
                          <a:pos x="T62" y="T63"/>
                        </a:cxn>
                        <a:cxn ang="T136">
                          <a:pos x="T64" y="T65"/>
                        </a:cxn>
                        <a:cxn ang="T137">
                          <a:pos x="T66" y="T67"/>
                        </a:cxn>
                        <a:cxn ang="T138">
                          <a:pos x="T68" y="T69"/>
                        </a:cxn>
                        <a:cxn ang="T139">
                          <a:pos x="T70" y="T71"/>
                        </a:cxn>
                        <a:cxn ang="T140">
                          <a:pos x="T72" y="T73"/>
                        </a:cxn>
                        <a:cxn ang="T141">
                          <a:pos x="T74" y="T75"/>
                        </a:cxn>
                        <a:cxn ang="T142">
                          <a:pos x="T76" y="T77"/>
                        </a:cxn>
                        <a:cxn ang="T143">
                          <a:pos x="T78" y="T79"/>
                        </a:cxn>
                        <a:cxn ang="T144">
                          <a:pos x="T80" y="T81"/>
                        </a:cxn>
                        <a:cxn ang="T145">
                          <a:pos x="T82" y="T83"/>
                        </a:cxn>
                        <a:cxn ang="T146">
                          <a:pos x="T84" y="T85"/>
                        </a:cxn>
                        <a:cxn ang="T147">
                          <a:pos x="T86" y="T87"/>
                        </a:cxn>
                        <a:cxn ang="T148">
                          <a:pos x="T88" y="T89"/>
                        </a:cxn>
                        <a:cxn ang="T149">
                          <a:pos x="T90" y="T91"/>
                        </a:cxn>
                        <a:cxn ang="T150">
                          <a:pos x="T92" y="T93"/>
                        </a:cxn>
                        <a:cxn ang="T151">
                          <a:pos x="T94" y="T95"/>
                        </a:cxn>
                        <a:cxn ang="T152">
                          <a:pos x="T96" y="T97"/>
                        </a:cxn>
                        <a:cxn ang="T153">
                          <a:pos x="T98" y="T99"/>
                        </a:cxn>
                        <a:cxn ang="T154">
                          <a:pos x="T100" y="T101"/>
                        </a:cxn>
                        <a:cxn ang="T155">
                          <a:pos x="T102" y="T103"/>
                        </a:cxn>
                      </a:cxnLst>
                      <a:rect l="T156" t="T157" r="T158" b="T159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767676">
                            <a:alpha val="0"/>
                          </a:srgbClr>
                        </a:gs>
                      </a:gsLst>
                      <a:lin ang="5400000" scaled="1"/>
                    </a:gradFill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 b="1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394" name="WordArt 25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388491" y="5525310"/>
                    <a:ext cx="801688" cy="23653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altLang="zh-CN" sz="1400" b="1" kern="10" spc="-70" dirty="0" smtClean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chemeClr val="bg1"/>
                        </a:solidFill>
                        <a:effectLst>
                          <a:outerShdw dist="17961" dir="2700000" algn="ctr" rotWithShape="0">
                            <a:schemeClr val="bg1">
                              <a:alpha val="35001"/>
                            </a:schemeClr>
                          </a:outerShdw>
                        </a:effectLst>
                        <a:latin typeface="Bookman Old Style" pitchFamily="18" charset="0"/>
                      </a:rPr>
                      <a:t>1870</a:t>
                    </a:r>
                    <a:endParaRPr lang="zh-CN" altLang="en-US" sz="1400" b="1" kern="10" spc="-70" dirty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chemeClr val="bg1"/>
                      </a:solidFill>
                      <a:effectLst>
                        <a:outerShdw dist="17961" dir="2700000" algn="ctr" rotWithShape="0">
                          <a:schemeClr val="bg1">
                            <a:alpha val="35001"/>
                          </a:schemeClr>
                        </a:outerShdw>
                      </a:effectLst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22" name="그룹 108"/>
            <p:cNvGrpSpPr>
              <a:grpSpLocks/>
            </p:cNvGrpSpPr>
            <p:nvPr/>
          </p:nvGrpSpPr>
          <p:grpSpPr bwMode="auto">
            <a:xfrm>
              <a:off x="2559050" y="4484688"/>
              <a:ext cx="6429375" cy="1428750"/>
              <a:chOff x="1785918" y="2000240"/>
              <a:chExt cx="6429420" cy="1428760"/>
            </a:xfrm>
          </p:grpSpPr>
          <p:sp>
            <p:nvSpPr>
              <p:cNvPr id="15" name="모서리가 둥근 직사각형 14"/>
              <p:cNvSpPr/>
              <p:nvPr/>
            </p:nvSpPr>
            <p:spPr>
              <a:xfrm>
                <a:off x="1785918" y="2571744"/>
                <a:ext cx="6429420" cy="8572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b="1">
                  <a:latin typeface="Bookman Old Style" pitchFamily="18" charset="0"/>
                </a:endParaRPr>
              </a:p>
            </p:txBody>
          </p:sp>
          <p:grpSp>
            <p:nvGrpSpPr>
              <p:cNvPr id="24" name="그룹 110"/>
              <p:cNvGrpSpPr>
                <a:grpSpLocks/>
              </p:cNvGrpSpPr>
              <p:nvPr/>
            </p:nvGrpSpPr>
            <p:grpSpPr bwMode="auto">
              <a:xfrm>
                <a:off x="2071670" y="2000240"/>
                <a:ext cx="5635525" cy="1143008"/>
                <a:chOff x="3214678" y="4929198"/>
                <a:chExt cx="5635525" cy="1143008"/>
              </a:xfrm>
            </p:grpSpPr>
            <p:grpSp>
              <p:nvGrpSpPr>
                <p:cNvPr id="26" name="그룹 111"/>
                <p:cNvGrpSpPr>
                  <a:grpSpLocks/>
                </p:cNvGrpSpPr>
                <p:nvPr/>
              </p:nvGrpSpPr>
              <p:grpSpPr bwMode="auto">
                <a:xfrm>
                  <a:off x="4141785" y="5057783"/>
                  <a:ext cx="4708418" cy="885830"/>
                  <a:chOff x="4430173" y="5541717"/>
                  <a:chExt cx="5002126" cy="559266"/>
                </a:xfrm>
              </p:grpSpPr>
              <p:sp>
                <p:nvSpPr>
                  <p:cNvPr id="25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3" y="5541717"/>
                    <a:ext cx="5002126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none" lIns="342000" tIns="36000" bIns="36000" anchor="ctr"/>
                  <a:lstStyle/>
                  <a:p>
                    <a:r>
                      <a:rPr lang="en-US" altLang="zh-CN" b="1" dirty="0" smtClean="0">
                        <a:latin typeface="Bookman Old Style" pitchFamily="18" charset="0"/>
                      </a:rPr>
                      <a:t>Moved to south Natchitoches Parish</a:t>
                    </a:r>
                  </a:p>
                </p:txBody>
              </p:sp>
              <p:sp>
                <p:nvSpPr>
                  <p:cNvPr id="15388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8" y="5572141"/>
                    <a:ext cx="4696573" cy="26277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lIns="342000" tIns="190800" anchor="ctr"/>
                  <a:lstStyle/>
                  <a:p>
                    <a:endParaRPr lang="ko-KR" altLang="ko-KR" b="1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28" name="그룹 112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214678" y="5072074"/>
                  <a:chExt cx="1149315" cy="1143008"/>
                </a:xfrm>
              </p:grpSpPr>
              <p:grpSp>
                <p:nvGrpSpPr>
                  <p:cNvPr id="29" name="그룹 113"/>
                  <p:cNvGrpSpPr>
                    <a:grpSpLocks/>
                  </p:cNvGrpSpPr>
                  <p:nvPr/>
                </p:nvGrpSpPr>
                <p:grpSpPr bwMode="auto">
                  <a:xfrm>
                    <a:off x="3214678" y="5072074"/>
                    <a:ext cx="1149315" cy="1143008"/>
                    <a:chOff x="3417888" y="2227216"/>
                    <a:chExt cx="2314575" cy="2301875"/>
                  </a:xfrm>
                </p:grpSpPr>
                <p:grpSp>
                  <p:nvGrpSpPr>
                    <p:cNvPr id="30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7888" y="2227216"/>
                      <a:ext cx="2314575" cy="2301875"/>
                      <a:chOff x="549" y="2205"/>
                      <a:chExt cx="1406" cy="1402"/>
                    </a:xfrm>
                  </p:grpSpPr>
                  <p:sp>
                    <p:nvSpPr>
                      <p:cNvPr id="23" name="Oval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9" y="2205"/>
                        <a:ext cx="1406" cy="1402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rgbClr val="9E0000"/>
                          </a:gs>
                          <a:gs pos="100000">
                            <a:srgbClr val="C00000"/>
                          </a:gs>
                        </a:gsLst>
                        <a:lin ang="5400000" scaled="1"/>
                      </a:gradFill>
                      <a:ln w="19050" algn="ctr">
                        <a:noFill/>
                        <a:round/>
                        <a:headEnd/>
                        <a:tailEnd/>
                      </a:ln>
                      <a:effectLst>
                        <a:outerShdw blurRad="149987" dist="127000" dir="2880000" algn="ctr">
                          <a:srgbClr val="000000">
                            <a:alpha val="2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contrasting" dir="t">
                          <a:rot lat="0" lon="0" rev="1500000"/>
                        </a:lightRig>
                      </a:scene3d>
                      <a:sp3d prstMaterial="metal">
                        <a:bevelT w="146050" h="139700"/>
                      </a:sp3d>
                    </p:spPr>
                    <p:txBody>
                      <a:bodyPr wrap="none" lIns="72000" tIns="0" rIns="72000" bIns="0" anchor="ctr"/>
                      <a:lstStyle/>
                      <a:p>
                        <a:pPr algn="ctr" fontAlgn="auto" latinLnBrk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kumimoji="0" lang="ko-KR" altLang="en-US" sz="2000" b="1" kern="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5386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7" y="2381"/>
                        <a:ext cx="236" cy="235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chemeClr val="bg1"/>
                          </a:gs>
                          <a:gs pos="100000">
                            <a:srgbClr val="67ABF5">
                              <a:alpha val="0"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ko-KR" altLang="ko-KR" b="1"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538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3540125" y="2263728"/>
                      <a:ext cx="2073275" cy="692150"/>
                    </a:xfrm>
                    <a:custGeom>
                      <a:avLst/>
                      <a:gdLst>
                        <a:gd name="T0" fmla="*/ 0 w 4756"/>
                        <a:gd name="T1" fmla="*/ 2147483647 h 1576"/>
                        <a:gd name="T2" fmla="*/ 2147483647 w 4756"/>
                        <a:gd name="T3" fmla="*/ 2147483647 h 1576"/>
                        <a:gd name="T4" fmla="*/ 2147483647 w 4756"/>
                        <a:gd name="T5" fmla="*/ 2147483647 h 1576"/>
                        <a:gd name="T6" fmla="*/ 2147483647 w 4756"/>
                        <a:gd name="T7" fmla="*/ 2147483647 h 1576"/>
                        <a:gd name="T8" fmla="*/ 2147483647 w 4756"/>
                        <a:gd name="T9" fmla="*/ 2147483647 h 1576"/>
                        <a:gd name="T10" fmla="*/ 2147483647 w 4756"/>
                        <a:gd name="T11" fmla="*/ 2147483647 h 1576"/>
                        <a:gd name="T12" fmla="*/ 2147483647 w 4756"/>
                        <a:gd name="T13" fmla="*/ 2147483647 h 1576"/>
                        <a:gd name="T14" fmla="*/ 2147483647 w 4756"/>
                        <a:gd name="T15" fmla="*/ 2147483647 h 1576"/>
                        <a:gd name="T16" fmla="*/ 2147483647 w 4756"/>
                        <a:gd name="T17" fmla="*/ 2147483647 h 1576"/>
                        <a:gd name="T18" fmla="*/ 2147483647 w 4756"/>
                        <a:gd name="T19" fmla="*/ 2147483647 h 1576"/>
                        <a:gd name="T20" fmla="*/ 2147483647 w 4756"/>
                        <a:gd name="T21" fmla="*/ 2147483647 h 1576"/>
                        <a:gd name="T22" fmla="*/ 2147483647 w 4756"/>
                        <a:gd name="T23" fmla="*/ 2147483647 h 1576"/>
                        <a:gd name="T24" fmla="*/ 2147483647 w 4756"/>
                        <a:gd name="T25" fmla="*/ 2147483647 h 1576"/>
                        <a:gd name="T26" fmla="*/ 2147483647 w 4756"/>
                        <a:gd name="T27" fmla="*/ 2147483647 h 1576"/>
                        <a:gd name="T28" fmla="*/ 2147483647 w 4756"/>
                        <a:gd name="T29" fmla="*/ 2147483647 h 1576"/>
                        <a:gd name="T30" fmla="*/ 2147483647 w 4756"/>
                        <a:gd name="T31" fmla="*/ 2147483647 h 1576"/>
                        <a:gd name="T32" fmla="*/ 2147483647 w 4756"/>
                        <a:gd name="T33" fmla="*/ 2147483647 h 1576"/>
                        <a:gd name="T34" fmla="*/ 2147483647 w 4756"/>
                        <a:gd name="T35" fmla="*/ 2147483647 h 1576"/>
                        <a:gd name="T36" fmla="*/ 2147483647 w 4756"/>
                        <a:gd name="T37" fmla="*/ 2147483647 h 1576"/>
                        <a:gd name="T38" fmla="*/ 2147483647 w 4756"/>
                        <a:gd name="T39" fmla="*/ 2147483647 h 1576"/>
                        <a:gd name="T40" fmla="*/ 2147483647 w 4756"/>
                        <a:gd name="T41" fmla="*/ 2147483647 h 1576"/>
                        <a:gd name="T42" fmla="*/ 2147483647 w 4756"/>
                        <a:gd name="T43" fmla="*/ 2147483647 h 1576"/>
                        <a:gd name="T44" fmla="*/ 2147483647 w 4756"/>
                        <a:gd name="T45" fmla="*/ 2147483647 h 1576"/>
                        <a:gd name="T46" fmla="*/ 2147483647 w 4756"/>
                        <a:gd name="T47" fmla="*/ 2147483647 h 1576"/>
                        <a:gd name="T48" fmla="*/ 2147483647 w 4756"/>
                        <a:gd name="T49" fmla="*/ 2147483647 h 1576"/>
                        <a:gd name="T50" fmla="*/ 2147483647 w 4756"/>
                        <a:gd name="T51" fmla="*/ 0 h 1576"/>
                        <a:gd name="T52" fmla="*/ 2147483647 w 4756"/>
                        <a:gd name="T53" fmla="*/ 0 h 1576"/>
                        <a:gd name="T54" fmla="*/ 2147483647 w 4756"/>
                        <a:gd name="T55" fmla="*/ 2147483647 h 1576"/>
                        <a:gd name="T56" fmla="*/ 2147483647 w 4756"/>
                        <a:gd name="T57" fmla="*/ 2147483647 h 1576"/>
                        <a:gd name="T58" fmla="*/ 2147483647 w 4756"/>
                        <a:gd name="T59" fmla="*/ 2147483647 h 1576"/>
                        <a:gd name="T60" fmla="*/ 2147483647 w 4756"/>
                        <a:gd name="T61" fmla="*/ 2147483647 h 1576"/>
                        <a:gd name="T62" fmla="*/ 2147483647 w 4756"/>
                        <a:gd name="T63" fmla="*/ 2147483647 h 1576"/>
                        <a:gd name="T64" fmla="*/ 2147483647 w 4756"/>
                        <a:gd name="T65" fmla="*/ 2147483647 h 1576"/>
                        <a:gd name="T66" fmla="*/ 2147483647 w 4756"/>
                        <a:gd name="T67" fmla="*/ 2147483647 h 1576"/>
                        <a:gd name="T68" fmla="*/ 2147483647 w 4756"/>
                        <a:gd name="T69" fmla="*/ 2147483647 h 1576"/>
                        <a:gd name="T70" fmla="*/ 2147483647 w 4756"/>
                        <a:gd name="T71" fmla="*/ 2147483647 h 1576"/>
                        <a:gd name="T72" fmla="*/ 2147483647 w 4756"/>
                        <a:gd name="T73" fmla="*/ 2147483647 h 1576"/>
                        <a:gd name="T74" fmla="*/ 2147483647 w 4756"/>
                        <a:gd name="T75" fmla="*/ 2147483647 h 1576"/>
                        <a:gd name="T76" fmla="*/ 2147483647 w 4756"/>
                        <a:gd name="T77" fmla="*/ 2147483647 h 1576"/>
                        <a:gd name="T78" fmla="*/ 2147483647 w 4756"/>
                        <a:gd name="T79" fmla="*/ 2147483647 h 1576"/>
                        <a:gd name="T80" fmla="*/ 2147483647 w 4756"/>
                        <a:gd name="T81" fmla="*/ 2147483647 h 1576"/>
                        <a:gd name="T82" fmla="*/ 2147483647 w 4756"/>
                        <a:gd name="T83" fmla="*/ 2147483647 h 1576"/>
                        <a:gd name="T84" fmla="*/ 2147483647 w 4756"/>
                        <a:gd name="T85" fmla="*/ 2147483647 h 1576"/>
                        <a:gd name="T86" fmla="*/ 2147483647 w 4756"/>
                        <a:gd name="T87" fmla="*/ 2147483647 h 1576"/>
                        <a:gd name="T88" fmla="*/ 2147483647 w 4756"/>
                        <a:gd name="T89" fmla="*/ 2147483647 h 1576"/>
                        <a:gd name="T90" fmla="*/ 2147483647 w 4756"/>
                        <a:gd name="T91" fmla="*/ 2147483647 h 1576"/>
                        <a:gd name="T92" fmla="*/ 2147483647 w 4756"/>
                        <a:gd name="T93" fmla="*/ 2147483647 h 1576"/>
                        <a:gd name="T94" fmla="*/ 2147483647 w 4756"/>
                        <a:gd name="T95" fmla="*/ 2147483647 h 1576"/>
                        <a:gd name="T96" fmla="*/ 2147483647 w 4756"/>
                        <a:gd name="T97" fmla="*/ 2147483647 h 1576"/>
                        <a:gd name="T98" fmla="*/ 2147483647 w 4756"/>
                        <a:gd name="T99" fmla="*/ 2147483647 h 1576"/>
                        <a:gd name="T100" fmla="*/ 2147483647 w 4756"/>
                        <a:gd name="T101" fmla="*/ 2147483647 h 1576"/>
                        <a:gd name="T102" fmla="*/ 0 w 4756"/>
                        <a:gd name="T103" fmla="*/ 2147483647 h 157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w 4756"/>
                        <a:gd name="T157" fmla="*/ 0 h 1576"/>
                        <a:gd name="T158" fmla="*/ 4756 w 4756"/>
                        <a:gd name="T159" fmla="*/ 1576 h 1576"/>
                      </a:gdLst>
                      <a:ahLst/>
                      <a:cxnLst>
                        <a:cxn ang="T104">
                          <a:pos x="T0" y="T1"/>
                        </a:cxn>
                        <a:cxn ang="T105">
                          <a:pos x="T2" y="T3"/>
                        </a:cxn>
                        <a:cxn ang="T106">
                          <a:pos x="T4" y="T5"/>
                        </a:cxn>
                        <a:cxn ang="T107">
                          <a:pos x="T6" y="T7"/>
                        </a:cxn>
                        <a:cxn ang="T108">
                          <a:pos x="T8" y="T9"/>
                        </a:cxn>
                        <a:cxn ang="T109">
                          <a:pos x="T10" y="T11"/>
                        </a:cxn>
                        <a:cxn ang="T110">
                          <a:pos x="T12" y="T13"/>
                        </a:cxn>
                        <a:cxn ang="T111">
                          <a:pos x="T14" y="T15"/>
                        </a:cxn>
                        <a:cxn ang="T112">
                          <a:pos x="T16" y="T17"/>
                        </a:cxn>
                        <a:cxn ang="T113">
                          <a:pos x="T18" y="T19"/>
                        </a:cxn>
                        <a:cxn ang="T114">
                          <a:pos x="T20" y="T21"/>
                        </a:cxn>
                        <a:cxn ang="T115">
                          <a:pos x="T22" y="T23"/>
                        </a:cxn>
                        <a:cxn ang="T116">
                          <a:pos x="T24" y="T25"/>
                        </a:cxn>
                        <a:cxn ang="T117">
                          <a:pos x="T26" y="T27"/>
                        </a:cxn>
                        <a:cxn ang="T118">
                          <a:pos x="T28" y="T29"/>
                        </a:cxn>
                        <a:cxn ang="T119">
                          <a:pos x="T30" y="T31"/>
                        </a:cxn>
                        <a:cxn ang="T120">
                          <a:pos x="T32" y="T33"/>
                        </a:cxn>
                        <a:cxn ang="T121">
                          <a:pos x="T34" y="T35"/>
                        </a:cxn>
                        <a:cxn ang="T122">
                          <a:pos x="T36" y="T37"/>
                        </a:cxn>
                        <a:cxn ang="T123">
                          <a:pos x="T38" y="T39"/>
                        </a:cxn>
                        <a:cxn ang="T124">
                          <a:pos x="T40" y="T41"/>
                        </a:cxn>
                        <a:cxn ang="T125">
                          <a:pos x="T42" y="T43"/>
                        </a:cxn>
                        <a:cxn ang="T126">
                          <a:pos x="T44" y="T45"/>
                        </a:cxn>
                        <a:cxn ang="T127">
                          <a:pos x="T46" y="T47"/>
                        </a:cxn>
                        <a:cxn ang="T128">
                          <a:pos x="T48" y="T49"/>
                        </a:cxn>
                        <a:cxn ang="T129">
                          <a:pos x="T50" y="T51"/>
                        </a:cxn>
                        <a:cxn ang="T130">
                          <a:pos x="T52" y="T53"/>
                        </a:cxn>
                        <a:cxn ang="T131">
                          <a:pos x="T54" y="T55"/>
                        </a:cxn>
                        <a:cxn ang="T132">
                          <a:pos x="T56" y="T57"/>
                        </a:cxn>
                        <a:cxn ang="T133">
                          <a:pos x="T58" y="T59"/>
                        </a:cxn>
                        <a:cxn ang="T134">
                          <a:pos x="T60" y="T61"/>
                        </a:cxn>
                        <a:cxn ang="T135">
                          <a:pos x="T62" y="T63"/>
                        </a:cxn>
                        <a:cxn ang="T136">
                          <a:pos x="T64" y="T65"/>
                        </a:cxn>
                        <a:cxn ang="T137">
                          <a:pos x="T66" y="T67"/>
                        </a:cxn>
                        <a:cxn ang="T138">
                          <a:pos x="T68" y="T69"/>
                        </a:cxn>
                        <a:cxn ang="T139">
                          <a:pos x="T70" y="T71"/>
                        </a:cxn>
                        <a:cxn ang="T140">
                          <a:pos x="T72" y="T73"/>
                        </a:cxn>
                        <a:cxn ang="T141">
                          <a:pos x="T74" y="T75"/>
                        </a:cxn>
                        <a:cxn ang="T142">
                          <a:pos x="T76" y="T77"/>
                        </a:cxn>
                        <a:cxn ang="T143">
                          <a:pos x="T78" y="T79"/>
                        </a:cxn>
                        <a:cxn ang="T144">
                          <a:pos x="T80" y="T81"/>
                        </a:cxn>
                        <a:cxn ang="T145">
                          <a:pos x="T82" y="T83"/>
                        </a:cxn>
                        <a:cxn ang="T146">
                          <a:pos x="T84" y="T85"/>
                        </a:cxn>
                        <a:cxn ang="T147">
                          <a:pos x="T86" y="T87"/>
                        </a:cxn>
                        <a:cxn ang="T148">
                          <a:pos x="T88" y="T89"/>
                        </a:cxn>
                        <a:cxn ang="T149">
                          <a:pos x="T90" y="T91"/>
                        </a:cxn>
                        <a:cxn ang="T150">
                          <a:pos x="T92" y="T93"/>
                        </a:cxn>
                        <a:cxn ang="T151">
                          <a:pos x="T94" y="T95"/>
                        </a:cxn>
                        <a:cxn ang="T152">
                          <a:pos x="T96" y="T97"/>
                        </a:cxn>
                        <a:cxn ang="T153">
                          <a:pos x="T98" y="T99"/>
                        </a:cxn>
                        <a:cxn ang="T154">
                          <a:pos x="T100" y="T101"/>
                        </a:cxn>
                        <a:cxn ang="T155">
                          <a:pos x="T102" y="T103"/>
                        </a:cxn>
                      </a:cxnLst>
                      <a:rect l="T156" t="T157" r="T158" b="T159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767676">
                            <a:alpha val="0"/>
                          </a:srgbClr>
                        </a:gs>
                      </a:gsLst>
                      <a:lin ang="5400000" scaled="1"/>
                    </a:gradFill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 b="1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380" name="WordArt 25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388491" y="5525310"/>
                    <a:ext cx="801688" cy="236537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altLang="zh-CN" sz="1400" b="1" kern="10" spc="-70" dirty="0" smtClean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chemeClr val="bg1"/>
                        </a:solidFill>
                        <a:effectLst>
                          <a:outerShdw dist="17961" dir="2700000" algn="ctr" rotWithShape="0">
                            <a:schemeClr val="bg1">
                              <a:alpha val="35001"/>
                            </a:schemeClr>
                          </a:outerShdw>
                        </a:effectLst>
                        <a:latin typeface="Bookman Old Style" pitchFamily="18" charset="0"/>
                      </a:rPr>
                      <a:t>1879</a:t>
                    </a:r>
                    <a:endParaRPr lang="zh-CN" altLang="en-US" sz="1400" b="1" kern="10" spc="-70" dirty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chemeClr val="bg1"/>
                      </a:solidFill>
                      <a:effectLst>
                        <a:outerShdw dist="17961" dir="2700000" algn="ctr" rotWithShape="0">
                          <a:schemeClr val="bg1">
                            <a:alpha val="35001"/>
                          </a:schemeClr>
                        </a:outerShdw>
                      </a:effectLst>
                      <a:latin typeface="Bookman Old Style" pitchFamily="18" charset="0"/>
                    </a:endParaRPr>
                  </a:p>
                </p:txBody>
              </p:sp>
            </p:grpSp>
          </p:grpSp>
        </p:grpSp>
        <p:sp>
          <p:nvSpPr>
            <p:cNvPr id="15373" name="WordArt 230"/>
            <p:cNvSpPr>
              <a:spLocks noChangeArrowheads="1" noChangeShapeType="1" noTextEdit="1"/>
            </p:cNvSpPr>
            <p:nvPr/>
          </p:nvSpPr>
          <p:spPr bwMode="auto">
            <a:xfrm>
              <a:off x="857250" y="2283526"/>
              <a:ext cx="207901" cy="286384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S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E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L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E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M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E</a:t>
              </a:r>
            </a:p>
            <a:p>
              <a:pPr algn="ctr"/>
              <a:r>
                <a:rPr lang="en-US" altLang="zh-CN" sz="1400" b="1" kern="10" spc="-7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N</a:t>
              </a:r>
            </a:p>
            <a:p>
              <a:pPr algn="ctr"/>
              <a:r>
                <a:rPr lang="en-US" altLang="zh-CN" sz="1400" b="1" kern="10" spc="-70" dirty="0">
                  <a:ln w="9525">
                    <a:noFill/>
                    <a:round/>
                    <a:headEnd/>
                    <a:tailEnd/>
                  </a:ln>
                  <a:solidFill>
                    <a:srgbClr val="404040"/>
                  </a:solidFill>
                  <a:effectLst>
                    <a:outerShdw dist="17961" dir="2700000" algn="ctr" rotWithShape="0">
                      <a:schemeClr val="tx1">
                        <a:alpha val="35001"/>
                      </a:schemeClr>
                    </a:outerShdw>
                  </a:effectLst>
                  <a:latin typeface="Bookman Old Style" pitchFamily="18" charset="0"/>
                </a:rPr>
                <a:t>T</a:t>
              </a:r>
              <a:endParaRPr lang="en-US" altLang="zh-CN" sz="1400" b="1" kern="10" spc="-70" dirty="0" smtClean="0">
                <a:ln w="9525">
                  <a:noFill/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17961" dir="2700000" algn="ctr" rotWithShape="0">
                    <a:schemeClr val="tx1">
                      <a:alpha val="35001"/>
                    </a:scheme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15374" name="Line 231"/>
            <p:cNvSpPr>
              <a:spLocks noChangeShapeType="1"/>
            </p:cNvSpPr>
            <p:nvPr/>
          </p:nvSpPr>
          <p:spPr bwMode="auto">
            <a:xfrm flipV="1">
              <a:off x="1201738" y="1884363"/>
              <a:ext cx="4762" cy="3671887"/>
            </a:xfrm>
            <a:prstGeom prst="line">
              <a:avLst/>
            </a:prstGeom>
            <a:noFill/>
            <a:ln w="15875">
              <a:solidFill>
                <a:srgbClr val="4B300D"/>
              </a:solidFill>
              <a:prstDash val="dash"/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endParaRPr lang="zh-CN" altLang="en-US" b="1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>
            <a:grpSpLocks/>
          </p:cNvGrpSpPr>
          <p:nvPr/>
        </p:nvGrpSpPr>
        <p:grpSpPr bwMode="auto">
          <a:xfrm>
            <a:off x="251520" y="836712"/>
            <a:ext cx="8712968" cy="5544616"/>
            <a:chOff x="428625" y="1196975"/>
            <a:chExt cx="8286752" cy="4786312"/>
          </a:xfrm>
        </p:grpSpPr>
        <p:grpSp>
          <p:nvGrpSpPr>
            <p:cNvPr id="3" name="그룹 55"/>
            <p:cNvGrpSpPr>
              <a:grpSpLocks/>
            </p:cNvGrpSpPr>
            <p:nvPr/>
          </p:nvGrpSpPr>
          <p:grpSpPr bwMode="auto">
            <a:xfrm>
              <a:off x="428625" y="1625103"/>
              <a:ext cx="8286750" cy="4358184"/>
              <a:chOff x="107950" y="1561647"/>
              <a:chExt cx="8932863" cy="3975553"/>
            </a:xfrm>
          </p:grpSpPr>
          <p:sp>
            <p:nvSpPr>
              <p:cNvPr id="29" name="AutoShape 810"/>
              <p:cNvSpPr>
                <a:spLocks noChangeArrowheads="1"/>
              </p:cNvSpPr>
              <p:nvPr/>
            </p:nvSpPr>
            <p:spPr bwMode="auto">
              <a:xfrm>
                <a:off x="4629011" y="1561647"/>
                <a:ext cx="4411802" cy="3975553"/>
              </a:xfrm>
              <a:prstGeom prst="roundRect">
                <a:avLst>
                  <a:gd name="adj" fmla="val 4481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lIns="342000" tIns="36000" bIns="36000" anchor="ctr"/>
              <a:lstStyle/>
              <a:p>
                <a:pPr>
                  <a:defRPr/>
                </a:pPr>
                <a:endParaRPr kumimoji="0" lang="ko-KR" altLang="ko-KR" b="1">
                  <a:solidFill>
                    <a:srgbClr val="333333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8476" name="AutoShape 811"/>
              <p:cNvSpPr>
                <a:spLocks noChangeArrowheads="1"/>
              </p:cNvSpPr>
              <p:nvPr/>
            </p:nvSpPr>
            <p:spPr bwMode="auto">
              <a:xfrm>
                <a:off x="4697413" y="1627188"/>
                <a:ext cx="4273550" cy="384175"/>
              </a:xfrm>
              <a:prstGeom prst="roundRect">
                <a:avLst>
                  <a:gd name="adj" fmla="val 26472"/>
                </a:avLst>
              </a:pr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tIns="0" bIns="118800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Font typeface="Wingdings" pitchFamily="2" charset="2"/>
                  <a:buNone/>
                </a:pPr>
                <a:endParaRPr lang="ko-KR" altLang="ko-KR" b="1">
                  <a:solidFill>
                    <a:srgbClr val="FFFF0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sp>
            <p:nvSpPr>
              <p:cNvPr id="31" name="AutoShape 812"/>
              <p:cNvSpPr>
                <a:spLocks noChangeArrowheads="1"/>
              </p:cNvSpPr>
              <p:nvPr/>
            </p:nvSpPr>
            <p:spPr bwMode="auto">
              <a:xfrm>
                <a:off x="107950" y="1561647"/>
                <a:ext cx="4392964" cy="3975553"/>
              </a:xfrm>
              <a:prstGeom prst="roundRect">
                <a:avLst>
                  <a:gd name="adj" fmla="val 4481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lIns="342000" tIns="36000" bIns="36000" anchor="ctr"/>
              <a:lstStyle/>
              <a:p>
                <a:pPr>
                  <a:defRPr/>
                </a:pPr>
                <a:endParaRPr kumimoji="0" lang="ko-KR" altLang="ko-KR" b="1">
                  <a:solidFill>
                    <a:srgbClr val="333333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8478" name="AutoShape 813"/>
              <p:cNvSpPr>
                <a:spLocks noChangeArrowheads="1"/>
              </p:cNvSpPr>
              <p:nvPr/>
            </p:nvSpPr>
            <p:spPr bwMode="auto">
              <a:xfrm>
                <a:off x="177800" y="1627188"/>
                <a:ext cx="4254500" cy="384175"/>
              </a:xfrm>
              <a:prstGeom prst="roundRect">
                <a:avLst>
                  <a:gd name="adj" fmla="val 26472"/>
                </a:avLst>
              </a:pr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tIns="0" bIns="118800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Font typeface="Wingdings" pitchFamily="2" charset="2"/>
                  <a:buNone/>
                </a:pPr>
                <a:endParaRPr lang="ko-KR" altLang="ko-KR" b="1">
                  <a:solidFill>
                    <a:srgbClr val="FFFF0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  <p:sp>
          <p:nvSpPr>
            <p:cNvPr id="18439" name="AutoShape 871"/>
            <p:cNvSpPr>
              <a:spLocks noChangeArrowheads="1"/>
            </p:cNvSpPr>
            <p:nvPr/>
          </p:nvSpPr>
          <p:spPr bwMode="auto">
            <a:xfrm>
              <a:off x="2771775" y="2217738"/>
              <a:ext cx="3516313" cy="35147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4" name="Group 884"/>
            <p:cNvGrpSpPr>
              <a:grpSpLocks/>
            </p:cNvGrpSpPr>
            <p:nvPr/>
          </p:nvGrpSpPr>
          <p:grpSpPr bwMode="auto">
            <a:xfrm>
              <a:off x="501649" y="2708277"/>
              <a:ext cx="8213728" cy="2592390"/>
              <a:chOff x="316" y="1525"/>
              <a:chExt cx="5174" cy="1633"/>
            </a:xfrm>
          </p:grpSpPr>
          <p:sp>
            <p:nvSpPr>
              <p:cNvPr id="23" name="AutoShape 860"/>
              <p:cNvSpPr>
                <a:spLocks noChangeArrowheads="1"/>
              </p:cNvSpPr>
              <p:nvPr/>
            </p:nvSpPr>
            <p:spPr bwMode="auto">
              <a:xfrm>
                <a:off x="3288" y="1526"/>
                <a:ext cx="2202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>
                    <a:latin typeface="Bookman Old Style" pitchFamily="18" charset="0"/>
                  </a:rPr>
                  <a:t>Madame </a:t>
                </a:r>
                <a:r>
                  <a:rPr lang="en-US" altLang="zh-CN" sz="2000" b="1" i="1" dirty="0" err="1">
                    <a:latin typeface="Bookman Old Style" pitchFamily="18" charset="0"/>
                  </a:rPr>
                  <a:t>Célestin's</a:t>
                </a:r>
                <a:r>
                  <a:rPr lang="en-US" altLang="zh-CN" sz="2000" b="1" i="1" dirty="0">
                    <a:latin typeface="Bookman Old Style" pitchFamily="18" charset="0"/>
                  </a:rPr>
                  <a:t> </a:t>
                </a:r>
                <a:r>
                  <a:rPr lang="en-US" altLang="zh-CN" sz="2000" b="1" i="1" dirty="0" smtClean="0">
                    <a:latin typeface="Bookman Old Style" pitchFamily="18" charset="0"/>
                  </a:rPr>
                  <a:t>Divorce</a:t>
                </a:r>
                <a:endParaRPr kumimoji="0" lang="en-US" altLang="ko-KR" sz="2000" b="1" i="1" kern="0" dirty="0">
                  <a:solidFill>
                    <a:schemeClr val="bg1"/>
                  </a:solidFill>
                  <a:latin typeface="Bookman Old Style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4" name="AutoShape 864"/>
              <p:cNvSpPr>
                <a:spLocks noChangeArrowheads="1"/>
              </p:cNvSpPr>
              <p:nvPr/>
            </p:nvSpPr>
            <p:spPr bwMode="auto">
              <a:xfrm>
                <a:off x="1048" y="1525"/>
                <a:ext cx="1389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 err="1">
                    <a:latin typeface="Bookman Old Style" pitchFamily="18" charset="0"/>
                  </a:rPr>
                  <a:t>Désirée's</a:t>
                </a:r>
                <a:r>
                  <a:rPr lang="en-US" altLang="zh-CN" sz="2000" b="1" i="1" dirty="0">
                    <a:latin typeface="Bookman Old Style" pitchFamily="18" charset="0"/>
                  </a:rPr>
                  <a:t> Baby</a:t>
                </a:r>
                <a:r>
                  <a:rPr lang="en-US" altLang="zh-CN" sz="2000" b="1" dirty="0">
                    <a:latin typeface="Bookman Old Style" pitchFamily="18" charset="0"/>
                  </a:rPr>
                  <a:t> </a:t>
                </a:r>
              </a:p>
            </p:txBody>
          </p:sp>
          <p:sp>
            <p:nvSpPr>
              <p:cNvPr id="25" name="AutoShape 873"/>
              <p:cNvSpPr>
                <a:spLocks noChangeArrowheads="1"/>
              </p:cNvSpPr>
              <p:nvPr/>
            </p:nvSpPr>
            <p:spPr bwMode="auto">
              <a:xfrm>
                <a:off x="3605" y="2192"/>
                <a:ext cx="1225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>
                    <a:latin typeface="Bookman Old Style" pitchFamily="18" charset="0"/>
                  </a:rPr>
                  <a:t>At Fault</a:t>
                </a:r>
                <a:endParaRPr kumimoji="0" lang="en-US" altLang="ko-KR" sz="2000" b="1" kern="0" dirty="0">
                  <a:solidFill>
                    <a:schemeClr val="bg1"/>
                  </a:solidFill>
                  <a:latin typeface="Bookman Old Style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6" name="AutoShape 876"/>
              <p:cNvSpPr>
                <a:spLocks noChangeArrowheads="1"/>
              </p:cNvSpPr>
              <p:nvPr/>
            </p:nvSpPr>
            <p:spPr bwMode="auto">
              <a:xfrm>
                <a:off x="316" y="2191"/>
                <a:ext cx="1803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>
                    <a:latin typeface="Bookman Old Style" pitchFamily="18" charset="0"/>
                  </a:rPr>
                  <a:t>The Story of an </a:t>
                </a:r>
                <a:r>
                  <a:rPr lang="en-US" altLang="zh-CN" sz="2000" b="1" i="1" dirty="0" smtClean="0">
                    <a:latin typeface="Bookman Old Style" pitchFamily="18" charset="0"/>
                  </a:rPr>
                  <a:t>Hour</a:t>
                </a:r>
                <a:endParaRPr lang="en-US" altLang="zh-CN" sz="2000" b="1" i="1" dirty="0">
                  <a:latin typeface="Bookman Old Style" pitchFamily="18" charset="0"/>
                </a:endParaRPr>
              </a:p>
            </p:txBody>
          </p:sp>
          <p:sp>
            <p:nvSpPr>
              <p:cNvPr id="27" name="AutoShape 879"/>
              <p:cNvSpPr>
                <a:spLocks noChangeArrowheads="1"/>
              </p:cNvSpPr>
              <p:nvPr/>
            </p:nvSpPr>
            <p:spPr bwMode="auto">
              <a:xfrm>
                <a:off x="3288" y="2872"/>
                <a:ext cx="1424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>
                    <a:latin typeface="Bookman Old Style" pitchFamily="18" charset="0"/>
                  </a:rPr>
                  <a:t>The Awakening</a:t>
                </a:r>
                <a:endParaRPr kumimoji="0" lang="en-US" altLang="ko-KR" sz="2000" b="1" kern="0" dirty="0">
                  <a:solidFill>
                    <a:schemeClr val="bg1"/>
                  </a:solidFill>
                  <a:latin typeface="Bookman Old Style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" name="AutoShape 882"/>
              <p:cNvSpPr>
                <a:spLocks noChangeArrowheads="1"/>
              </p:cNvSpPr>
              <p:nvPr/>
            </p:nvSpPr>
            <p:spPr bwMode="auto">
              <a:xfrm>
                <a:off x="1277" y="2871"/>
                <a:ext cx="1160" cy="2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20000"/>
                  </a:gs>
                  <a:gs pos="100000">
                    <a:srgbClr val="FF7171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000" b="1" i="1" dirty="0">
                    <a:latin typeface="Bookman Old Style" pitchFamily="18" charset="0"/>
                  </a:rPr>
                  <a:t>The </a:t>
                </a:r>
                <a:r>
                  <a:rPr lang="en-US" altLang="zh-CN" sz="2000" b="1" i="1" dirty="0" smtClean="0">
                    <a:latin typeface="Bookman Old Style" pitchFamily="18" charset="0"/>
                  </a:rPr>
                  <a:t>Storm</a:t>
                </a:r>
                <a:endParaRPr lang="en-US" altLang="zh-CN" sz="2000" b="1" i="1" dirty="0">
                  <a:latin typeface="Bookman Old Style" pitchFamily="18" charset="0"/>
                </a:endParaRPr>
              </a:p>
            </p:txBody>
          </p:sp>
        </p:grpSp>
        <p:grpSp>
          <p:nvGrpSpPr>
            <p:cNvPr id="5" name="그룹 77"/>
            <p:cNvGrpSpPr>
              <a:grpSpLocks/>
            </p:cNvGrpSpPr>
            <p:nvPr/>
          </p:nvGrpSpPr>
          <p:grpSpPr bwMode="auto">
            <a:xfrm>
              <a:off x="4853351" y="3033564"/>
              <a:ext cx="809103" cy="1995610"/>
              <a:chOff x="4852564" y="2694034"/>
              <a:chExt cx="809900" cy="1995295"/>
            </a:xfrm>
          </p:grpSpPr>
          <p:sp>
            <p:nvSpPr>
              <p:cNvPr id="20" name="오른쪽 화살표 19"/>
              <p:cNvSpPr>
                <a:spLocks noChangeArrowheads="1"/>
              </p:cNvSpPr>
              <p:nvPr/>
            </p:nvSpPr>
            <p:spPr bwMode="auto">
              <a:xfrm rot="10800000">
                <a:off x="5305618" y="3485511"/>
                <a:ext cx="356846" cy="277803"/>
              </a:xfrm>
              <a:prstGeom prst="rightArrow">
                <a:avLst>
                  <a:gd name="adj1" fmla="val 33241"/>
                  <a:gd name="adj2" fmla="val 76665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" name="오른쪽 화살표 20"/>
              <p:cNvSpPr>
                <a:spLocks noChangeArrowheads="1"/>
              </p:cNvSpPr>
              <p:nvPr/>
            </p:nvSpPr>
            <p:spPr bwMode="auto">
              <a:xfrm rot="8233560">
                <a:off x="4852564" y="2694034"/>
                <a:ext cx="356846" cy="277804"/>
              </a:xfrm>
              <a:prstGeom prst="rightArrow">
                <a:avLst>
                  <a:gd name="adj1" fmla="val 33241"/>
                  <a:gd name="adj2" fmla="val 76665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오른쪽 화살표 21"/>
              <p:cNvSpPr>
                <a:spLocks noChangeArrowheads="1"/>
              </p:cNvSpPr>
              <p:nvPr/>
            </p:nvSpPr>
            <p:spPr bwMode="auto">
              <a:xfrm rot="13500000">
                <a:off x="4853647" y="4372050"/>
                <a:ext cx="356428" cy="278130"/>
              </a:xfrm>
              <a:prstGeom prst="rightArrow">
                <a:avLst>
                  <a:gd name="adj1" fmla="val 33241"/>
                  <a:gd name="adj2" fmla="val 76668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6" name="그룹 78"/>
            <p:cNvGrpSpPr>
              <a:grpSpLocks/>
            </p:cNvGrpSpPr>
            <p:nvPr/>
          </p:nvGrpSpPr>
          <p:grpSpPr bwMode="auto">
            <a:xfrm flipH="1">
              <a:off x="3404655" y="3033563"/>
              <a:ext cx="810852" cy="1995609"/>
              <a:chOff x="4851508" y="2694033"/>
              <a:chExt cx="811651" cy="1995294"/>
            </a:xfrm>
          </p:grpSpPr>
          <p:sp>
            <p:nvSpPr>
              <p:cNvPr id="17" name="오른쪽 화살표 16"/>
              <p:cNvSpPr>
                <a:spLocks noChangeArrowheads="1"/>
              </p:cNvSpPr>
              <p:nvPr/>
            </p:nvSpPr>
            <p:spPr bwMode="auto">
              <a:xfrm rot="10800000">
                <a:off x="5304563" y="3485512"/>
                <a:ext cx="358596" cy="277803"/>
              </a:xfrm>
              <a:prstGeom prst="rightArrow">
                <a:avLst>
                  <a:gd name="adj1" fmla="val 33241"/>
                  <a:gd name="adj2" fmla="val 76665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" name="오른쪽 화살표 17"/>
              <p:cNvSpPr>
                <a:spLocks noChangeArrowheads="1"/>
              </p:cNvSpPr>
              <p:nvPr/>
            </p:nvSpPr>
            <p:spPr bwMode="auto">
              <a:xfrm rot="8233560">
                <a:off x="4851508" y="2694033"/>
                <a:ext cx="358595" cy="277804"/>
              </a:xfrm>
              <a:prstGeom prst="rightArrow">
                <a:avLst>
                  <a:gd name="adj1" fmla="val 33241"/>
                  <a:gd name="adj2" fmla="val 76665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9" name="오른쪽 화살표 18"/>
              <p:cNvSpPr>
                <a:spLocks noChangeArrowheads="1"/>
              </p:cNvSpPr>
              <p:nvPr/>
            </p:nvSpPr>
            <p:spPr bwMode="auto">
              <a:xfrm rot="13500000">
                <a:off x="4852590" y="4372049"/>
                <a:ext cx="356427" cy="278130"/>
              </a:xfrm>
              <a:prstGeom prst="rightArrow">
                <a:avLst>
                  <a:gd name="adj1" fmla="val 33241"/>
                  <a:gd name="adj2" fmla="val 76669"/>
                </a:avLst>
              </a:prstGeom>
              <a:solidFill>
                <a:schemeClr val="bg2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ko-KR" altLang="en-US" b="1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7" name="그룹 54"/>
            <p:cNvGrpSpPr>
              <a:grpSpLocks/>
            </p:cNvGrpSpPr>
            <p:nvPr/>
          </p:nvGrpSpPr>
          <p:grpSpPr bwMode="auto">
            <a:xfrm>
              <a:off x="1601788" y="1196975"/>
              <a:ext cx="5929312" cy="930275"/>
              <a:chOff x="2500298" y="1061088"/>
              <a:chExt cx="5929354" cy="930728"/>
            </a:xfrm>
          </p:grpSpPr>
          <p:sp>
            <p:nvSpPr>
              <p:cNvPr id="12" name="AutoShape 864"/>
              <p:cNvSpPr>
                <a:spLocks noChangeArrowheads="1"/>
              </p:cNvSpPr>
              <p:nvPr/>
            </p:nvSpPr>
            <p:spPr bwMode="auto">
              <a:xfrm>
                <a:off x="2500298" y="1094894"/>
                <a:ext cx="5929354" cy="78443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E0000"/>
                  </a:gs>
                  <a:gs pos="100000">
                    <a:srgbClr val="C00000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ko-KR" sz="2000" b="1" kern="0" dirty="0">
                  <a:solidFill>
                    <a:schemeClr val="bg1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732481" y="1061088"/>
                <a:ext cx="5464988" cy="930728"/>
                <a:chOff x="1383" y="890"/>
                <a:chExt cx="2948" cy="549"/>
              </a:xfrm>
            </p:grpSpPr>
            <p:pic>
              <p:nvPicPr>
                <p:cNvPr id="18448" name="Picture 49" descr="그림자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83" y="890"/>
                  <a:ext cx="2948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449" name="AutoShape 50"/>
                <p:cNvSpPr>
                  <a:spLocks noChangeArrowheads="1"/>
                </p:cNvSpPr>
                <p:nvPr/>
              </p:nvSpPr>
              <p:spPr bwMode="auto">
                <a:xfrm>
                  <a:off x="1460" y="972"/>
                  <a:ext cx="2789" cy="33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3DBBB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19050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lIns="342000" tIns="36000" bIns="36000" anchor="ctr"/>
                <a:lstStyle/>
                <a:p>
                  <a:pPr algn="ctr"/>
                  <a:r>
                    <a:rPr kumimoji="0" lang="en-US" altLang="en-US" sz="2400" b="1" dirty="0" smtClean="0">
                      <a:solidFill>
                        <a:srgbClr val="333333"/>
                      </a:solidFill>
                      <a:latin typeface="Bookman Old Style" pitchFamily="18" charset="0"/>
                      <a:ea typeface="HY헤드라인M" pitchFamily="18" charset="-127"/>
                    </a:rPr>
                    <a:t>Kate Chopin’s Works</a:t>
                  </a:r>
                  <a:endParaRPr kumimoji="0" lang="en-US" altLang="ko-KR" sz="2400" b="1" dirty="0">
                    <a:solidFill>
                      <a:srgbClr val="333333"/>
                    </a:solidFill>
                    <a:latin typeface="Bookman Old Style" pitchFamily="18" charset="0"/>
                    <a:ea typeface="HY헤드라인M" pitchFamily="18" charset="-127"/>
                  </a:endParaRPr>
                </a:p>
              </p:txBody>
            </p:sp>
            <p:sp>
              <p:nvSpPr>
                <p:cNvPr id="18450" name="AutoShape 51"/>
                <p:cNvSpPr>
                  <a:spLocks noChangeArrowheads="1"/>
                </p:cNvSpPr>
                <p:nvPr/>
              </p:nvSpPr>
              <p:spPr bwMode="auto">
                <a:xfrm>
                  <a:off x="1551" y="990"/>
                  <a:ext cx="2611" cy="15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>
                        <a:alpha val="37999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342000" tIns="190800" anchor="ctr"/>
                <a:lstStyle/>
                <a:p>
                  <a:pPr algn="ctr"/>
                  <a:endParaRPr lang="ko-KR" altLang="ko-KR" b="1"/>
                </a:p>
              </p:txBody>
            </p:sp>
          </p:grpSp>
        </p:grpSp>
      </p:grpSp>
      <p:sp>
        <p:nvSpPr>
          <p:cNvPr id="34" name="제목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331788"/>
          </a:xfrm>
        </p:spPr>
        <p:txBody>
          <a:bodyPr/>
          <a:lstStyle/>
          <a:p>
            <a:r>
              <a:rPr lang="en-US" altLang="ko-KR" dirty="0" smtClean="0">
                <a:latin typeface="Bookman Old Style" pitchFamily="18" charset="0"/>
              </a:rPr>
              <a:t>About Kate Chopin</a:t>
            </a:r>
          </a:p>
        </p:txBody>
      </p:sp>
      <p:sp>
        <p:nvSpPr>
          <p:cNvPr id="35" name="Oval 22"/>
          <p:cNvSpPr>
            <a:spLocks noChangeArrowheads="1"/>
          </p:cNvSpPr>
          <p:nvPr/>
        </p:nvSpPr>
        <p:spPr bwMode="auto">
          <a:xfrm>
            <a:off x="3851920" y="3284984"/>
            <a:ext cx="1562156" cy="1529818"/>
          </a:xfrm>
          <a:prstGeom prst="ellipse">
            <a:avLst/>
          </a:prstGeom>
          <a:gradFill rotWithShape="1">
            <a:gsLst>
              <a:gs pos="0">
                <a:srgbClr val="9E0000"/>
              </a:gs>
              <a:gs pos="100000">
                <a:srgbClr val="C00000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>
            <a:outerShdw blurRad="149987" dist="127000" dir="288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146050" h="139700"/>
          </a:sp3d>
        </p:spPr>
        <p:txBody>
          <a:bodyPr wrap="none" lIns="72000" tIns="0" rIns="7200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kern="0" dirty="0" smtClean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rPr>
              <a:t>Kate </a:t>
            </a: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kern="0" dirty="0" smtClean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rPr>
              <a:t>Chopin</a:t>
            </a:r>
            <a:endParaRPr kumimoji="0" lang="ko-KR" altLang="en-US" sz="2000" b="1" kern="0" dirty="0">
              <a:solidFill>
                <a:schemeClr val="bg1"/>
              </a:solidFill>
              <a:latin typeface="Bookman Old Style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1"/>
          <p:cNvGrpSpPr>
            <a:grpSpLocks/>
          </p:cNvGrpSpPr>
          <p:nvPr/>
        </p:nvGrpSpPr>
        <p:grpSpPr bwMode="auto">
          <a:xfrm>
            <a:off x="834771" y="1429305"/>
            <a:ext cx="7661153" cy="4409070"/>
            <a:chOff x="762282" y="1162050"/>
            <a:chExt cx="7661150" cy="4410090"/>
          </a:xfrm>
        </p:grpSpPr>
        <p:sp>
          <p:nvSpPr>
            <p:cNvPr id="5" name="AutoShape 127"/>
            <p:cNvSpPr>
              <a:spLocks noChangeArrowheads="1"/>
            </p:cNvSpPr>
            <p:nvPr/>
          </p:nvSpPr>
          <p:spPr bwMode="auto">
            <a:xfrm>
              <a:off x="762282" y="1162050"/>
              <a:ext cx="7661150" cy="4410090"/>
            </a:xfrm>
            <a:prstGeom prst="roundRect">
              <a:avLst>
                <a:gd name="adj" fmla="val 6928"/>
              </a:avLst>
            </a:prstGeom>
            <a:gradFill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none" lIns="72000" tIns="0" rIns="72000" b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000" b="1" kern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6" name="AutoShape 44"/>
            <p:cNvSpPr>
              <a:spLocks noChangeArrowheads="1"/>
            </p:cNvSpPr>
            <p:nvPr/>
          </p:nvSpPr>
          <p:spPr bwMode="auto">
            <a:xfrm>
              <a:off x="4643973" y="1434608"/>
              <a:ext cx="3492499" cy="187209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FFFFF"/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342000" tIns="36000" bIns="36000" anchor="ctr"/>
            <a:lstStyle/>
            <a:p>
              <a:pPr>
                <a:defRPr/>
              </a:pPr>
              <a:endParaRPr kumimoji="0" lang="ko-KR" altLang="ko-KR" b="1">
                <a:solidFill>
                  <a:srgbClr val="333333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7" name="AutoShape 45"/>
            <p:cNvSpPr>
              <a:spLocks noChangeArrowheads="1"/>
            </p:cNvSpPr>
            <p:nvPr/>
          </p:nvSpPr>
          <p:spPr bwMode="auto">
            <a:xfrm>
              <a:off x="1008599" y="1434608"/>
              <a:ext cx="3492499" cy="187209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FFFFF"/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342000" tIns="36000" bIns="36000" anchor="ctr"/>
            <a:lstStyle/>
            <a:p>
              <a:pPr>
                <a:defRPr/>
              </a:pPr>
              <a:endParaRPr kumimoji="0" lang="ko-KR" altLang="ko-KR" b="1">
                <a:solidFill>
                  <a:srgbClr val="333333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6394" name="AutoShape 46"/>
            <p:cNvSpPr>
              <a:spLocks noChangeArrowheads="1"/>
            </p:cNvSpPr>
            <p:nvPr/>
          </p:nvSpPr>
          <p:spPr bwMode="auto">
            <a:xfrm>
              <a:off x="1079500" y="1508125"/>
              <a:ext cx="3348038" cy="611188"/>
            </a:xfrm>
            <a:prstGeom prst="roundRect">
              <a:avLst>
                <a:gd name="adj" fmla="val 16884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ko-KR" b="1"/>
            </a:p>
          </p:txBody>
        </p:sp>
        <p:sp>
          <p:nvSpPr>
            <p:cNvPr id="9" name="AutoShape 47"/>
            <p:cNvSpPr>
              <a:spLocks noChangeArrowheads="1"/>
            </p:cNvSpPr>
            <p:nvPr/>
          </p:nvSpPr>
          <p:spPr bwMode="auto">
            <a:xfrm>
              <a:off x="4643973" y="3452788"/>
              <a:ext cx="3492499" cy="1872095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FFFFF"/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342000" tIns="36000" bIns="36000" anchor="ctr"/>
            <a:lstStyle/>
            <a:p>
              <a:pPr>
                <a:defRPr/>
              </a:pPr>
              <a:endParaRPr kumimoji="0" lang="ko-KR" altLang="ko-KR" b="1">
                <a:solidFill>
                  <a:srgbClr val="333333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0" name="AutoShape 48"/>
            <p:cNvSpPr>
              <a:spLocks noChangeArrowheads="1"/>
            </p:cNvSpPr>
            <p:nvPr/>
          </p:nvSpPr>
          <p:spPr bwMode="auto">
            <a:xfrm>
              <a:off x="1008599" y="3452788"/>
              <a:ext cx="3492499" cy="1872095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FFFFF"/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342000" tIns="36000" bIns="36000" anchor="ctr"/>
            <a:lstStyle/>
            <a:p>
              <a:pPr>
                <a:defRPr/>
              </a:pPr>
              <a:endParaRPr kumimoji="0" lang="ko-KR" altLang="ko-KR" b="1">
                <a:solidFill>
                  <a:srgbClr val="333333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6397" name="AutoShape 49"/>
            <p:cNvSpPr>
              <a:spLocks noChangeArrowheads="1"/>
            </p:cNvSpPr>
            <p:nvPr/>
          </p:nvSpPr>
          <p:spPr bwMode="auto">
            <a:xfrm>
              <a:off x="4716463" y="1508125"/>
              <a:ext cx="3348037" cy="611188"/>
            </a:xfrm>
            <a:prstGeom prst="roundRect">
              <a:avLst>
                <a:gd name="adj" fmla="val 16884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ko-KR" b="1"/>
            </a:p>
          </p:txBody>
        </p:sp>
        <p:sp>
          <p:nvSpPr>
            <p:cNvPr id="16398" name="AutoShape 50"/>
            <p:cNvSpPr>
              <a:spLocks noChangeArrowheads="1"/>
            </p:cNvSpPr>
            <p:nvPr/>
          </p:nvSpPr>
          <p:spPr bwMode="auto">
            <a:xfrm>
              <a:off x="1079500" y="3524250"/>
              <a:ext cx="3348038" cy="611188"/>
            </a:xfrm>
            <a:prstGeom prst="roundRect">
              <a:avLst>
                <a:gd name="adj" fmla="val 16884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ko-KR" b="1"/>
            </a:p>
          </p:txBody>
        </p:sp>
        <p:sp>
          <p:nvSpPr>
            <p:cNvPr id="16399" name="AutoShape 51"/>
            <p:cNvSpPr>
              <a:spLocks noChangeArrowheads="1"/>
            </p:cNvSpPr>
            <p:nvPr/>
          </p:nvSpPr>
          <p:spPr bwMode="auto">
            <a:xfrm>
              <a:off x="4716463" y="3524250"/>
              <a:ext cx="3348037" cy="611188"/>
            </a:xfrm>
            <a:prstGeom prst="roundRect">
              <a:avLst>
                <a:gd name="adj" fmla="val 16884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ko-KR" b="1"/>
            </a:p>
          </p:txBody>
        </p:sp>
        <p:sp>
          <p:nvSpPr>
            <p:cNvPr id="16400" name="Oval 52"/>
            <p:cNvSpPr>
              <a:spLocks noChangeArrowheads="1"/>
            </p:cNvSpPr>
            <p:nvPr/>
          </p:nvSpPr>
          <p:spPr bwMode="auto">
            <a:xfrm>
              <a:off x="2771775" y="1579563"/>
              <a:ext cx="3600450" cy="360045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ko-KR" b="1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3417888" y="2227263"/>
              <a:ext cx="2314575" cy="2301875"/>
              <a:chOff x="549" y="2205"/>
              <a:chExt cx="1406" cy="1402"/>
            </a:xfrm>
          </p:grpSpPr>
          <p:sp>
            <p:nvSpPr>
              <p:cNvPr id="22" name="Oval 54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9E0000"/>
                  </a:gs>
                  <a:gs pos="100000">
                    <a:srgbClr val="FF0505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>
                <a:outerShdw blurRad="149987" dist="127000" dir="288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146050" h="139700"/>
              </a:sp3d>
            </p:spPr>
            <p:txBody>
              <a:bodyPr wrap="none" lIns="72000" tIns="0" rIns="7200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2000" b="1" kern="0" dirty="0">
                  <a:solidFill>
                    <a:schemeClr val="bg1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6411" name="Oval 55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ko-KR" b="1"/>
              </a:p>
            </p:txBody>
          </p:sp>
        </p:grpSp>
        <p:sp>
          <p:nvSpPr>
            <p:cNvPr id="16402" name="Freeform 56"/>
            <p:cNvSpPr>
              <a:spLocks/>
            </p:cNvSpPr>
            <p:nvPr/>
          </p:nvSpPr>
          <p:spPr bwMode="auto">
            <a:xfrm>
              <a:off x="3540125" y="2263775"/>
              <a:ext cx="2073275" cy="692150"/>
            </a:xfrm>
            <a:custGeom>
              <a:avLst/>
              <a:gdLst>
                <a:gd name="T0" fmla="*/ 0 w 4756"/>
                <a:gd name="T1" fmla="*/ 2147483647 h 1576"/>
                <a:gd name="T2" fmla="*/ 2147483647 w 4756"/>
                <a:gd name="T3" fmla="*/ 2147483647 h 1576"/>
                <a:gd name="T4" fmla="*/ 2147483647 w 4756"/>
                <a:gd name="T5" fmla="*/ 2147483647 h 1576"/>
                <a:gd name="T6" fmla="*/ 2147483647 w 4756"/>
                <a:gd name="T7" fmla="*/ 2147483647 h 1576"/>
                <a:gd name="T8" fmla="*/ 2147483647 w 4756"/>
                <a:gd name="T9" fmla="*/ 2147483647 h 1576"/>
                <a:gd name="T10" fmla="*/ 2147483647 w 4756"/>
                <a:gd name="T11" fmla="*/ 2147483647 h 1576"/>
                <a:gd name="T12" fmla="*/ 2147483647 w 4756"/>
                <a:gd name="T13" fmla="*/ 2147483647 h 1576"/>
                <a:gd name="T14" fmla="*/ 2147483647 w 4756"/>
                <a:gd name="T15" fmla="*/ 2147483647 h 1576"/>
                <a:gd name="T16" fmla="*/ 2147483647 w 4756"/>
                <a:gd name="T17" fmla="*/ 2147483647 h 1576"/>
                <a:gd name="T18" fmla="*/ 2147483647 w 4756"/>
                <a:gd name="T19" fmla="*/ 2147483647 h 1576"/>
                <a:gd name="T20" fmla="*/ 2147483647 w 4756"/>
                <a:gd name="T21" fmla="*/ 2147483647 h 1576"/>
                <a:gd name="T22" fmla="*/ 2147483647 w 4756"/>
                <a:gd name="T23" fmla="*/ 2147483647 h 1576"/>
                <a:gd name="T24" fmla="*/ 2147483647 w 4756"/>
                <a:gd name="T25" fmla="*/ 2147483647 h 1576"/>
                <a:gd name="T26" fmla="*/ 2147483647 w 4756"/>
                <a:gd name="T27" fmla="*/ 2147483647 h 1576"/>
                <a:gd name="T28" fmla="*/ 2147483647 w 4756"/>
                <a:gd name="T29" fmla="*/ 2147483647 h 1576"/>
                <a:gd name="T30" fmla="*/ 2147483647 w 4756"/>
                <a:gd name="T31" fmla="*/ 2147483647 h 1576"/>
                <a:gd name="T32" fmla="*/ 2147483647 w 4756"/>
                <a:gd name="T33" fmla="*/ 2147483647 h 1576"/>
                <a:gd name="T34" fmla="*/ 2147483647 w 4756"/>
                <a:gd name="T35" fmla="*/ 2147483647 h 1576"/>
                <a:gd name="T36" fmla="*/ 2147483647 w 4756"/>
                <a:gd name="T37" fmla="*/ 2147483647 h 1576"/>
                <a:gd name="T38" fmla="*/ 2147483647 w 4756"/>
                <a:gd name="T39" fmla="*/ 2147483647 h 1576"/>
                <a:gd name="T40" fmla="*/ 2147483647 w 4756"/>
                <a:gd name="T41" fmla="*/ 2147483647 h 1576"/>
                <a:gd name="T42" fmla="*/ 2147483647 w 4756"/>
                <a:gd name="T43" fmla="*/ 2147483647 h 1576"/>
                <a:gd name="T44" fmla="*/ 2147483647 w 4756"/>
                <a:gd name="T45" fmla="*/ 2147483647 h 1576"/>
                <a:gd name="T46" fmla="*/ 2147483647 w 4756"/>
                <a:gd name="T47" fmla="*/ 2147483647 h 1576"/>
                <a:gd name="T48" fmla="*/ 2147483647 w 4756"/>
                <a:gd name="T49" fmla="*/ 2147483647 h 1576"/>
                <a:gd name="T50" fmla="*/ 2147483647 w 4756"/>
                <a:gd name="T51" fmla="*/ 0 h 1576"/>
                <a:gd name="T52" fmla="*/ 2147483647 w 4756"/>
                <a:gd name="T53" fmla="*/ 0 h 1576"/>
                <a:gd name="T54" fmla="*/ 2147483647 w 4756"/>
                <a:gd name="T55" fmla="*/ 2147483647 h 1576"/>
                <a:gd name="T56" fmla="*/ 2147483647 w 4756"/>
                <a:gd name="T57" fmla="*/ 2147483647 h 1576"/>
                <a:gd name="T58" fmla="*/ 2147483647 w 4756"/>
                <a:gd name="T59" fmla="*/ 2147483647 h 1576"/>
                <a:gd name="T60" fmla="*/ 2147483647 w 4756"/>
                <a:gd name="T61" fmla="*/ 2147483647 h 1576"/>
                <a:gd name="T62" fmla="*/ 2147483647 w 4756"/>
                <a:gd name="T63" fmla="*/ 2147483647 h 1576"/>
                <a:gd name="T64" fmla="*/ 2147483647 w 4756"/>
                <a:gd name="T65" fmla="*/ 2147483647 h 1576"/>
                <a:gd name="T66" fmla="*/ 2147483647 w 4756"/>
                <a:gd name="T67" fmla="*/ 2147483647 h 1576"/>
                <a:gd name="T68" fmla="*/ 2147483647 w 4756"/>
                <a:gd name="T69" fmla="*/ 2147483647 h 1576"/>
                <a:gd name="T70" fmla="*/ 2147483647 w 4756"/>
                <a:gd name="T71" fmla="*/ 2147483647 h 1576"/>
                <a:gd name="T72" fmla="*/ 2147483647 w 4756"/>
                <a:gd name="T73" fmla="*/ 2147483647 h 1576"/>
                <a:gd name="T74" fmla="*/ 2147483647 w 4756"/>
                <a:gd name="T75" fmla="*/ 2147483647 h 1576"/>
                <a:gd name="T76" fmla="*/ 2147483647 w 4756"/>
                <a:gd name="T77" fmla="*/ 2147483647 h 1576"/>
                <a:gd name="T78" fmla="*/ 2147483647 w 4756"/>
                <a:gd name="T79" fmla="*/ 2147483647 h 1576"/>
                <a:gd name="T80" fmla="*/ 2147483647 w 4756"/>
                <a:gd name="T81" fmla="*/ 2147483647 h 1576"/>
                <a:gd name="T82" fmla="*/ 2147483647 w 4756"/>
                <a:gd name="T83" fmla="*/ 2147483647 h 1576"/>
                <a:gd name="T84" fmla="*/ 2147483647 w 4756"/>
                <a:gd name="T85" fmla="*/ 2147483647 h 1576"/>
                <a:gd name="T86" fmla="*/ 2147483647 w 4756"/>
                <a:gd name="T87" fmla="*/ 2147483647 h 1576"/>
                <a:gd name="T88" fmla="*/ 2147483647 w 4756"/>
                <a:gd name="T89" fmla="*/ 2147483647 h 1576"/>
                <a:gd name="T90" fmla="*/ 2147483647 w 4756"/>
                <a:gd name="T91" fmla="*/ 2147483647 h 1576"/>
                <a:gd name="T92" fmla="*/ 2147483647 w 4756"/>
                <a:gd name="T93" fmla="*/ 2147483647 h 1576"/>
                <a:gd name="T94" fmla="*/ 2147483647 w 4756"/>
                <a:gd name="T95" fmla="*/ 2147483647 h 1576"/>
                <a:gd name="T96" fmla="*/ 2147483647 w 4756"/>
                <a:gd name="T97" fmla="*/ 2147483647 h 1576"/>
                <a:gd name="T98" fmla="*/ 2147483647 w 4756"/>
                <a:gd name="T99" fmla="*/ 2147483647 h 1576"/>
                <a:gd name="T100" fmla="*/ 2147483647 w 4756"/>
                <a:gd name="T101" fmla="*/ 2147483647 h 1576"/>
                <a:gd name="T102" fmla="*/ 0 w 4756"/>
                <a:gd name="T103" fmla="*/ 2147483647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16403" name="Text Box 57"/>
            <p:cNvSpPr txBox="1">
              <a:spLocks noChangeArrowheads="1"/>
            </p:cNvSpPr>
            <p:nvPr/>
          </p:nvSpPr>
          <p:spPr bwMode="auto">
            <a:xfrm>
              <a:off x="3670069" y="2946134"/>
              <a:ext cx="1821331" cy="95432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800" b="1" dirty="0" smtClean="0">
                  <a:solidFill>
                    <a:schemeClr val="bg1"/>
                  </a:solidFill>
                  <a:latin typeface="Bookman Old Style" pitchFamily="18" charset="0"/>
                </a:rPr>
                <a:t>Chopin’s</a:t>
              </a:r>
            </a:p>
            <a:p>
              <a:pPr algn="ctr"/>
              <a:r>
                <a:rPr lang="en-US" altLang="ko-KR" sz="2800" b="1" dirty="0" smtClean="0">
                  <a:solidFill>
                    <a:schemeClr val="bg1"/>
                  </a:solidFill>
                  <a:latin typeface="Bookman Old Style" pitchFamily="18" charset="0"/>
                </a:rPr>
                <a:t>Style</a:t>
              </a:r>
              <a:endParaRPr lang="ko-KR" altLang="ko-KR" sz="28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16404" name="Text Box 58"/>
            <p:cNvSpPr txBox="1">
              <a:spLocks noChangeArrowheads="1"/>
            </p:cNvSpPr>
            <p:nvPr/>
          </p:nvSpPr>
          <p:spPr bwMode="auto">
            <a:xfrm>
              <a:off x="974120" y="3559175"/>
              <a:ext cx="2589286" cy="163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zh-CN" sz="2000" b="1" dirty="0" smtClean="0">
                  <a:latin typeface="Bookman Old Style" pitchFamily="18" charset="0"/>
                </a:rPr>
                <a:t>Typical portrayals of women as their own individuals with wants and  needs</a:t>
              </a:r>
              <a:endParaRPr lang="zh-CN" altLang="en-US" sz="2000" b="1" dirty="0">
                <a:latin typeface="Bookman Old Style" pitchFamily="18" charset="0"/>
              </a:endParaRPr>
            </a:p>
          </p:txBody>
        </p:sp>
        <p:sp>
          <p:nvSpPr>
            <p:cNvPr id="16405" name="Text Box 59"/>
            <p:cNvSpPr txBox="1">
              <a:spLocks noChangeArrowheads="1"/>
            </p:cNvSpPr>
            <p:nvPr/>
          </p:nvSpPr>
          <p:spPr bwMode="auto">
            <a:xfrm>
              <a:off x="1118136" y="1526704"/>
              <a:ext cx="2914649" cy="40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000" b="1" dirty="0" smtClean="0">
                  <a:latin typeface="Bookman Old Style" pitchFamily="18" charset="0"/>
                </a:rPr>
                <a:t>Creole culture </a:t>
              </a:r>
            </a:p>
          </p:txBody>
        </p:sp>
        <p:sp>
          <p:nvSpPr>
            <p:cNvPr id="16406" name="Text Box 60"/>
            <p:cNvSpPr txBox="1">
              <a:spLocks noChangeArrowheads="1"/>
            </p:cNvSpPr>
            <p:nvPr/>
          </p:nvSpPr>
          <p:spPr bwMode="auto">
            <a:xfrm>
              <a:off x="5759985" y="3559175"/>
              <a:ext cx="2411931" cy="40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000" b="1" dirty="0" smtClean="0">
                  <a:latin typeface="Bookman Old Style" pitchFamily="18" charset="0"/>
                </a:rPr>
                <a:t>Life in Louisiana </a:t>
              </a:r>
            </a:p>
          </p:txBody>
        </p:sp>
        <p:sp>
          <p:nvSpPr>
            <p:cNvPr id="16407" name="Text Box 61"/>
            <p:cNvSpPr txBox="1">
              <a:spLocks noChangeArrowheads="1"/>
            </p:cNvSpPr>
            <p:nvPr/>
          </p:nvSpPr>
          <p:spPr bwMode="auto">
            <a:xfrm>
              <a:off x="5147581" y="1527176"/>
              <a:ext cx="2878982" cy="1015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latinLnBrk="0"/>
              <a:r>
                <a:rPr lang="en-US" altLang="zh-CN" sz="2000" b="1" dirty="0" smtClean="0">
                  <a:latin typeface="Bookman Old Style" pitchFamily="18" charset="0"/>
                </a:rPr>
                <a:t>An analysis of late 19th century American society</a:t>
              </a:r>
            </a:p>
          </p:txBody>
        </p:sp>
      </p:grpSp>
      <p:sp>
        <p:nvSpPr>
          <p:cNvPr id="25" name="제목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331788"/>
          </a:xfrm>
        </p:spPr>
        <p:txBody>
          <a:bodyPr/>
          <a:lstStyle/>
          <a:p>
            <a:r>
              <a:rPr lang="en-US" altLang="ko-KR" dirty="0" smtClean="0">
                <a:latin typeface="Bookman Old Style" pitchFamily="18" charset="0"/>
              </a:rPr>
              <a:t>About Kate Chopin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188913"/>
            <a:ext cx="8229600" cy="331787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Bookman Old Style" pitchFamily="18" charset="0"/>
              </a:rPr>
              <a:t>The Influence of Maupassant</a:t>
            </a:r>
            <a:endParaRPr lang="en-US" altLang="ko-KR" dirty="0" smtClean="0">
              <a:latin typeface="Bookman Old Style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8002587" cy="1938992"/>
          </a:xfrm>
        </p:spPr>
        <p:txBody>
          <a:bodyPr wrap="square">
            <a:noAutofit/>
          </a:bodyPr>
          <a:lstStyle/>
          <a:p>
            <a:pPr marL="0" indent="0" algn="just" latinLnBrk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altLang="zh-CN" sz="2400" b="1" dirty="0" smtClean="0">
                <a:latin typeface="Segoe Print" pitchFamily="2" charset="0"/>
              </a:rPr>
              <a:t>Here was a man who had escaped from tradition and authority, who had entered into himself and looked out upon life through his own being and with his own eyes; and who, in a direct and simple way, told us what he saw.</a:t>
            </a:r>
          </a:p>
          <a:p>
            <a:pPr marL="0" indent="0" algn="r" latinLnBrk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altLang="zh-CN" sz="2400" b="1" dirty="0" smtClean="0">
                <a:latin typeface="Segoe Print" pitchFamily="2" charset="0"/>
              </a:rPr>
              <a:t>——Maupassant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46531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latin typeface="Bookman Old Style" pitchFamily="18" charset="0"/>
              </a:rPr>
              <a:t> Perceive life and put it down on paper</a:t>
            </a:r>
            <a:endParaRPr lang="zh-CN" altLang="en-US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331788"/>
          </a:xfrm>
        </p:spPr>
        <p:txBody>
          <a:bodyPr/>
          <a:lstStyle/>
          <a:p>
            <a:r>
              <a:rPr lang="en-US" altLang="ko-KR" dirty="0" smtClean="0">
                <a:latin typeface="Bookman Old Style" pitchFamily="18" charset="0"/>
              </a:rPr>
              <a:t>Not a Feminist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50048"/>
            <a:ext cx="8002587" cy="1938992"/>
          </a:xfrm>
        </p:spPr>
        <p:txBody>
          <a:bodyPr wrap="square">
            <a:noAutofit/>
          </a:bodyPr>
          <a:lstStyle/>
          <a:p>
            <a:pPr marL="0" indent="0" algn="just" latinLnBrk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altLang="zh-CN" sz="2400" b="1" dirty="0" smtClean="0">
                <a:latin typeface="Segoe Print" pitchFamily="2" charset="0"/>
              </a:rPr>
              <a:t>Kate was neither a feminist nor a suffragist, she said so. She was nonetheless a woman who took women extremely seriously. She never doubted women's ability to be strong.</a:t>
            </a:r>
          </a:p>
          <a:p>
            <a:pPr marL="0" indent="0" algn="just" latinLnBrk="0">
              <a:lnSpc>
                <a:spcPct val="120000"/>
              </a:lnSpc>
              <a:spcBef>
                <a:spcPts val="100"/>
              </a:spcBef>
              <a:buNone/>
            </a:pPr>
            <a:endParaRPr lang="en-US" altLang="zh-CN" sz="2400" b="1" dirty="0" smtClean="0">
              <a:latin typeface="Segoe Print" pitchFamily="2" charset="0"/>
            </a:endParaRPr>
          </a:p>
          <a:p>
            <a:pPr marL="0" indent="0" algn="r" latinLnBrk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altLang="zh-CN" sz="2400" b="1" dirty="0" smtClean="0">
                <a:latin typeface="Bookman Old Style" pitchFamily="18" charset="0"/>
              </a:rPr>
              <a:t>——Comments by her grandchildren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>
            <a:grpSpLocks/>
          </p:cNvGrpSpPr>
          <p:nvPr/>
        </p:nvGrpSpPr>
        <p:grpSpPr bwMode="auto">
          <a:xfrm>
            <a:off x="1115616" y="1340768"/>
            <a:ext cx="7848872" cy="5112568"/>
            <a:chOff x="1524000" y="1484313"/>
            <a:chExt cx="7178675" cy="3690144"/>
          </a:xfrm>
        </p:grpSpPr>
        <p:pic>
          <p:nvPicPr>
            <p:cNvPr id="15365" name="Picture 275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384146" flipV="1">
              <a:off x="1524000" y="2482850"/>
              <a:ext cx="528638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276" descr="Untitled-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 rot="20384146" flipV="1">
              <a:off x="1809750" y="3482975"/>
              <a:ext cx="528638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그룹 61"/>
            <p:cNvGrpSpPr>
              <a:grpSpLocks/>
            </p:cNvGrpSpPr>
            <p:nvPr/>
          </p:nvGrpSpPr>
          <p:grpSpPr bwMode="auto">
            <a:xfrm>
              <a:off x="1630363" y="1484313"/>
              <a:ext cx="6429375" cy="1428750"/>
              <a:chOff x="1630363" y="1484313"/>
              <a:chExt cx="6429375" cy="1428750"/>
            </a:xfrm>
          </p:grpSpPr>
          <p:sp>
            <p:nvSpPr>
              <p:cNvPr id="49" name="모서리가 둥근 직사각형 48"/>
              <p:cNvSpPr/>
              <p:nvPr/>
            </p:nvSpPr>
            <p:spPr bwMode="auto">
              <a:xfrm>
                <a:off x="1630363" y="2055813"/>
                <a:ext cx="6429375" cy="8572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/>
              <a:p>
                <a:pPr algn="ctr" latinLnBrk="0">
                  <a:defRPr/>
                </a:pPr>
                <a:endParaRPr lang="ko-KR" altLang="en-US" sz="2000">
                  <a:latin typeface="Bookman Old Style" pitchFamily="18" charset="0"/>
                </a:endParaRPr>
              </a:p>
            </p:txBody>
          </p:sp>
          <p:grpSp>
            <p:nvGrpSpPr>
              <p:cNvPr id="4" name="그룹 51"/>
              <p:cNvGrpSpPr>
                <a:grpSpLocks/>
              </p:cNvGrpSpPr>
              <p:nvPr/>
            </p:nvGrpSpPr>
            <p:grpSpPr bwMode="auto">
              <a:xfrm>
                <a:off x="1916114" y="1484313"/>
                <a:ext cx="5506995" cy="1143000"/>
                <a:chOff x="3214678" y="4929198"/>
                <a:chExt cx="5507033" cy="1143008"/>
              </a:xfrm>
            </p:grpSpPr>
            <p:grpSp>
              <p:nvGrpSpPr>
                <p:cNvPr id="5" name="그룹 49"/>
                <p:cNvGrpSpPr>
                  <a:grpSpLocks/>
                </p:cNvGrpSpPr>
                <p:nvPr/>
              </p:nvGrpSpPr>
              <p:grpSpPr bwMode="auto">
                <a:xfrm>
                  <a:off x="4141346" y="5057638"/>
                  <a:ext cx="4580365" cy="886128"/>
                  <a:chOff x="4429707" y="5541624"/>
                  <a:chExt cx="4866085" cy="559454"/>
                </a:xfrm>
              </p:grpSpPr>
              <p:sp>
                <p:nvSpPr>
                  <p:cNvPr id="5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1" y="5541717"/>
                    <a:ext cx="4865664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square" lIns="342000" tIns="36000" bIns="36000" anchor="ctr"/>
                  <a:lstStyle/>
                  <a:p>
                    <a:pPr latinLnBrk="0"/>
                    <a:r>
                      <a:rPr lang="en-US" altLang="zh-CN" sz="2000" dirty="0" smtClean="0">
                        <a:latin typeface="Bookman Old Style" pitchFamily="18" charset="0"/>
                      </a:rPr>
                      <a:t>A pretty young Creole woman is deserted by her husband.</a:t>
                    </a:r>
                  </a:p>
                </p:txBody>
              </p:sp>
              <p:sp>
                <p:nvSpPr>
                  <p:cNvPr id="15428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0"/>
                    <a:ext cx="4555521" cy="26277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square" lIns="342000" tIns="190800" anchor="ctr"/>
                  <a:lstStyle/>
                  <a:p>
                    <a:pPr latinLnBrk="0"/>
                    <a:endParaRPr lang="ko-KR" altLang="ko-KR" sz="2000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" name="그룹 39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417888" y="2227216"/>
                  <a:chExt cx="2314575" cy="2301875"/>
                </a:xfrm>
              </p:grpSpPr>
              <p:grpSp>
                <p:nvGrpSpPr>
                  <p:cNvPr id="8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17888" y="2227216"/>
                    <a:ext cx="2314575" cy="2301875"/>
                    <a:chOff x="549" y="2205"/>
                    <a:chExt cx="1406" cy="1402"/>
                  </a:xfrm>
                </p:grpSpPr>
                <p:sp>
                  <p:nvSpPr>
                    <p:cNvPr id="57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" y="2205"/>
                      <a:ext cx="1406" cy="140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9E0000"/>
                        </a:gs>
                        <a:gs pos="100000">
                          <a:srgbClr val="C00000"/>
                        </a:gs>
                      </a:gsLst>
                      <a:lin ang="5400000" scaled="1"/>
                    </a:gradFill>
                    <a:ln w="19050" algn="ctr">
                      <a:noFill/>
                      <a:round/>
                      <a:headEnd/>
                      <a:tailEnd/>
                    </a:ln>
                    <a:effectLst>
                      <a:outerShdw blurRad="149987" dist="127000" dir="2880000" algn="ctr">
                        <a:srgbClr val="000000">
                          <a:alpha val="28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contrasting" dir="t">
                        <a:rot lat="0" lon="0" rev="1500000"/>
                      </a:lightRig>
                    </a:scene3d>
                    <a:sp3d prstMaterial="metal">
                      <a:bevelT w="146050" h="139700"/>
                    </a:sp3d>
                  </p:spPr>
                  <p:txBody>
                    <a:bodyPr wrap="square" lIns="72000" tIns="0" rIns="72000" bIns="0" anchor="ctr"/>
                    <a:lstStyle/>
                    <a:p>
                      <a:pPr algn="ctr" fontAlgn="auto" latinLnBrk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0" lang="ko-KR" altLang="en-US" sz="2000" b="1" kern="0" dirty="0">
                        <a:solidFill>
                          <a:schemeClr val="bg1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426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7" y="2381"/>
                      <a:ext cx="236" cy="2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square" anchor="ctr"/>
                    <a:lstStyle/>
                    <a:p>
                      <a:pPr latinLnBrk="0"/>
                      <a:endParaRPr lang="ko-KR" altLang="ko-KR" sz="2000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422" name="Freeform 56"/>
                  <p:cNvSpPr>
                    <a:spLocks/>
                  </p:cNvSpPr>
                  <p:nvPr/>
                </p:nvSpPr>
                <p:spPr bwMode="auto">
                  <a:xfrm>
                    <a:off x="3540125" y="2263728"/>
                    <a:ext cx="2073275" cy="692150"/>
                  </a:xfrm>
                  <a:custGeom>
                    <a:avLst/>
                    <a:gdLst>
                      <a:gd name="T0" fmla="*/ 0 w 4756"/>
                      <a:gd name="T1" fmla="*/ 2147483647 h 1576"/>
                      <a:gd name="T2" fmla="*/ 2147483647 w 4756"/>
                      <a:gd name="T3" fmla="*/ 2147483647 h 1576"/>
                      <a:gd name="T4" fmla="*/ 2147483647 w 4756"/>
                      <a:gd name="T5" fmla="*/ 2147483647 h 1576"/>
                      <a:gd name="T6" fmla="*/ 2147483647 w 4756"/>
                      <a:gd name="T7" fmla="*/ 2147483647 h 1576"/>
                      <a:gd name="T8" fmla="*/ 2147483647 w 4756"/>
                      <a:gd name="T9" fmla="*/ 2147483647 h 1576"/>
                      <a:gd name="T10" fmla="*/ 2147483647 w 4756"/>
                      <a:gd name="T11" fmla="*/ 2147483647 h 1576"/>
                      <a:gd name="T12" fmla="*/ 2147483647 w 4756"/>
                      <a:gd name="T13" fmla="*/ 2147483647 h 1576"/>
                      <a:gd name="T14" fmla="*/ 2147483647 w 4756"/>
                      <a:gd name="T15" fmla="*/ 2147483647 h 1576"/>
                      <a:gd name="T16" fmla="*/ 2147483647 w 4756"/>
                      <a:gd name="T17" fmla="*/ 2147483647 h 1576"/>
                      <a:gd name="T18" fmla="*/ 2147483647 w 4756"/>
                      <a:gd name="T19" fmla="*/ 2147483647 h 1576"/>
                      <a:gd name="T20" fmla="*/ 2147483647 w 4756"/>
                      <a:gd name="T21" fmla="*/ 2147483647 h 1576"/>
                      <a:gd name="T22" fmla="*/ 2147483647 w 4756"/>
                      <a:gd name="T23" fmla="*/ 2147483647 h 1576"/>
                      <a:gd name="T24" fmla="*/ 2147483647 w 4756"/>
                      <a:gd name="T25" fmla="*/ 2147483647 h 1576"/>
                      <a:gd name="T26" fmla="*/ 2147483647 w 4756"/>
                      <a:gd name="T27" fmla="*/ 2147483647 h 1576"/>
                      <a:gd name="T28" fmla="*/ 2147483647 w 4756"/>
                      <a:gd name="T29" fmla="*/ 2147483647 h 1576"/>
                      <a:gd name="T30" fmla="*/ 2147483647 w 4756"/>
                      <a:gd name="T31" fmla="*/ 2147483647 h 1576"/>
                      <a:gd name="T32" fmla="*/ 2147483647 w 4756"/>
                      <a:gd name="T33" fmla="*/ 2147483647 h 1576"/>
                      <a:gd name="T34" fmla="*/ 2147483647 w 4756"/>
                      <a:gd name="T35" fmla="*/ 2147483647 h 1576"/>
                      <a:gd name="T36" fmla="*/ 2147483647 w 4756"/>
                      <a:gd name="T37" fmla="*/ 2147483647 h 1576"/>
                      <a:gd name="T38" fmla="*/ 2147483647 w 4756"/>
                      <a:gd name="T39" fmla="*/ 2147483647 h 1576"/>
                      <a:gd name="T40" fmla="*/ 2147483647 w 4756"/>
                      <a:gd name="T41" fmla="*/ 2147483647 h 1576"/>
                      <a:gd name="T42" fmla="*/ 2147483647 w 4756"/>
                      <a:gd name="T43" fmla="*/ 2147483647 h 1576"/>
                      <a:gd name="T44" fmla="*/ 2147483647 w 4756"/>
                      <a:gd name="T45" fmla="*/ 2147483647 h 1576"/>
                      <a:gd name="T46" fmla="*/ 2147483647 w 4756"/>
                      <a:gd name="T47" fmla="*/ 2147483647 h 1576"/>
                      <a:gd name="T48" fmla="*/ 2147483647 w 4756"/>
                      <a:gd name="T49" fmla="*/ 2147483647 h 1576"/>
                      <a:gd name="T50" fmla="*/ 2147483647 w 4756"/>
                      <a:gd name="T51" fmla="*/ 0 h 1576"/>
                      <a:gd name="T52" fmla="*/ 2147483647 w 4756"/>
                      <a:gd name="T53" fmla="*/ 0 h 1576"/>
                      <a:gd name="T54" fmla="*/ 2147483647 w 4756"/>
                      <a:gd name="T55" fmla="*/ 2147483647 h 1576"/>
                      <a:gd name="T56" fmla="*/ 2147483647 w 4756"/>
                      <a:gd name="T57" fmla="*/ 2147483647 h 1576"/>
                      <a:gd name="T58" fmla="*/ 2147483647 w 4756"/>
                      <a:gd name="T59" fmla="*/ 2147483647 h 1576"/>
                      <a:gd name="T60" fmla="*/ 2147483647 w 4756"/>
                      <a:gd name="T61" fmla="*/ 2147483647 h 1576"/>
                      <a:gd name="T62" fmla="*/ 2147483647 w 4756"/>
                      <a:gd name="T63" fmla="*/ 2147483647 h 1576"/>
                      <a:gd name="T64" fmla="*/ 2147483647 w 4756"/>
                      <a:gd name="T65" fmla="*/ 2147483647 h 1576"/>
                      <a:gd name="T66" fmla="*/ 2147483647 w 4756"/>
                      <a:gd name="T67" fmla="*/ 2147483647 h 1576"/>
                      <a:gd name="T68" fmla="*/ 2147483647 w 4756"/>
                      <a:gd name="T69" fmla="*/ 2147483647 h 1576"/>
                      <a:gd name="T70" fmla="*/ 2147483647 w 4756"/>
                      <a:gd name="T71" fmla="*/ 2147483647 h 1576"/>
                      <a:gd name="T72" fmla="*/ 2147483647 w 4756"/>
                      <a:gd name="T73" fmla="*/ 2147483647 h 1576"/>
                      <a:gd name="T74" fmla="*/ 2147483647 w 4756"/>
                      <a:gd name="T75" fmla="*/ 2147483647 h 1576"/>
                      <a:gd name="T76" fmla="*/ 2147483647 w 4756"/>
                      <a:gd name="T77" fmla="*/ 2147483647 h 1576"/>
                      <a:gd name="T78" fmla="*/ 2147483647 w 4756"/>
                      <a:gd name="T79" fmla="*/ 2147483647 h 1576"/>
                      <a:gd name="T80" fmla="*/ 2147483647 w 4756"/>
                      <a:gd name="T81" fmla="*/ 2147483647 h 1576"/>
                      <a:gd name="T82" fmla="*/ 2147483647 w 4756"/>
                      <a:gd name="T83" fmla="*/ 2147483647 h 1576"/>
                      <a:gd name="T84" fmla="*/ 2147483647 w 4756"/>
                      <a:gd name="T85" fmla="*/ 2147483647 h 1576"/>
                      <a:gd name="T86" fmla="*/ 2147483647 w 4756"/>
                      <a:gd name="T87" fmla="*/ 2147483647 h 1576"/>
                      <a:gd name="T88" fmla="*/ 2147483647 w 4756"/>
                      <a:gd name="T89" fmla="*/ 2147483647 h 1576"/>
                      <a:gd name="T90" fmla="*/ 2147483647 w 4756"/>
                      <a:gd name="T91" fmla="*/ 2147483647 h 1576"/>
                      <a:gd name="T92" fmla="*/ 2147483647 w 4756"/>
                      <a:gd name="T93" fmla="*/ 2147483647 h 1576"/>
                      <a:gd name="T94" fmla="*/ 2147483647 w 4756"/>
                      <a:gd name="T95" fmla="*/ 2147483647 h 1576"/>
                      <a:gd name="T96" fmla="*/ 2147483647 w 4756"/>
                      <a:gd name="T97" fmla="*/ 2147483647 h 1576"/>
                      <a:gd name="T98" fmla="*/ 2147483647 w 4756"/>
                      <a:gd name="T99" fmla="*/ 2147483647 h 1576"/>
                      <a:gd name="T100" fmla="*/ 2147483647 w 4756"/>
                      <a:gd name="T101" fmla="*/ 2147483647 h 1576"/>
                      <a:gd name="T102" fmla="*/ 0 w 4756"/>
                      <a:gd name="T103" fmla="*/ 2147483647 h 157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756"/>
                      <a:gd name="T157" fmla="*/ 0 h 1576"/>
                      <a:gd name="T158" fmla="*/ 4756 w 4756"/>
                      <a:gd name="T159" fmla="*/ 1576 h 157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12700">
                    <a:noFill/>
                    <a:round/>
                    <a:headEnd/>
                    <a:tailEnd/>
                  </a:ln>
                </p:spPr>
                <p:txBody>
                  <a:bodyPr wrap="square"/>
                  <a:lstStyle/>
                  <a:p>
                    <a:pPr latinLnBrk="0"/>
                    <a:endParaRPr lang="zh-CN" altLang="en-US" sz="2000">
                      <a:latin typeface="Bookman Old Style" pitchFamily="18" charset="0"/>
                    </a:endParaRPr>
                  </a:p>
                </p:txBody>
              </p:sp>
            </p:grpSp>
          </p:grpSp>
        </p:grpSp>
        <p:sp>
          <p:nvSpPr>
            <p:cNvPr id="9" name="모서리가 둥근 직사각형 8"/>
            <p:cNvSpPr/>
            <p:nvPr/>
          </p:nvSpPr>
          <p:spPr bwMode="auto">
            <a:xfrm>
              <a:off x="1987550" y="3055938"/>
              <a:ext cx="6429375" cy="857250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/>
            <a:p>
              <a:pPr algn="ctr" latinLnBrk="0">
                <a:defRPr/>
              </a:pPr>
              <a:endParaRPr lang="ko-KR" altLang="en-US" sz="2000">
                <a:latin typeface="Bookman Old Style" pitchFamily="18" charset="0"/>
              </a:endParaRPr>
            </a:p>
          </p:txBody>
        </p:sp>
        <p:grpSp>
          <p:nvGrpSpPr>
            <p:cNvPr id="10" name="그룹 84"/>
            <p:cNvGrpSpPr>
              <a:grpSpLocks/>
            </p:cNvGrpSpPr>
            <p:nvPr/>
          </p:nvGrpSpPr>
          <p:grpSpPr bwMode="auto">
            <a:xfrm>
              <a:off x="2273300" y="2484438"/>
              <a:ext cx="5507038" cy="1143000"/>
              <a:chOff x="3214678" y="4929198"/>
              <a:chExt cx="5507033" cy="1143008"/>
            </a:xfrm>
          </p:grpSpPr>
          <p:grpSp>
            <p:nvGrpSpPr>
              <p:cNvPr id="11" name="그룹 85"/>
              <p:cNvGrpSpPr>
                <a:grpSpLocks/>
              </p:cNvGrpSpPr>
              <p:nvPr/>
            </p:nvGrpSpPr>
            <p:grpSpPr bwMode="auto">
              <a:xfrm>
                <a:off x="4141346" y="5057638"/>
                <a:ext cx="4580365" cy="886128"/>
                <a:chOff x="4429707" y="5541624"/>
                <a:chExt cx="4866085" cy="559454"/>
              </a:xfrm>
            </p:grpSpPr>
            <p:sp>
              <p:nvSpPr>
                <p:cNvPr id="47" name="AutoShape 50"/>
                <p:cNvSpPr>
                  <a:spLocks noChangeArrowheads="1"/>
                </p:cNvSpPr>
                <p:nvPr/>
              </p:nvSpPr>
              <p:spPr bwMode="auto">
                <a:xfrm>
                  <a:off x="4430165" y="5541717"/>
                  <a:ext cx="4865627" cy="55926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19050" algn="ctr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square" lIns="342000" tIns="36000" bIns="36000" anchor="ctr"/>
                <a:lstStyle/>
                <a:p>
                  <a:r>
                    <a:rPr lang="en-US" altLang="zh-CN" sz="2000" dirty="0" smtClean="0">
                      <a:latin typeface="Bookman Old Style" pitchFamily="18" charset="0"/>
                    </a:rPr>
                    <a:t>Lawyer Paxton urges her to divorce the husband.</a:t>
                  </a:r>
                </a:p>
              </p:txBody>
            </p:sp>
            <p:sp>
              <p:nvSpPr>
                <p:cNvPr id="15414" name="AutoShape 51"/>
                <p:cNvSpPr>
                  <a:spLocks noChangeArrowheads="1"/>
                </p:cNvSpPr>
                <p:nvPr/>
              </p:nvSpPr>
              <p:spPr bwMode="auto">
                <a:xfrm>
                  <a:off x="4588479" y="5572140"/>
                  <a:ext cx="4555521" cy="26277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>
                        <a:alpha val="37999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square" lIns="342000" tIns="190800" anchor="ctr"/>
                <a:lstStyle/>
                <a:p>
                  <a:pPr latinLnBrk="0"/>
                  <a:endParaRPr lang="ko-KR" altLang="ko-KR" sz="2000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3" name="그룹 87"/>
              <p:cNvGrpSpPr>
                <a:grpSpLocks/>
              </p:cNvGrpSpPr>
              <p:nvPr/>
            </p:nvGrpSpPr>
            <p:grpSpPr bwMode="auto">
              <a:xfrm>
                <a:off x="3214678" y="4929198"/>
                <a:ext cx="1149315" cy="1143008"/>
                <a:chOff x="3417888" y="2227216"/>
                <a:chExt cx="2314575" cy="2301875"/>
              </a:xfrm>
            </p:grpSpPr>
            <p:grpSp>
              <p:nvGrpSpPr>
                <p:cNvPr id="14" name="Group 53"/>
                <p:cNvGrpSpPr>
                  <a:grpSpLocks/>
                </p:cNvGrpSpPr>
                <p:nvPr/>
              </p:nvGrpSpPr>
              <p:grpSpPr bwMode="auto">
                <a:xfrm>
                  <a:off x="3417888" y="2227216"/>
                  <a:ext cx="2314575" cy="2301875"/>
                  <a:chOff x="549" y="2205"/>
                  <a:chExt cx="1406" cy="1402"/>
                </a:xfrm>
              </p:grpSpPr>
              <p:sp>
                <p:nvSpPr>
                  <p:cNvPr id="45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549" y="2205"/>
                    <a:ext cx="1406" cy="140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E0000"/>
                      </a:gs>
                      <a:gs pos="100000">
                        <a:srgbClr val="C00000"/>
                      </a:gs>
                    </a:gsLst>
                    <a:lin ang="54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149987" dist="127000" dir="2880000" algn="ctr">
                      <a:srgbClr val="000000">
                        <a:alpha val="2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1500000"/>
                    </a:lightRig>
                  </a:scene3d>
                  <a:sp3d prstMaterial="metal">
                    <a:bevelT w="146050" h="139700"/>
                  </a:sp3d>
                </p:spPr>
                <p:txBody>
                  <a:bodyPr wrap="square" lIns="72000" tIns="0" rIns="72000" bIns="0" anchor="ctr"/>
                  <a:lstStyle/>
                  <a:p>
                    <a:pPr algn="ctr" fontAlgn="auto" latinLnBrk="0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ko-KR" altLang="en-US" sz="2000" b="1" kern="0" dirty="0">
                      <a:solidFill>
                        <a:schemeClr val="bg1"/>
                      </a:solidFill>
                      <a:latin typeface="Bookman Old Style" pitchFamily="18" charset="0"/>
                      <a:ea typeface="+mn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41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827" y="2381"/>
                    <a:ext cx="236" cy="23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square" anchor="ctr"/>
                  <a:lstStyle/>
                  <a:p>
                    <a:pPr latinLnBrk="0"/>
                    <a:endParaRPr lang="ko-KR" altLang="ko-KR" sz="2000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5408" name="Freeform 56"/>
                <p:cNvSpPr>
                  <a:spLocks/>
                </p:cNvSpPr>
                <p:nvPr/>
              </p:nvSpPr>
              <p:spPr bwMode="auto">
                <a:xfrm>
                  <a:off x="3540125" y="2263728"/>
                  <a:ext cx="2073275" cy="692150"/>
                </a:xfrm>
                <a:custGeom>
                  <a:avLst/>
                  <a:gdLst>
                    <a:gd name="T0" fmla="*/ 0 w 4756"/>
                    <a:gd name="T1" fmla="*/ 2147483647 h 1576"/>
                    <a:gd name="T2" fmla="*/ 2147483647 w 4756"/>
                    <a:gd name="T3" fmla="*/ 2147483647 h 1576"/>
                    <a:gd name="T4" fmla="*/ 2147483647 w 4756"/>
                    <a:gd name="T5" fmla="*/ 2147483647 h 1576"/>
                    <a:gd name="T6" fmla="*/ 2147483647 w 4756"/>
                    <a:gd name="T7" fmla="*/ 2147483647 h 1576"/>
                    <a:gd name="T8" fmla="*/ 2147483647 w 4756"/>
                    <a:gd name="T9" fmla="*/ 2147483647 h 1576"/>
                    <a:gd name="T10" fmla="*/ 2147483647 w 4756"/>
                    <a:gd name="T11" fmla="*/ 2147483647 h 1576"/>
                    <a:gd name="T12" fmla="*/ 2147483647 w 4756"/>
                    <a:gd name="T13" fmla="*/ 2147483647 h 1576"/>
                    <a:gd name="T14" fmla="*/ 2147483647 w 4756"/>
                    <a:gd name="T15" fmla="*/ 2147483647 h 1576"/>
                    <a:gd name="T16" fmla="*/ 2147483647 w 4756"/>
                    <a:gd name="T17" fmla="*/ 2147483647 h 1576"/>
                    <a:gd name="T18" fmla="*/ 2147483647 w 4756"/>
                    <a:gd name="T19" fmla="*/ 2147483647 h 1576"/>
                    <a:gd name="T20" fmla="*/ 2147483647 w 4756"/>
                    <a:gd name="T21" fmla="*/ 2147483647 h 1576"/>
                    <a:gd name="T22" fmla="*/ 2147483647 w 4756"/>
                    <a:gd name="T23" fmla="*/ 2147483647 h 1576"/>
                    <a:gd name="T24" fmla="*/ 2147483647 w 4756"/>
                    <a:gd name="T25" fmla="*/ 2147483647 h 1576"/>
                    <a:gd name="T26" fmla="*/ 2147483647 w 4756"/>
                    <a:gd name="T27" fmla="*/ 2147483647 h 1576"/>
                    <a:gd name="T28" fmla="*/ 2147483647 w 4756"/>
                    <a:gd name="T29" fmla="*/ 2147483647 h 1576"/>
                    <a:gd name="T30" fmla="*/ 2147483647 w 4756"/>
                    <a:gd name="T31" fmla="*/ 2147483647 h 1576"/>
                    <a:gd name="T32" fmla="*/ 2147483647 w 4756"/>
                    <a:gd name="T33" fmla="*/ 2147483647 h 1576"/>
                    <a:gd name="T34" fmla="*/ 2147483647 w 4756"/>
                    <a:gd name="T35" fmla="*/ 2147483647 h 1576"/>
                    <a:gd name="T36" fmla="*/ 2147483647 w 4756"/>
                    <a:gd name="T37" fmla="*/ 2147483647 h 1576"/>
                    <a:gd name="T38" fmla="*/ 2147483647 w 4756"/>
                    <a:gd name="T39" fmla="*/ 2147483647 h 1576"/>
                    <a:gd name="T40" fmla="*/ 2147483647 w 4756"/>
                    <a:gd name="T41" fmla="*/ 2147483647 h 1576"/>
                    <a:gd name="T42" fmla="*/ 2147483647 w 4756"/>
                    <a:gd name="T43" fmla="*/ 2147483647 h 1576"/>
                    <a:gd name="T44" fmla="*/ 2147483647 w 4756"/>
                    <a:gd name="T45" fmla="*/ 2147483647 h 1576"/>
                    <a:gd name="T46" fmla="*/ 2147483647 w 4756"/>
                    <a:gd name="T47" fmla="*/ 2147483647 h 1576"/>
                    <a:gd name="T48" fmla="*/ 2147483647 w 4756"/>
                    <a:gd name="T49" fmla="*/ 2147483647 h 1576"/>
                    <a:gd name="T50" fmla="*/ 2147483647 w 4756"/>
                    <a:gd name="T51" fmla="*/ 0 h 1576"/>
                    <a:gd name="T52" fmla="*/ 2147483647 w 4756"/>
                    <a:gd name="T53" fmla="*/ 0 h 1576"/>
                    <a:gd name="T54" fmla="*/ 2147483647 w 4756"/>
                    <a:gd name="T55" fmla="*/ 2147483647 h 1576"/>
                    <a:gd name="T56" fmla="*/ 2147483647 w 4756"/>
                    <a:gd name="T57" fmla="*/ 2147483647 h 1576"/>
                    <a:gd name="T58" fmla="*/ 2147483647 w 4756"/>
                    <a:gd name="T59" fmla="*/ 2147483647 h 1576"/>
                    <a:gd name="T60" fmla="*/ 2147483647 w 4756"/>
                    <a:gd name="T61" fmla="*/ 2147483647 h 1576"/>
                    <a:gd name="T62" fmla="*/ 2147483647 w 4756"/>
                    <a:gd name="T63" fmla="*/ 2147483647 h 1576"/>
                    <a:gd name="T64" fmla="*/ 2147483647 w 4756"/>
                    <a:gd name="T65" fmla="*/ 2147483647 h 1576"/>
                    <a:gd name="T66" fmla="*/ 2147483647 w 4756"/>
                    <a:gd name="T67" fmla="*/ 2147483647 h 1576"/>
                    <a:gd name="T68" fmla="*/ 2147483647 w 4756"/>
                    <a:gd name="T69" fmla="*/ 2147483647 h 1576"/>
                    <a:gd name="T70" fmla="*/ 2147483647 w 4756"/>
                    <a:gd name="T71" fmla="*/ 2147483647 h 1576"/>
                    <a:gd name="T72" fmla="*/ 2147483647 w 4756"/>
                    <a:gd name="T73" fmla="*/ 2147483647 h 1576"/>
                    <a:gd name="T74" fmla="*/ 2147483647 w 4756"/>
                    <a:gd name="T75" fmla="*/ 2147483647 h 1576"/>
                    <a:gd name="T76" fmla="*/ 2147483647 w 4756"/>
                    <a:gd name="T77" fmla="*/ 2147483647 h 1576"/>
                    <a:gd name="T78" fmla="*/ 2147483647 w 4756"/>
                    <a:gd name="T79" fmla="*/ 2147483647 h 1576"/>
                    <a:gd name="T80" fmla="*/ 2147483647 w 4756"/>
                    <a:gd name="T81" fmla="*/ 2147483647 h 1576"/>
                    <a:gd name="T82" fmla="*/ 2147483647 w 4756"/>
                    <a:gd name="T83" fmla="*/ 2147483647 h 1576"/>
                    <a:gd name="T84" fmla="*/ 2147483647 w 4756"/>
                    <a:gd name="T85" fmla="*/ 2147483647 h 1576"/>
                    <a:gd name="T86" fmla="*/ 2147483647 w 4756"/>
                    <a:gd name="T87" fmla="*/ 2147483647 h 1576"/>
                    <a:gd name="T88" fmla="*/ 2147483647 w 4756"/>
                    <a:gd name="T89" fmla="*/ 2147483647 h 1576"/>
                    <a:gd name="T90" fmla="*/ 2147483647 w 4756"/>
                    <a:gd name="T91" fmla="*/ 2147483647 h 1576"/>
                    <a:gd name="T92" fmla="*/ 2147483647 w 4756"/>
                    <a:gd name="T93" fmla="*/ 2147483647 h 1576"/>
                    <a:gd name="T94" fmla="*/ 2147483647 w 4756"/>
                    <a:gd name="T95" fmla="*/ 2147483647 h 1576"/>
                    <a:gd name="T96" fmla="*/ 2147483647 w 4756"/>
                    <a:gd name="T97" fmla="*/ 2147483647 h 1576"/>
                    <a:gd name="T98" fmla="*/ 2147483647 w 4756"/>
                    <a:gd name="T99" fmla="*/ 2147483647 h 1576"/>
                    <a:gd name="T100" fmla="*/ 2147483647 w 4756"/>
                    <a:gd name="T101" fmla="*/ 2147483647 h 1576"/>
                    <a:gd name="T102" fmla="*/ 0 w 4756"/>
                    <a:gd name="T103" fmla="*/ 2147483647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square"/>
                <a:lstStyle/>
                <a:p>
                  <a:pPr latinLnBrk="0"/>
                  <a:endParaRPr lang="zh-CN" altLang="en-US" sz="2000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6" name="그룹 95"/>
            <p:cNvGrpSpPr>
              <a:grpSpLocks/>
            </p:cNvGrpSpPr>
            <p:nvPr/>
          </p:nvGrpSpPr>
          <p:grpSpPr bwMode="auto">
            <a:xfrm>
              <a:off x="2273300" y="3484563"/>
              <a:ext cx="6429375" cy="1428750"/>
              <a:chOff x="1785918" y="2000240"/>
              <a:chExt cx="6429420" cy="142876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1785918" y="2571744"/>
                <a:ext cx="6429420" cy="8572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alpha val="43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/>
              <a:p>
                <a:pPr algn="ctr" latinLnBrk="0">
                  <a:defRPr/>
                </a:pPr>
                <a:endParaRPr lang="ko-KR" altLang="en-US" sz="2000">
                  <a:latin typeface="Bookman Old Style" pitchFamily="18" charset="0"/>
                </a:endParaRPr>
              </a:p>
            </p:txBody>
          </p:sp>
          <p:grpSp>
            <p:nvGrpSpPr>
              <p:cNvPr id="17" name="그룹 97"/>
              <p:cNvGrpSpPr>
                <a:grpSpLocks/>
              </p:cNvGrpSpPr>
              <p:nvPr/>
            </p:nvGrpSpPr>
            <p:grpSpPr bwMode="auto">
              <a:xfrm>
                <a:off x="2071670" y="2000240"/>
                <a:ext cx="5507033" cy="1143008"/>
                <a:chOff x="3214678" y="4929198"/>
                <a:chExt cx="5507033" cy="1143008"/>
              </a:xfrm>
            </p:grpSpPr>
            <p:grpSp>
              <p:nvGrpSpPr>
                <p:cNvPr id="18" name="그룹 98"/>
                <p:cNvGrpSpPr>
                  <a:grpSpLocks/>
                </p:cNvGrpSpPr>
                <p:nvPr/>
              </p:nvGrpSpPr>
              <p:grpSpPr bwMode="auto">
                <a:xfrm>
                  <a:off x="4141346" y="5057638"/>
                  <a:ext cx="4580365" cy="886128"/>
                  <a:chOff x="4429707" y="5541624"/>
                  <a:chExt cx="4866085" cy="559454"/>
                </a:xfrm>
              </p:grpSpPr>
              <p:sp>
                <p:nvSpPr>
                  <p:cNvPr id="37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430173" y="5541717"/>
                    <a:ext cx="4865665" cy="55926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19050" algn="ctr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wrap="square" lIns="342000" tIns="36000" bIns="36000" anchor="ctr"/>
                  <a:lstStyle/>
                  <a:p>
                    <a:r>
                      <a:rPr lang="en-US" altLang="zh-CN" sz="2000" dirty="0" smtClean="0">
                        <a:latin typeface="Bookman Old Style" pitchFamily="18" charset="0"/>
                      </a:rPr>
                      <a:t>Her husband returns and promises her a new life.</a:t>
                    </a:r>
                    <a:endParaRPr lang="zh-CN" altLang="en-US" sz="2000" dirty="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5402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588479" y="5572140"/>
                    <a:ext cx="4555521" cy="26277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FFFFFF">
                          <a:alpha val="37999"/>
                        </a:srgbClr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square" lIns="342000" tIns="190800" anchor="ctr"/>
                  <a:lstStyle/>
                  <a:p>
                    <a:pPr latinLnBrk="0"/>
                    <a:endParaRPr lang="ko-KR" altLang="ko-KR" sz="2000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20" name="그룹 100"/>
                <p:cNvGrpSpPr>
                  <a:grpSpLocks/>
                </p:cNvGrpSpPr>
                <p:nvPr/>
              </p:nvGrpSpPr>
              <p:grpSpPr bwMode="auto">
                <a:xfrm>
                  <a:off x="3214678" y="4929198"/>
                  <a:ext cx="1149315" cy="1143008"/>
                  <a:chOff x="3417888" y="2227216"/>
                  <a:chExt cx="2314575" cy="2301875"/>
                </a:xfrm>
              </p:grpSpPr>
              <p:grpSp>
                <p:nvGrpSpPr>
                  <p:cNvPr id="2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17888" y="2227216"/>
                    <a:ext cx="2314575" cy="2301875"/>
                    <a:chOff x="549" y="2205"/>
                    <a:chExt cx="1406" cy="1402"/>
                  </a:xfrm>
                </p:grpSpPr>
                <p:sp>
                  <p:nvSpPr>
                    <p:cNvPr id="35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9" y="2205"/>
                      <a:ext cx="1406" cy="140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9E0000"/>
                        </a:gs>
                        <a:gs pos="100000">
                          <a:srgbClr val="C00000"/>
                        </a:gs>
                      </a:gsLst>
                      <a:lin ang="5400000" scaled="1"/>
                    </a:gradFill>
                    <a:ln w="19050" algn="ctr">
                      <a:noFill/>
                      <a:round/>
                      <a:headEnd/>
                      <a:tailEnd/>
                    </a:ln>
                    <a:effectLst>
                      <a:outerShdw blurRad="149987" dist="127000" dir="2880000" algn="ctr">
                        <a:srgbClr val="000000">
                          <a:alpha val="28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contrasting" dir="t">
                        <a:rot lat="0" lon="0" rev="1500000"/>
                      </a:lightRig>
                    </a:scene3d>
                    <a:sp3d prstMaterial="metal">
                      <a:bevelT w="146050" h="139700"/>
                    </a:sp3d>
                  </p:spPr>
                  <p:txBody>
                    <a:bodyPr wrap="square" lIns="72000" tIns="0" rIns="72000" bIns="0" anchor="ctr"/>
                    <a:lstStyle/>
                    <a:p>
                      <a:pPr algn="ctr" fontAlgn="auto" latinLnBrk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0" lang="ko-KR" altLang="en-US" sz="2000" b="1" kern="0" dirty="0">
                        <a:solidFill>
                          <a:schemeClr val="bg1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400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7" y="2381"/>
                      <a:ext cx="236" cy="23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square" anchor="ctr"/>
                    <a:lstStyle/>
                    <a:p>
                      <a:pPr latinLnBrk="0"/>
                      <a:endParaRPr lang="ko-KR" altLang="ko-KR" sz="2000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5396" name="Freeform 56"/>
                  <p:cNvSpPr>
                    <a:spLocks/>
                  </p:cNvSpPr>
                  <p:nvPr/>
                </p:nvSpPr>
                <p:spPr bwMode="auto">
                  <a:xfrm>
                    <a:off x="3540125" y="2263728"/>
                    <a:ext cx="2073275" cy="692150"/>
                  </a:xfrm>
                  <a:custGeom>
                    <a:avLst/>
                    <a:gdLst>
                      <a:gd name="T0" fmla="*/ 0 w 4756"/>
                      <a:gd name="T1" fmla="*/ 2147483647 h 1576"/>
                      <a:gd name="T2" fmla="*/ 2147483647 w 4756"/>
                      <a:gd name="T3" fmla="*/ 2147483647 h 1576"/>
                      <a:gd name="T4" fmla="*/ 2147483647 w 4756"/>
                      <a:gd name="T5" fmla="*/ 2147483647 h 1576"/>
                      <a:gd name="T6" fmla="*/ 2147483647 w 4756"/>
                      <a:gd name="T7" fmla="*/ 2147483647 h 1576"/>
                      <a:gd name="T8" fmla="*/ 2147483647 w 4756"/>
                      <a:gd name="T9" fmla="*/ 2147483647 h 1576"/>
                      <a:gd name="T10" fmla="*/ 2147483647 w 4756"/>
                      <a:gd name="T11" fmla="*/ 2147483647 h 1576"/>
                      <a:gd name="T12" fmla="*/ 2147483647 w 4756"/>
                      <a:gd name="T13" fmla="*/ 2147483647 h 1576"/>
                      <a:gd name="T14" fmla="*/ 2147483647 w 4756"/>
                      <a:gd name="T15" fmla="*/ 2147483647 h 1576"/>
                      <a:gd name="T16" fmla="*/ 2147483647 w 4756"/>
                      <a:gd name="T17" fmla="*/ 2147483647 h 1576"/>
                      <a:gd name="T18" fmla="*/ 2147483647 w 4756"/>
                      <a:gd name="T19" fmla="*/ 2147483647 h 1576"/>
                      <a:gd name="T20" fmla="*/ 2147483647 w 4756"/>
                      <a:gd name="T21" fmla="*/ 2147483647 h 1576"/>
                      <a:gd name="T22" fmla="*/ 2147483647 w 4756"/>
                      <a:gd name="T23" fmla="*/ 2147483647 h 1576"/>
                      <a:gd name="T24" fmla="*/ 2147483647 w 4756"/>
                      <a:gd name="T25" fmla="*/ 2147483647 h 1576"/>
                      <a:gd name="T26" fmla="*/ 2147483647 w 4756"/>
                      <a:gd name="T27" fmla="*/ 2147483647 h 1576"/>
                      <a:gd name="T28" fmla="*/ 2147483647 w 4756"/>
                      <a:gd name="T29" fmla="*/ 2147483647 h 1576"/>
                      <a:gd name="T30" fmla="*/ 2147483647 w 4756"/>
                      <a:gd name="T31" fmla="*/ 2147483647 h 1576"/>
                      <a:gd name="T32" fmla="*/ 2147483647 w 4756"/>
                      <a:gd name="T33" fmla="*/ 2147483647 h 1576"/>
                      <a:gd name="T34" fmla="*/ 2147483647 w 4756"/>
                      <a:gd name="T35" fmla="*/ 2147483647 h 1576"/>
                      <a:gd name="T36" fmla="*/ 2147483647 w 4756"/>
                      <a:gd name="T37" fmla="*/ 2147483647 h 1576"/>
                      <a:gd name="T38" fmla="*/ 2147483647 w 4756"/>
                      <a:gd name="T39" fmla="*/ 2147483647 h 1576"/>
                      <a:gd name="T40" fmla="*/ 2147483647 w 4756"/>
                      <a:gd name="T41" fmla="*/ 2147483647 h 1576"/>
                      <a:gd name="T42" fmla="*/ 2147483647 w 4756"/>
                      <a:gd name="T43" fmla="*/ 2147483647 h 1576"/>
                      <a:gd name="T44" fmla="*/ 2147483647 w 4756"/>
                      <a:gd name="T45" fmla="*/ 2147483647 h 1576"/>
                      <a:gd name="T46" fmla="*/ 2147483647 w 4756"/>
                      <a:gd name="T47" fmla="*/ 2147483647 h 1576"/>
                      <a:gd name="T48" fmla="*/ 2147483647 w 4756"/>
                      <a:gd name="T49" fmla="*/ 2147483647 h 1576"/>
                      <a:gd name="T50" fmla="*/ 2147483647 w 4756"/>
                      <a:gd name="T51" fmla="*/ 0 h 1576"/>
                      <a:gd name="T52" fmla="*/ 2147483647 w 4756"/>
                      <a:gd name="T53" fmla="*/ 0 h 1576"/>
                      <a:gd name="T54" fmla="*/ 2147483647 w 4756"/>
                      <a:gd name="T55" fmla="*/ 2147483647 h 1576"/>
                      <a:gd name="T56" fmla="*/ 2147483647 w 4756"/>
                      <a:gd name="T57" fmla="*/ 2147483647 h 1576"/>
                      <a:gd name="T58" fmla="*/ 2147483647 w 4756"/>
                      <a:gd name="T59" fmla="*/ 2147483647 h 1576"/>
                      <a:gd name="T60" fmla="*/ 2147483647 w 4756"/>
                      <a:gd name="T61" fmla="*/ 2147483647 h 1576"/>
                      <a:gd name="T62" fmla="*/ 2147483647 w 4756"/>
                      <a:gd name="T63" fmla="*/ 2147483647 h 1576"/>
                      <a:gd name="T64" fmla="*/ 2147483647 w 4756"/>
                      <a:gd name="T65" fmla="*/ 2147483647 h 1576"/>
                      <a:gd name="T66" fmla="*/ 2147483647 w 4756"/>
                      <a:gd name="T67" fmla="*/ 2147483647 h 1576"/>
                      <a:gd name="T68" fmla="*/ 2147483647 w 4756"/>
                      <a:gd name="T69" fmla="*/ 2147483647 h 1576"/>
                      <a:gd name="T70" fmla="*/ 2147483647 w 4756"/>
                      <a:gd name="T71" fmla="*/ 2147483647 h 1576"/>
                      <a:gd name="T72" fmla="*/ 2147483647 w 4756"/>
                      <a:gd name="T73" fmla="*/ 2147483647 h 1576"/>
                      <a:gd name="T74" fmla="*/ 2147483647 w 4756"/>
                      <a:gd name="T75" fmla="*/ 2147483647 h 1576"/>
                      <a:gd name="T76" fmla="*/ 2147483647 w 4756"/>
                      <a:gd name="T77" fmla="*/ 2147483647 h 1576"/>
                      <a:gd name="T78" fmla="*/ 2147483647 w 4756"/>
                      <a:gd name="T79" fmla="*/ 2147483647 h 1576"/>
                      <a:gd name="T80" fmla="*/ 2147483647 w 4756"/>
                      <a:gd name="T81" fmla="*/ 2147483647 h 1576"/>
                      <a:gd name="T82" fmla="*/ 2147483647 w 4756"/>
                      <a:gd name="T83" fmla="*/ 2147483647 h 1576"/>
                      <a:gd name="T84" fmla="*/ 2147483647 w 4756"/>
                      <a:gd name="T85" fmla="*/ 2147483647 h 1576"/>
                      <a:gd name="T86" fmla="*/ 2147483647 w 4756"/>
                      <a:gd name="T87" fmla="*/ 2147483647 h 1576"/>
                      <a:gd name="T88" fmla="*/ 2147483647 w 4756"/>
                      <a:gd name="T89" fmla="*/ 2147483647 h 1576"/>
                      <a:gd name="T90" fmla="*/ 2147483647 w 4756"/>
                      <a:gd name="T91" fmla="*/ 2147483647 h 1576"/>
                      <a:gd name="T92" fmla="*/ 2147483647 w 4756"/>
                      <a:gd name="T93" fmla="*/ 2147483647 h 1576"/>
                      <a:gd name="T94" fmla="*/ 2147483647 w 4756"/>
                      <a:gd name="T95" fmla="*/ 2147483647 h 1576"/>
                      <a:gd name="T96" fmla="*/ 2147483647 w 4756"/>
                      <a:gd name="T97" fmla="*/ 2147483647 h 1576"/>
                      <a:gd name="T98" fmla="*/ 2147483647 w 4756"/>
                      <a:gd name="T99" fmla="*/ 2147483647 h 1576"/>
                      <a:gd name="T100" fmla="*/ 2147483647 w 4756"/>
                      <a:gd name="T101" fmla="*/ 2147483647 h 1576"/>
                      <a:gd name="T102" fmla="*/ 0 w 4756"/>
                      <a:gd name="T103" fmla="*/ 2147483647 h 157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756"/>
                      <a:gd name="T157" fmla="*/ 0 h 1576"/>
                      <a:gd name="T158" fmla="*/ 4756 w 4756"/>
                      <a:gd name="T159" fmla="*/ 1576 h 157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767676">
                          <a:alpha val="0"/>
                        </a:srgbClr>
                      </a:gs>
                    </a:gsLst>
                    <a:lin ang="5400000" scaled="1"/>
                  </a:gradFill>
                  <a:ln w="12700">
                    <a:noFill/>
                    <a:round/>
                    <a:headEnd/>
                    <a:tailEnd/>
                  </a:ln>
                </p:spPr>
                <p:txBody>
                  <a:bodyPr wrap="square"/>
                  <a:lstStyle/>
                  <a:p>
                    <a:pPr latinLnBrk="0"/>
                    <a:endParaRPr lang="zh-CN" altLang="en-US" sz="2000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28" name="그룹 112"/>
            <p:cNvGrpSpPr>
              <a:grpSpLocks/>
            </p:cNvGrpSpPr>
            <p:nvPr/>
          </p:nvGrpSpPr>
          <p:grpSpPr bwMode="auto">
            <a:xfrm>
              <a:off x="3018612" y="4628174"/>
              <a:ext cx="801682" cy="546283"/>
              <a:chOff x="3388491" y="5215560"/>
              <a:chExt cx="801688" cy="546287"/>
            </a:xfrm>
          </p:grpSpPr>
          <p:sp>
            <p:nvSpPr>
              <p:cNvPr id="15386" name="Oval 55"/>
              <p:cNvSpPr>
                <a:spLocks noChangeArrowheads="1"/>
              </p:cNvSpPr>
              <p:nvPr/>
            </p:nvSpPr>
            <p:spPr bwMode="auto">
              <a:xfrm>
                <a:off x="3441925" y="5215560"/>
                <a:ext cx="192915" cy="1915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square" anchor="ctr"/>
              <a:lstStyle/>
              <a:p>
                <a:pPr latinLnBrk="0"/>
                <a:endParaRPr lang="ko-KR" altLang="ko-KR" sz="2000">
                  <a:latin typeface="Bookman Old Style" pitchFamily="18" charset="0"/>
                </a:endParaRPr>
              </a:p>
            </p:txBody>
          </p:sp>
          <p:sp>
            <p:nvSpPr>
              <p:cNvPr id="15380" name="WordArt 25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88491" y="5525310"/>
                <a:ext cx="801688" cy="236537"/>
              </a:xfrm>
              <a:prstGeom prst="rect">
                <a:avLst/>
              </a:prstGeom>
            </p:spPr>
            <p:txBody>
              <a:bodyPr wrap="squar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latinLnBrk="0"/>
                <a:r>
                  <a:rPr lang="en-US" altLang="zh-CN" sz="2000" kern="10" spc="-7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17961" dir="2700000" algn="ctr" rotWithShape="0">
                        <a:schemeClr val="bg1">
                          <a:alpha val="35001"/>
                        </a:schemeClr>
                      </a:outerShdw>
                    </a:effectLst>
                    <a:latin typeface="Bookman Old Style" pitchFamily="18" charset="0"/>
                  </a:rPr>
                  <a:t>2001. 05</a:t>
                </a:r>
                <a:endParaRPr lang="zh-CN" altLang="en-US" sz="2000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17961" dir="2700000" algn="ctr" rotWithShape="0">
                      <a:schemeClr val="bg1">
                        <a:alpha val="35001"/>
                      </a:schemeClr>
                    </a:outerShdw>
                  </a:effectLst>
                  <a:latin typeface="Bookman Old Style" pitchFamily="18" charset="0"/>
                </a:endParaRPr>
              </a:p>
            </p:txBody>
          </p:sp>
        </p:grpSp>
      </p:grpSp>
      <p:sp>
        <p:nvSpPr>
          <p:cNvPr id="61" name="제목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331788"/>
          </a:xfrm>
        </p:spPr>
        <p:txBody>
          <a:bodyPr/>
          <a:lstStyle/>
          <a:p>
            <a:r>
              <a:rPr lang="en-US" altLang="ko-KR" dirty="0" smtClean="0">
                <a:latin typeface="Bookman Old Style" pitchFamily="18" charset="0"/>
              </a:rPr>
              <a:t>The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>
          <a:xfrm>
            <a:off x="0" y="508000"/>
            <a:ext cx="9144000" cy="331788"/>
          </a:xfrm>
        </p:spPr>
        <p:txBody>
          <a:bodyPr/>
          <a:lstStyle/>
          <a:p>
            <a:pPr algn="ctr"/>
            <a:r>
              <a:rPr lang="en-US" altLang="ko-KR" dirty="0" smtClean="0">
                <a:latin typeface="Bookman Old Style" pitchFamily="18" charset="0"/>
              </a:rPr>
              <a:t>The </a:t>
            </a:r>
            <a:r>
              <a:rPr lang="en-US" altLang="ko-KR" dirty="0" err="1" smtClean="0">
                <a:latin typeface="Bookman Old Style" pitchFamily="18" charset="0"/>
              </a:rPr>
              <a:t>Humour</a:t>
            </a:r>
            <a:endParaRPr lang="en-US" altLang="ko-KR" dirty="0" smtClean="0">
              <a:latin typeface="Bookman Old Style" pitchFamily="18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31640" y="1309688"/>
            <a:ext cx="6480721" cy="931862"/>
            <a:chOff x="1706697" y="1309688"/>
            <a:chExt cx="5929794" cy="931862"/>
          </a:xfrm>
        </p:grpSpPr>
        <p:sp>
          <p:nvSpPr>
            <p:cNvPr id="4" name="AutoShape 864"/>
            <p:cNvSpPr>
              <a:spLocks noChangeArrowheads="1"/>
            </p:cNvSpPr>
            <p:nvPr/>
          </p:nvSpPr>
          <p:spPr bwMode="auto">
            <a:xfrm>
              <a:off x="1706697" y="1341840"/>
              <a:ext cx="5929794" cy="7857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square" lIns="72000" tIns="0" rIns="72000" bIns="0" anchor="ctr">
              <a:noAutofit/>
            </a:bodyPr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2" name="Group 48"/>
            <p:cNvGrpSpPr>
              <a:grpSpLocks/>
            </p:cNvGrpSpPr>
            <p:nvPr/>
          </p:nvGrpSpPr>
          <p:grpSpPr bwMode="auto">
            <a:xfrm>
              <a:off x="2411413" y="1309688"/>
              <a:ext cx="5145087" cy="931862"/>
              <a:chOff x="1383" y="890"/>
              <a:chExt cx="2948" cy="549"/>
            </a:xfrm>
          </p:grpSpPr>
          <p:pic>
            <p:nvPicPr>
              <p:cNvPr id="11309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33" name="AutoShape 50"/>
              <p:cNvSpPr>
                <a:spLocks noChangeArrowheads="1"/>
              </p:cNvSpPr>
              <p:nvPr/>
            </p:nvSpPr>
            <p:spPr bwMode="auto">
              <a:xfrm>
                <a:off x="1460" y="972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square" lIns="342000" tIns="36000" bIns="36000" anchor="ctr">
                <a:noAutofit/>
              </a:bodyPr>
              <a:lstStyle/>
              <a:p>
                <a:r>
                  <a:rPr lang="en-US" altLang="zh-CN" sz="2000" b="1" dirty="0" smtClean="0">
                    <a:latin typeface="Bookman Old Style" pitchFamily="18" charset="0"/>
                  </a:rPr>
                  <a:t>The on-going flirtation</a:t>
                </a:r>
              </a:p>
            </p:txBody>
          </p:sp>
          <p:sp>
            <p:nvSpPr>
              <p:cNvPr id="11311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square" lIns="342000" tIns="190800" anchor="ctr">
                <a:noAutofit/>
              </a:bodyPr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3" name="그룹 73"/>
          <p:cNvGrpSpPr>
            <a:grpSpLocks/>
          </p:cNvGrpSpPr>
          <p:nvPr/>
        </p:nvGrpSpPr>
        <p:grpSpPr bwMode="auto">
          <a:xfrm>
            <a:off x="1331641" y="2206074"/>
            <a:ext cx="6480720" cy="930908"/>
            <a:chOff x="2500298" y="1900906"/>
            <a:chExt cx="5929354" cy="930728"/>
          </a:xfrm>
        </p:grpSpPr>
        <p:sp>
          <p:nvSpPr>
            <p:cNvPr id="11" name="AutoShape 864"/>
            <p:cNvSpPr>
              <a:spLocks noChangeArrowheads="1"/>
            </p:cNvSpPr>
            <p:nvPr/>
          </p:nvSpPr>
          <p:spPr bwMode="auto">
            <a:xfrm>
              <a:off x="2500298" y="1934712"/>
              <a:ext cx="5929354" cy="7844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square" lIns="72000" tIns="0" rIns="72000" bIns="0" anchor="ctr">
              <a:noAutofit/>
            </a:bodyPr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243706" y="1900906"/>
              <a:ext cx="5143499" cy="930728"/>
              <a:chOff x="1383" y="890"/>
              <a:chExt cx="2948" cy="549"/>
            </a:xfrm>
          </p:grpSpPr>
          <p:pic>
            <p:nvPicPr>
              <p:cNvPr id="11306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30" name="AutoShape 50"/>
              <p:cNvSpPr>
                <a:spLocks noChangeArrowheads="1"/>
              </p:cNvSpPr>
              <p:nvPr/>
            </p:nvSpPr>
            <p:spPr bwMode="auto">
              <a:xfrm>
                <a:off x="1460" y="976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square" lIns="342000" tIns="36000" bIns="36000" anchor="ctr">
                <a:noAutofit/>
              </a:bodyPr>
              <a:lstStyle/>
              <a:p>
                <a:r>
                  <a:rPr lang="en-US" altLang="zh-CN" sz="2000" b="1" dirty="0" err="1" smtClean="0">
                    <a:latin typeface="Bookman Old Style" pitchFamily="18" charset="0"/>
                  </a:rPr>
                  <a:t>Maman</a:t>
                </a:r>
                <a:r>
                  <a:rPr lang="en-US" altLang="zh-CN" sz="2000" b="1" dirty="0" smtClean="0">
                    <a:latin typeface="Bookman Old Style" pitchFamily="18" charset="0"/>
                  </a:rPr>
                  <a:t>, </a:t>
                </a:r>
                <a:r>
                  <a:rPr lang="en-US" altLang="zh-CN" sz="2000" b="1" dirty="0" err="1" smtClean="0">
                    <a:latin typeface="Bookman Old Style" pitchFamily="18" charset="0"/>
                  </a:rPr>
                  <a:t>Pere</a:t>
                </a:r>
                <a:r>
                  <a:rPr lang="en-US" altLang="zh-CN" sz="2000" b="1" dirty="0" smtClean="0">
                    <a:latin typeface="Bookman Old Style" pitchFamily="18" charset="0"/>
                  </a:rPr>
                  <a:t> </a:t>
                </a:r>
                <a:r>
                  <a:rPr lang="en-US" altLang="zh-CN" sz="2000" b="1" dirty="0" err="1" smtClean="0">
                    <a:latin typeface="Bookman Old Style" pitchFamily="18" charset="0"/>
                  </a:rPr>
                  <a:t>Ducheron</a:t>
                </a:r>
                <a:r>
                  <a:rPr lang="en-US" altLang="zh-CN" sz="2000" b="1" dirty="0" smtClean="0">
                    <a:latin typeface="Bookman Old Style" pitchFamily="18" charset="0"/>
                  </a:rPr>
                  <a:t>, the Bishop</a:t>
                </a:r>
              </a:p>
            </p:txBody>
          </p:sp>
          <p:sp>
            <p:nvSpPr>
              <p:cNvPr id="11308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square" lIns="342000" tIns="190800" anchor="ctr">
                <a:noAutofit/>
              </a:bodyPr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331641" y="3284984"/>
            <a:ext cx="6480720" cy="2232248"/>
            <a:chOff x="1706697" y="3100719"/>
            <a:chExt cx="5929794" cy="904345"/>
          </a:xfrm>
        </p:grpSpPr>
        <p:sp>
          <p:nvSpPr>
            <p:cNvPr id="18" name="AutoShape 864"/>
            <p:cNvSpPr>
              <a:spLocks noChangeArrowheads="1"/>
            </p:cNvSpPr>
            <p:nvPr/>
          </p:nvSpPr>
          <p:spPr bwMode="auto">
            <a:xfrm>
              <a:off x="1706697" y="3133567"/>
              <a:ext cx="5929794" cy="7621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29000">
                  <a:srgbClr val="9E0000"/>
                </a:gs>
                <a:gs pos="100000">
                  <a:srgbClr val="E20000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blurRad="149987" dist="127000" dir="288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146050" h="139700"/>
            </a:sp3d>
          </p:spPr>
          <p:txBody>
            <a:bodyPr wrap="square" lIns="72000" tIns="0" rIns="72000" bIns="0" anchor="ctr">
              <a:noAutofit/>
            </a:bodyPr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ko-KR" sz="2000" b="1" kern="0" dirty="0">
                <a:solidFill>
                  <a:schemeClr val="bg1"/>
                </a:solidFill>
                <a:latin typeface="Bookman Old Style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450160" y="3100719"/>
              <a:ext cx="5143881" cy="904345"/>
              <a:chOff x="1383" y="890"/>
              <a:chExt cx="2948" cy="549"/>
            </a:xfrm>
          </p:grpSpPr>
          <p:pic>
            <p:nvPicPr>
              <p:cNvPr id="11298" name="Picture 49" descr="그림자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383" y="890"/>
                <a:ext cx="2948" cy="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22" name="AutoShape 50"/>
              <p:cNvSpPr>
                <a:spLocks noChangeArrowheads="1"/>
              </p:cNvSpPr>
              <p:nvPr/>
            </p:nvSpPr>
            <p:spPr bwMode="auto">
              <a:xfrm>
                <a:off x="1460" y="972"/>
                <a:ext cx="2789" cy="3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190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square" lIns="342000" tIns="36000" bIns="36000" anchor="ctr">
                <a:noAutofit/>
              </a:bodyPr>
              <a:lstStyle/>
              <a:p>
                <a:pPr latinLnBrk="0"/>
                <a:r>
                  <a:rPr lang="en-US" altLang="zh-CN" sz="2000" b="1" dirty="0" smtClean="0">
                    <a:latin typeface="Bookman Old Style" pitchFamily="18" charset="0"/>
                  </a:rPr>
                  <a:t>The humor in "Madame </a:t>
                </a:r>
                <a:r>
                  <a:rPr lang="en-US" altLang="zh-CN" sz="2000" b="1" dirty="0" err="1" smtClean="0">
                    <a:latin typeface="Bookman Old Style" pitchFamily="18" charset="0"/>
                  </a:rPr>
                  <a:t>Celestin's</a:t>
                </a:r>
                <a:r>
                  <a:rPr lang="en-US" altLang="zh-CN" sz="2000" b="1" dirty="0" smtClean="0">
                    <a:latin typeface="Bookman Old Style" pitchFamily="18" charset="0"/>
                  </a:rPr>
                  <a:t> Divorce" conveys Chopin's amusement at the game her characters play with one another.</a:t>
                </a:r>
                <a:endParaRPr lang="zh-CN" altLang="en-US" sz="2000" b="1" dirty="0">
                  <a:latin typeface="Bookman Old Style" pitchFamily="18" charset="0"/>
                </a:endParaRPr>
              </a:p>
            </p:txBody>
          </p:sp>
          <p:sp>
            <p:nvSpPr>
              <p:cNvPr id="11300" name="AutoShape 51"/>
              <p:cNvSpPr>
                <a:spLocks noChangeArrowheads="1"/>
              </p:cNvSpPr>
              <p:nvPr/>
            </p:nvSpPr>
            <p:spPr bwMode="auto">
              <a:xfrm>
                <a:off x="1551" y="990"/>
                <a:ext cx="2611" cy="1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square" lIns="342000" tIns="190800" anchor="ctr">
                <a:noAutofit/>
              </a:bodyPr>
              <a:lstStyle/>
              <a:p>
                <a:endParaRPr lang="ko-KR" altLang="ko-KR" sz="2000" b="1">
                  <a:latin typeface="Bookman Old Style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korea_0Ae133005[1]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1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디자인 사용자 지정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디자인 사용자 지정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디자인 사용자 지정">
  <a:themeElements>
    <a:clrScheme name="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디자인 사용자 지정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pptkorea_0Ae133005[1]</Template>
  <TotalTime>138</TotalTime>
  <Words>349</Words>
  <Application>Microsoft Office PowerPoint</Application>
  <PresentationFormat>全屏显示(4:3)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pptkorea_0Ae133005[1]</vt:lpstr>
      <vt:lpstr>1_디자인 사용자 지정</vt:lpstr>
      <vt:lpstr>디자인 사용자 지정</vt:lpstr>
      <vt:lpstr>2_디자인 사용자 지정</vt:lpstr>
      <vt:lpstr>3_디자인 사용자 지정</vt:lpstr>
      <vt:lpstr>幻灯片 1</vt:lpstr>
      <vt:lpstr>幻灯片 2</vt:lpstr>
      <vt:lpstr>About Kate Chopin</vt:lpstr>
      <vt:lpstr>About Kate Chopin</vt:lpstr>
      <vt:lpstr>About Kate Chopin</vt:lpstr>
      <vt:lpstr>The Influence of Maupassant</vt:lpstr>
      <vt:lpstr>Not a Feminist</vt:lpstr>
      <vt:lpstr>The Story</vt:lpstr>
      <vt:lpstr>The Humour</vt:lpstr>
      <vt:lpstr>The Catholic Theme</vt:lpstr>
      <vt:lpstr>A Knightly Rescuer</vt:lpstr>
      <vt:lpstr>Hints in the Story</vt:lpstr>
      <vt:lpstr>幻灯片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빌 게이츠</dc:creator>
  <cp:lastModifiedBy>YANG</cp:lastModifiedBy>
  <cp:revision>13</cp:revision>
  <dcterms:created xsi:type="dcterms:W3CDTF">2011-03-08T06:28:12Z</dcterms:created>
  <dcterms:modified xsi:type="dcterms:W3CDTF">2013-01-02T03:56:08Z</dcterms:modified>
</cp:coreProperties>
</file>