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2" r:id="rId4"/>
    <p:sldId id="257" r:id="rId5"/>
    <p:sldId id="276" r:id="rId6"/>
    <p:sldId id="277" r:id="rId7"/>
    <p:sldId id="278" r:id="rId8"/>
    <p:sldId id="259" r:id="rId9"/>
    <p:sldId id="260" r:id="rId10"/>
    <p:sldId id="261" r:id="rId11"/>
    <p:sldId id="279" r:id="rId12"/>
    <p:sldId id="280" r:id="rId13"/>
    <p:sldId id="262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01860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44189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90148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387119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865753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08142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730146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33570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158865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7730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21578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11470-0E86-40CE-9E08-302D88B9F750}" type="datetimeFigureOut">
              <a:rPr lang="zh-CN" altLang="en-US" smtClean="0"/>
              <a:pPr/>
              <a:t>2013/1/2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A7EC2-2C5F-4FAE-93B8-5D11176E438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9237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/>
              <a:t>The Philosopher</a:t>
            </a:r>
            <a:r>
              <a:rPr lang="zh-CN" altLang="zh-CN" dirty="0"/>
              <a:t/>
            </a:r>
            <a:br>
              <a:rPr lang="zh-CN" altLang="zh-CN" dirty="0"/>
            </a:br>
            <a:r>
              <a:rPr lang="en-US" altLang="zh-CN" dirty="0"/>
              <a:t>By </a:t>
            </a:r>
            <a:r>
              <a:rPr lang="en-US" altLang="zh-CN"/>
              <a:t>Sherwood </a:t>
            </a:r>
            <a:r>
              <a:rPr lang="en-US" altLang="zh-CN" smtClean="0"/>
              <a:t>Anderson 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Jiang Cheng</a:t>
            </a:r>
          </a:p>
          <a:p>
            <a:r>
              <a:rPr lang="en-US" altLang="zh-CN" dirty="0" smtClean="0"/>
              <a:t>09300120193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847342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1026" name="Picture 2" descr="C:\Users\jc\Pictures\pamel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3024336" cy="491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c\Pictures\r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410002"/>
            <a:ext cx="3219380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jc\Pictures\portrait.pn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18141" y="283299"/>
            <a:ext cx="3865782" cy="38657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0731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Discussion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“[…]</a:t>
            </a:r>
            <a:r>
              <a:rPr lang="en-US" altLang="zh-CN" dirty="0"/>
              <a:t> The superintendent of the asylum and some of his helpers came in and stood about looking sheepish. It was very amusing. I spread out my hands and said, 'Let peace brood over </a:t>
            </a:r>
            <a:r>
              <a:rPr lang="en-US" altLang="zh-CN" u="sng" dirty="0"/>
              <a:t>this carcass</a:t>
            </a:r>
            <a:r>
              <a:rPr lang="en-US" altLang="zh-CN" dirty="0"/>
              <a:t>.' That's what I said</a:t>
            </a:r>
            <a:r>
              <a:rPr lang="en-US" altLang="zh-CN" dirty="0" smtClean="0"/>
              <a:t>.“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0510665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/>
          <a:lstStyle/>
          <a:p>
            <a:r>
              <a:rPr lang="en-US" altLang="zh-CN" dirty="0" smtClean="0"/>
              <a:t>“As </a:t>
            </a:r>
            <a:r>
              <a:rPr lang="en-US" altLang="zh-CN" dirty="0"/>
              <a:t>he stood by the bar talking to Will Henderson he rubbed the hands together. As he grew more and more excited the red of his fingers deepened. </a:t>
            </a:r>
            <a:r>
              <a:rPr lang="en-US" altLang="zh-CN" u="sng" dirty="0"/>
              <a:t>It was as though the hands had been dipped in blood that had dried and faded</a:t>
            </a:r>
            <a:r>
              <a:rPr lang="en-US" altLang="zh-CN" dirty="0" smtClean="0"/>
              <a:t>.”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12557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278092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 you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2607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0"/>
            <a:ext cx="3644613" cy="6858000"/>
          </a:xfrm>
        </p:spPr>
      </p:pic>
      <p:pic>
        <p:nvPicPr>
          <p:cNvPr id="1026" name="Picture 2" descr="C:\Users\jc\Pictures\images_nypl_org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44613" y="-243408"/>
            <a:ext cx="550545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8242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Sherwood Anderson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1484784"/>
            <a:ext cx="8496944" cy="4752528"/>
          </a:xfrm>
        </p:spPr>
        <p:txBody>
          <a:bodyPr/>
          <a:lstStyle/>
          <a:p>
            <a:r>
              <a:rPr lang="en-US" altLang="zh-CN" dirty="0"/>
              <a:t>short </a:t>
            </a:r>
            <a:r>
              <a:rPr lang="en-US" altLang="zh-CN" dirty="0" smtClean="0"/>
              <a:t>story writer</a:t>
            </a:r>
          </a:p>
          <a:p>
            <a:r>
              <a:rPr lang="en-US" altLang="zh-CN" i="1" dirty="0" err="1"/>
              <a:t>Winesburg</a:t>
            </a:r>
            <a:r>
              <a:rPr lang="en-US" altLang="zh-CN" i="1" dirty="0"/>
              <a:t>, </a:t>
            </a:r>
            <a:r>
              <a:rPr lang="en-US" altLang="zh-CN" i="1" dirty="0" smtClean="0"/>
              <a:t>Ohio</a:t>
            </a:r>
            <a:r>
              <a:rPr lang="en-US" altLang="zh-CN" i="1" dirty="0"/>
              <a:t>: A Group of Tales of Ohio Small Town Life (1919</a:t>
            </a:r>
            <a:r>
              <a:rPr lang="en-US" altLang="zh-CN" i="1" dirty="0" smtClean="0"/>
              <a:t>)</a:t>
            </a:r>
          </a:p>
          <a:p>
            <a:r>
              <a:rPr lang="en-US" altLang="zh-CN" dirty="0"/>
              <a:t>Psychological</a:t>
            </a:r>
          </a:p>
          <a:p>
            <a:r>
              <a:rPr lang="en-US" altLang="zh-CN" dirty="0"/>
              <a:t>“selective, indefinite, and provocative, instead of inclusive, precise, and explanatory.” (Burton </a:t>
            </a:r>
            <a:r>
              <a:rPr lang="en-US" altLang="zh-CN" dirty="0" err="1"/>
              <a:t>Rascoe</a:t>
            </a:r>
            <a:r>
              <a:rPr lang="en-US" altLang="zh-CN" dirty="0"/>
              <a:t>)</a:t>
            </a:r>
          </a:p>
          <a:p>
            <a:endParaRPr lang="en-US" altLang="zh-CN" i="1" dirty="0" smtClean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281266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79512" y="548680"/>
            <a:ext cx="4680520" cy="6120680"/>
          </a:xfrm>
        </p:spPr>
        <p:txBody>
          <a:bodyPr>
            <a:normAutofit/>
          </a:bodyPr>
          <a:lstStyle/>
          <a:p>
            <a:r>
              <a:rPr lang="en-US" altLang="zh-CN" i="1" dirty="0" smtClean="0"/>
              <a:t>Many </a:t>
            </a:r>
            <a:r>
              <a:rPr lang="en-US" altLang="zh-CN" i="1" dirty="0"/>
              <a:t>Marriages</a:t>
            </a:r>
            <a:r>
              <a:rPr lang="en-US" altLang="zh-CN" dirty="0"/>
              <a:t> </a:t>
            </a:r>
            <a:r>
              <a:rPr lang="en-US" altLang="zh-CN" i="1" dirty="0"/>
              <a:t>(1923)</a:t>
            </a:r>
            <a:r>
              <a:rPr lang="en-US" altLang="zh-CN" dirty="0"/>
              <a:t> and </a:t>
            </a:r>
            <a:r>
              <a:rPr lang="en-US" altLang="zh-CN" i="1" dirty="0"/>
              <a:t>Dark Laughter (1925</a:t>
            </a:r>
            <a:r>
              <a:rPr lang="en-US" altLang="zh-CN" i="1" dirty="0" smtClean="0"/>
              <a:t>)</a:t>
            </a:r>
          </a:p>
          <a:p>
            <a:r>
              <a:rPr lang="en-US" altLang="zh-CN" dirty="0"/>
              <a:t>crippling effects of sexual repression</a:t>
            </a:r>
            <a:endParaRPr lang="en-US" altLang="zh-CN" i="1" dirty="0" smtClean="0"/>
          </a:p>
          <a:p>
            <a:endParaRPr lang="en-US" altLang="zh-CN" i="1" dirty="0"/>
          </a:p>
          <a:p>
            <a:r>
              <a:rPr lang="en-US" altLang="zh-CN" i="1" dirty="0"/>
              <a:t>Poor White (1920</a:t>
            </a:r>
            <a:r>
              <a:rPr lang="en-US" altLang="zh-CN" i="1" dirty="0" smtClean="0"/>
              <a:t>)</a:t>
            </a:r>
          </a:p>
          <a:p>
            <a:r>
              <a:rPr lang="en-US" altLang="zh-CN" dirty="0"/>
              <a:t>dehumanizing effects of mass production</a:t>
            </a:r>
            <a:endParaRPr lang="zh-CN" altLang="en-US" dirty="0"/>
          </a:p>
        </p:txBody>
      </p:sp>
      <p:pic>
        <p:nvPicPr>
          <p:cNvPr id="1026" name="Picture 2" descr="C:\Users\jc\Pictures\poor whit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8"/>
            <a:ext cx="2964471" cy="4454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373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/>
              <a:t>The Philosopher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title</a:t>
            </a:r>
          </a:p>
          <a:p>
            <a:r>
              <a:rPr lang="en-US" altLang="zh-CN" dirty="0"/>
              <a:t>"I want to fill you with hatred and contempt so that you will be a superior being," </a:t>
            </a:r>
            <a:endParaRPr lang="en-US" altLang="zh-CN" dirty="0" smtClean="0"/>
          </a:p>
          <a:p>
            <a:r>
              <a:rPr lang="en-US" altLang="zh-CN" dirty="0" smtClean="0"/>
              <a:t>a </a:t>
            </a:r>
            <a:r>
              <a:rPr lang="en-US" altLang="zh-CN" dirty="0"/>
              <a:t>deep </a:t>
            </a:r>
            <a:r>
              <a:rPr lang="en-US" altLang="zh-CN" dirty="0" smtClean="0"/>
              <a:t>insecurity covered in cynicism</a:t>
            </a:r>
          </a:p>
          <a:p>
            <a:r>
              <a:rPr lang="en-US" altLang="zh-CN" dirty="0"/>
              <a:t>a</a:t>
            </a:r>
            <a:r>
              <a:rPr lang="en-US" altLang="zh-CN" dirty="0" smtClean="0"/>
              <a:t>lienated and paranoid</a:t>
            </a:r>
          </a:p>
        </p:txBody>
      </p:sp>
    </p:spTree>
    <p:extLst>
      <p:ext uri="{BB962C8B-B14F-4D97-AF65-F5344CB8AC3E}">
        <p14:creationId xmlns:p14="http://schemas.microsoft.com/office/powerpoint/2010/main" xmlns="" val="395979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5904656"/>
          </a:xfrm>
        </p:spPr>
        <p:txBody>
          <a:bodyPr>
            <a:normAutofit/>
          </a:bodyPr>
          <a:lstStyle/>
          <a:p>
            <a:r>
              <a:rPr lang="en-US" altLang="zh-CN" dirty="0"/>
              <a:t>paradoxical </a:t>
            </a:r>
            <a:r>
              <a:rPr lang="en-US" altLang="zh-CN" dirty="0" smtClean="0"/>
              <a:t>contradictions</a:t>
            </a:r>
          </a:p>
          <a:p>
            <a:r>
              <a:rPr lang="en-US" altLang="zh-CN" dirty="0" smtClean="0"/>
              <a:t>"</a:t>
            </a:r>
            <a:r>
              <a:rPr lang="en-US" altLang="zh-CN" dirty="0"/>
              <a:t>I studied to be a minister and prayed. I was a regular ass about saying prayers</a:t>
            </a:r>
            <a:r>
              <a:rPr lang="en-US" altLang="zh-CN" dirty="0" smtClean="0"/>
              <a:t>.“</a:t>
            </a:r>
          </a:p>
          <a:p>
            <a:endParaRPr lang="en-US" altLang="zh-CN" dirty="0"/>
          </a:p>
          <a:p>
            <a:r>
              <a:rPr lang="en-US" altLang="zh-CN" dirty="0" smtClean="0"/>
              <a:t>detailed description</a:t>
            </a:r>
          </a:p>
          <a:p>
            <a:r>
              <a:rPr lang="en-US" altLang="zh-CN" dirty="0" smtClean="0"/>
              <a:t>“The </a:t>
            </a:r>
            <a:r>
              <a:rPr lang="en-US" altLang="zh-CN" dirty="0"/>
              <a:t>lid of the left eye twitched; it fell down and snapped up; it was exactly as though the lid of the eye were a window shade and someone stood inside the doctor’s head playing with the cord</a:t>
            </a:r>
            <a:r>
              <a:rPr lang="en-US" altLang="zh-CN" dirty="0" smtClean="0"/>
              <a:t>.”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11331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disillusioned modern sensibility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sense of solitude</a:t>
            </a:r>
            <a:endParaRPr lang="en-US" altLang="zh-CN" dirty="0"/>
          </a:p>
          <a:p>
            <a:r>
              <a:rPr lang="en-US" altLang="zh-CN" dirty="0" smtClean="0"/>
              <a:t>rule of money </a:t>
            </a:r>
            <a:r>
              <a:rPr lang="en-US" altLang="zh-CN" dirty="0"/>
              <a:t>and </a:t>
            </a:r>
            <a:r>
              <a:rPr lang="en-US" altLang="zh-CN" dirty="0" smtClean="0"/>
              <a:t>power </a:t>
            </a:r>
          </a:p>
          <a:p>
            <a:r>
              <a:rPr lang="en-US" altLang="zh-CN" dirty="0" smtClean="0"/>
              <a:t>degeneration of religion</a:t>
            </a:r>
          </a:p>
          <a:p>
            <a:r>
              <a:rPr lang="en-US" altLang="zh-CN" dirty="0" smtClean="0"/>
              <a:t>“everyone </a:t>
            </a:r>
            <a:r>
              <a:rPr lang="en-US" altLang="zh-CN" dirty="0"/>
              <a:t>in the world is Christ and they are all crucified. </a:t>
            </a:r>
            <a:r>
              <a:rPr lang="en-US" altLang="zh-CN" dirty="0" smtClean="0"/>
              <a:t>”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743962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65104"/>
          </a:xfrm>
        </p:spPr>
        <p:txBody>
          <a:bodyPr>
            <a:normAutofit/>
          </a:bodyPr>
          <a:lstStyle/>
          <a:p>
            <a:endParaRPr lang="en-US" altLang="zh-CN" sz="3600" dirty="0" smtClean="0"/>
          </a:p>
          <a:p>
            <a:r>
              <a:rPr lang="en-GB" altLang="zh-CN" sz="3600" dirty="0" smtClean="0"/>
              <a:t>Psychological novel</a:t>
            </a:r>
          </a:p>
          <a:p>
            <a:r>
              <a:rPr lang="en-US" altLang="zh-CN" sz="3600" dirty="0"/>
              <a:t>Stream of consciousness (narrative mode)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07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zh-CN" b="1"/>
              <a:t>Psychological </a:t>
            </a:r>
            <a:r>
              <a:rPr lang="en-GB" altLang="zh-CN" b="1" smtClean="0"/>
              <a:t>novel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a novel of the "inner man"</a:t>
            </a:r>
            <a:endParaRPr lang="en-US" altLang="zh-CN" sz="3600" dirty="0" smtClean="0"/>
          </a:p>
          <a:p>
            <a:r>
              <a:rPr lang="en-US" altLang="zh-CN" sz="3600" dirty="0" smtClean="0"/>
              <a:t>interior </a:t>
            </a:r>
            <a:r>
              <a:rPr lang="en-US" altLang="zh-CN" sz="3600" dirty="0"/>
              <a:t>characterization, </a:t>
            </a:r>
            <a:r>
              <a:rPr lang="en-US" altLang="zh-CN" sz="3600" dirty="0" smtClean="0"/>
              <a:t>motives</a:t>
            </a:r>
            <a:r>
              <a:rPr lang="en-US" altLang="zh-CN" sz="3600" dirty="0"/>
              <a:t>, </a:t>
            </a:r>
            <a:r>
              <a:rPr lang="en-US" altLang="zh-CN" sz="3600" dirty="0" smtClean="0"/>
              <a:t>circumstances</a:t>
            </a:r>
            <a:r>
              <a:rPr lang="en-US" altLang="zh-CN" sz="3600" dirty="0"/>
              <a:t>, and internal </a:t>
            </a:r>
            <a:r>
              <a:rPr lang="en-US" altLang="zh-CN" sz="3600" dirty="0" smtClean="0"/>
              <a:t>action</a:t>
            </a:r>
          </a:p>
          <a:p>
            <a:r>
              <a:rPr lang="en-US" altLang="zh-CN" sz="3600" dirty="0" smtClean="0"/>
              <a:t>Three hallmarks</a:t>
            </a:r>
          </a:p>
          <a:p>
            <a:pPr lvl="2"/>
            <a:r>
              <a:rPr lang="en-US" altLang="zh-CN" sz="3600" dirty="0" smtClean="0"/>
              <a:t>stream </a:t>
            </a:r>
            <a:r>
              <a:rPr lang="en-US" altLang="zh-CN" sz="3600" dirty="0"/>
              <a:t>of </a:t>
            </a:r>
            <a:r>
              <a:rPr lang="en-US" altLang="zh-CN" sz="3600" dirty="0" smtClean="0"/>
              <a:t>consciousness</a:t>
            </a:r>
          </a:p>
          <a:p>
            <a:pPr lvl="2"/>
            <a:r>
              <a:rPr lang="en-US" altLang="zh-CN" sz="3600" dirty="0"/>
              <a:t>interior </a:t>
            </a:r>
            <a:r>
              <a:rPr lang="en-US" altLang="zh-CN" sz="3600" dirty="0" smtClean="0"/>
              <a:t>monologues</a:t>
            </a:r>
          </a:p>
          <a:p>
            <a:pPr lvl="2"/>
            <a:r>
              <a:rPr lang="en-US" altLang="zh-CN" sz="3600" dirty="0"/>
              <a:t>Flashback</a:t>
            </a:r>
            <a:endParaRPr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2607312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331</Words>
  <Application>Microsoft Office PowerPoint</Application>
  <PresentationFormat>全屏显示(4:3)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Office 主题​​</vt:lpstr>
      <vt:lpstr>The Philosopher By Sherwood Anderson </vt:lpstr>
      <vt:lpstr>幻灯片 2</vt:lpstr>
      <vt:lpstr>Sherwood Anderson</vt:lpstr>
      <vt:lpstr>幻灯片 4</vt:lpstr>
      <vt:lpstr>The Philosopher</vt:lpstr>
      <vt:lpstr>幻灯片 6</vt:lpstr>
      <vt:lpstr>disillusioned modern sensibility </vt:lpstr>
      <vt:lpstr>幻灯片 8</vt:lpstr>
      <vt:lpstr>Psychological novel</vt:lpstr>
      <vt:lpstr>幻灯片 10</vt:lpstr>
      <vt:lpstr>Discussion</vt:lpstr>
      <vt:lpstr>幻灯片 12</vt:lpstr>
      <vt:lpstr>Thank you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YANG</cp:lastModifiedBy>
  <cp:revision>62</cp:revision>
  <dcterms:created xsi:type="dcterms:W3CDTF">2012-10-17T10:15:12Z</dcterms:created>
  <dcterms:modified xsi:type="dcterms:W3CDTF">2013-01-02T03:53:47Z</dcterms:modified>
</cp:coreProperties>
</file>