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6" r:id="rId2"/>
    <p:sldId id="257" r:id="rId3"/>
    <p:sldId id="258" r:id="rId4"/>
    <p:sldId id="259" r:id="rId5"/>
    <p:sldId id="266" r:id="rId6"/>
    <p:sldId id="276" r:id="rId7"/>
    <p:sldId id="272" r:id="rId8"/>
    <p:sldId id="274" r:id="rId9"/>
    <p:sldId id="267" r:id="rId10"/>
    <p:sldId id="270" r:id="rId11"/>
    <p:sldId id="261" r:id="rId12"/>
    <p:sldId id="275" r:id="rId13"/>
    <p:sldId id="268" r:id="rId14"/>
    <p:sldId id="271" r:id="rId15"/>
    <p:sldId id="273" r:id="rId16"/>
    <p:sldId id="26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kern="1200">
        <a:solidFill>
          <a:schemeClr val="tx1"/>
        </a:solidFill>
        <a:latin typeface="Times New Roman" pitchFamily="18" charset="0"/>
        <a:ea typeface="宋体" pitchFamily="2" charset="-122"/>
        <a:cs typeface="+mn-cs"/>
      </a:defRPr>
    </a:lvl5pPr>
    <a:lvl6pPr marL="2286000" algn="l" defTabSz="914400" rtl="0" eaLnBrk="1" latinLnBrk="0" hangingPunct="1">
      <a:defRPr kern="1200">
        <a:solidFill>
          <a:schemeClr val="tx1"/>
        </a:solidFill>
        <a:latin typeface="Times New Roman" pitchFamily="18" charset="0"/>
        <a:ea typeface="宋体" pitchFamily="2" charset="-122"/>
        <a:cs typeface="+mn-cs"/>
      </a:defRPr>
    </a:lvl6pPr>
    <a:lvl7pPr marL="2743200" algn="l" defTabSz="914400" rtl="0" eaLnBrk="1" latinLnBrk="0" hangingPunct="1">
      <a:defRPr kern="1200">
        <a:solidFill>
          <a:schemeClr val="tx1"/>
        </a:solidFill>
        <a:latin typeface="Times New Roman" pitchFamily="18" charset="0"/>
        <a:ea typeface="宋体" pitchFamily="2" charset="-122"/>
        <a:cs typeface="+mn-cs"/>
      </a:defRPr>
    </a:lvl7pPr>
    <a:lvl8pPr marL="3200400" algn="l" defTabSz="914400" rtl="0" eaLnBrk="1" latinLnBrk="0" hangingPunct="1">
      <a:defRPr kern="1200">
        <a:solidFill>
          <a:schemeClr val="tx1"/>
        </a:solidFill>
        <a:latin typeface="Times New Roman" pitchFamily="18" charset="0"/>
        <a:ea typeface="宋体" pitchFamily="2" charset="-122"/>
        <a:cs typeface="+mn-cs"/>
      </a:defRPr>
    </a:lvl8pPr>
    <a:lvl9pPr marL="3657600" algn="l" defTabSz="914400" rtl="0" eaLnBrk="1" latinLnBrk="0" hangingPunct="1">
      <a:defRPr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320" autoAdjust="0"/>
    <p:restoredTop sz="86341" autoAdjust="0"/>
  </p:normalViewPr>
  <p:slideViewPr>
    <p:cSldViewPr>
      <p:cViewPr varScale="1">
        <p:scale>
          <a:sx n="65" d="100"/>
          <a:sy n="65"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3089" name="Rectangle 17"/>
          <p:cNvSpPr>
            <a:spLocks noChangeArrowheads="1"/>
          </p:cNvSpPr>
          <p:nvPr/>
        </p:nvSpPr>
        <p:spPr bwMode="auto">
          <a:xfrm>
            <a:off x="3886200" y="0"/>
            <a:ext cx="5257800" cy="6858000"/>
          </a:xfrm>
          <a:prstGeom prst="rect">
            <a:avLst/>
          </a:prstGeom>
          <a:solidFill>
            <a:srgbClr val="8DC63F"/>
          </a:solidFill>
          <a:ln w="9525">
            <a:noFill/>
            <a:miter lim="800000"/>
            <a:headEnd/>
            <a:tailEnd/>
          </a:ln>
          <a:effectLst/>
        </p:spPr>
        <p:txBody>
          <a:bodyPr wrap="none" anchor="ctr"/>
          <a:lstStyle/>
          <a:p>
            <a:endParaRPr lang="zh-CN" altLang="en-US"/>
          </a:p>
        </p:txBody>
      </p:sp>
      <p:pic>
        <p:nvPicPr>
          <p:cNvPr id="3088" name="Picture 16" descr="education 2-2"/>
          <p:cNvPicPr>
            <a:picLocks noChangeAspect="1" noChangeArrowheads="1"/>
          </p:cNvPicPr>
          <p:nvPr/>
        </p:nvPicPr>
        <p:blipFill>
          <a:blip r:embed="rId2"/>
          <a:srcRect/>
          <a:stretch>
            <a:fillRect/>
          </a:stretch>
        </p:blipFill>
        <p:spPr bwMode="auto">
          <a:xfrm>
            <a:off x="0" y="0"/>
            <a:ext cx="4029075" cy="6858000"/>
          </a:xfrm>
          <a:prstGeom prst="rect">
            <a:avLst/>
          </a:prstGeom>
          <a:noFill/>
        </p:spPr>
      </p:pic>
      <p:pic>
        <p:nvPicPr>
          <p:cNvPr id="3090" name="Picture 18" descr="education 2-1"/>
          <p:cNvPicPr>
            <a:picLocks noChangeAspect="1" noChangeArrowheads="1"/>
          </p:cNvPicPr>
          <p:nvPr/>
        </p:nvPicPr>
        <p:blipFill>
          <a:blip r:embed="rId3"/>
          <a:srcRect/>
          <a:stretch>
            <a:fillRect/>
          </a:stretch>
        </p:blipFill>
        <p:spPr bwMode="auto">
          <a:xfrm>
            <a:off x="0" y="2743200"/>
            <a:ext cx="9144000" cy="1504950"/>
          </a:xfrm>
          <a:prstGeom prst="rect">
            <a:avLst/>
          </a:prstGeom>
          <a:noFill/>
        </p:spPr>
      </p:pic>
      <p:sp>
        <p:nvSpPr>
          <p:cNvPr id="3098" name="Rectangle 26"/>
          <p:cNvSpPr>
            <a:spLocks noGrp="1" noChangeArrowheads="1"/>
          </p:cNvSpPr>
          <p:nvPr>
            <p:ph type="dt" sz="quarter" idx="2"/>
          </p:nvPr>
        </p:nvSpPr>
        <p:spPr/>
        <p:txBody>
          <a:bodyPr/>
          <a:lstStyle>
            <a:lvl1pPr>
              <a:defRPr/>
            </a:lvl1pPr>
          </a:lstStyle>
          <a:p>
            <a:endParaRPr lang="en-US" altLang="zh-CN"/>
          </a:p>
        </p:txBody>
      </p:sp>
      <p:sp>
        <p:nvSpPr>
          <p:cNvPr id="3099" name="Rectangle 27"/>
          <p:cNvSpPr>
            <a:spLocks noGrp="1" noChangeArrowheads="1"/>
          </p:cNvSpPr>
          <p:nvPr>
            <p:ph type="ftr" sz="quarter" idx="3"/>
          </p:nvPr>
        </p:nvSpPr>
        <p:spPr/>
        <p:txBody>
          <a:bodyPr/>
          <a:lstStyle>
            <a:lvl1pPr>
              <a:defRPr/>
            </a:lvl1pPr>
          </a:lstStyle>
          <a:p>
            <a:endParaRPr lang="en-US" altLang="zh-CN"/>
          </a:p>
        </p:txBody>
      </p:sp>
      <p:sp>
        <p:nvSpPr>
          <p:cNvPr id="3100" name="Rectangle 28"/>
          <p:cNvSpPr>
            <a:spLocks noGrp="1" noChangeArrowheads="1"/>
          </p:cNvSpPr>
          <p:nvPr>
            <p:ph type="sldNum" sz="quarter" idx="4"/>
          </p:nvPr>
        </p:nvSpPr>
        <p:spPr/>
        <p:txBody>
          <a:bodyPr/>
          <a:lstStyle>
            <a:lvl1pPr>
              <a:defRPr/>
            </a:lvl1pPr>
          </a:lstStyle>
          <a:p>
            <a:fld id="{95393471-B5F5-4F7D-B267-6E6F1FCB250C}" type="slidenum">
              <a:rPr lang="zh-CN" altLang="en-US"/>
              <a:pPr/>
              <a:t>‹#›</a:t>
            </a:fld>
            <a:endParaRPr lang="en-US" altLang="zh-CN"/>
          </a:p>
        </p:txBody>
      </p:sp>
      <p:sp>
        <p:nvSpPr>
          <p:cNvPr id="3101" name="Rectangle 29"/>
          <p:cNvSpPr>
            <a:spLocks noGrp="1" noChangeArrowheads="1"/>
          </p:cNvSpPr>
          <p:nvPr>
            <p:ph type="ctrTitle" sz="quarter"/>
          </p:nvPr>
        </p:nvSpPr>
        <p:spPr>
          <a:xfrm>
            <a:off x="685800" y="2130425"/>
            <a:ext cx="7772400" cy="1470025"/>
          </a:xfrm>
        </p:spPr>
        <p:txBody>
          <a:bodyPr/>
          <a:lstStyle>
            <a:lvl1pPr algn="ctr">
              <a:defRPr/>
            </a:lvl1pPr>
          </a:lstStyle>
          <a:p>
            <a:r>
              <a:rPr lang="zh-CN" altLang="en-US" smtClean="0"/>
              <a:t>单击此处编辑母版标题样式</a:t>
            </a:r>
            <a:endParaRPr lang="zh-CN" altLang="en-US"/>
          </a:p>
        </p:txBody>
      </p:sp>
      <p:sp>
        <p:nvSpPr>
          <p:cNvPr id="3102" name="Rectangle 3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5B44833-4D14-4FF5-A937-5F11F5D6DA2B}" type="slidenum">
              <a:rPr lang="zh-CN" altLang="en-US"/>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CFA1857-6BEE-4AE9-BAF6-691240ACD088}" type="slidenum">
              <a:rPr lang="zh-CN" altLang="en-US"/>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1472017-1990-4060-AED8-175AA1B16FA3}" type="slidenum">
              <a:rPr lang="zh-CN" altLang="en-US"/>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C64E47C-46D6-4D7A-81B8-604136FE17F2}" type="slidenum">
              <a:rPr lang="zh-CN" altLang="en-US"/>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A4F982D-548E-4D18-8F92-4DD1D06AD815}" type="slidenum">
              <a:rPr lang="zh-CN" altLang="en-US"/>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B32E23A3-B97B-4247-B9D6-6F66ED4B5866}" type="slidenum">
              <a:rPr lang="zh-CN" altLang="en-US"/>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B3165811-D9B9-4C4C-8C17-23D6E22FB1F7}" type="slidenum">
              <a:rPr lang="zh-CN" altLang="en-US"/>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22BE80F7-710C-4A5E-9A3F-4207AC8E53DB}" type="slidenum">
              <a:rPr lang="zh-CN" altLang="en-US"/>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1A2A6136-FC9C-4A6F-AC20-6236A5E56769}" type="slidenum">
              <a:rPr lang="zh-CN" altLang="en-US"/>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AD97E043-1075-40B9-B9F6-4621636F2C74}" type="slidenum">
              <a:rPr lang="zh-CN" altLang="en-US"/>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shape">
            <a:fillToRect l="14166" t="5554" r="835" b="77779"/>
          </a:path>
        </a:gradFill>
        <a:effectLst/>
      </p:bgPr>
    </p:bg>
    <p:spTree>
      <p:nvGrpSpPr>
        <p:cNvPr id="1" name=""/>
        <p:cNvGrpSpPr/>
        <p:nvPr/>
      </p:nvGrpSpPr>
      <p:grpSpPr>
        <a:xfrm>
          <a:off x="0" y="0"/>
          <a:ext cx="0" cy="0"/>
          <a:chOff x="0" y="0"/>
          <a:chExt cx="0" cy="0"/>
        </a:xfrm>
      </p:grpSpPr>
      <p:sp>
        <p:nvSpPr>
          <p:cNvPr id="2064" name="Rectangle 16"/>
          <p:cNvSpPr>
            <a:spLocks noChangeArrowheads="1"/>
          </p:cNvSpPr>
          <p:nvPr/>
        </p:nvSpPr>
        <p:spPr bwMode="auto">
          <a:xfrm>
            <a:off x="3886200" y="0"/>
            <a:ext cx="5257800" cy="6858000"/>
          </a:xfrm>
          <a:prstGeom prst="rect">
            <a:avLst/>
          </a:prstGeom>
          <a:solidFill>
            <a:srgbClr val="8DC63F"/>
          </a:solidFill>
          <a:ln w="9525">
            <a:noFill/>
            <a:miter lim="800000"/>
            <a:headEnd/>
            <a:tailEnd/>
          </a:ln>
          <a:effectLst/>
        </p:spPr>
        <p:txBody>
          <a:bodyPr wrap="none" anchor="ctr"/>
          <a:lstStyle/>
          <a:p>
            <a:endParaRPr lang="zh-CN" altLang="en-US"/>
          </a:p>
        </p:txBody>
      </p:sp>
      <p:pic>
        <p:nvPicPr>
          <p:cNvPr id="2065" name="Picture 17" descr="education 2-2"/>
          <p:cNvPicPr>
            <a:picLocks noChangeAspect="1" noChangeArrowheads="1"/>
          </p:cNvPicPr>
          <p:nvPr/>
        </p:nvPicPr>
        <p:blipFill>
          <a:blip r:embed="rId13"/>
          <a:srcRect/>
          <a:stretch>
            <a:fillRect/>
          </a:stretch>
        </p:blipFill>
        <p:spPr bwMode="auto">
          <a:xfrm>
            <a:off x="0" y="0"/>
            <a:ext cx="4029075" cy="6858000"/>
          </a:xfrm>
          <a:prstGeom prst="rect">
            <a:avLst/>
          </a:prstGeom>
          <a:noFill/>
        </p:spPr>
      </p:pic>
      <p:sp>
        <p:nvSpPr>
          <p:cNvPr id="2073" name="Rectangle 2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2074" name="Rectangle 2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2075" name="Rectangle 2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3E4C72A-FAE2-4469-9580-091AFB21B001}" type="slidenum">
              <a:rPr lang="zh-CN" altLang="en-US"/>
              <a:pPr/>
              <a:t>‹#›</a:t>
            </a:fld>
            <a:endParaRPr lang="en-US" altLang="zh-CN"/>
          </a:p>
        </p:txBody>
      </p:sp>
      <p:sp>
        <p:nvSpPr>
          <p:cNvPr id="2076" name="Rectangle 2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77" name="Rectangle 29"/>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1" fontAlgn="base" hangingPunct="1">
        <a:spcBef>
          <a:spcPct val="0"/>
        </a:spcBef>
        <a:spcAft>
          <a:spcPct val="0"/>
        </a:spcAft>
        <a:defRPr sz="4400">
          <a:solidFill>
            <a:srgbClr val="008000"/>
          </a:solidFill>
          <a:latin typeface="+mj-lt"/>
          <a:ea typeface="+mj-ea"/>
          <a:cs typeface="+mj-cs"/>
        </a:defRPr>
      </a:lvl1pPr>
      <a:lvl2pPr algn="l" rtl="0" eaLnBrk="1" fontAlgn="base" hangingPunct="1">
        <a:spcBef>
          <a:spcPct val="0"/>
        </a:spcBef>
        <a:spcAft>
          <a:spcPct val="0"/>
        </a:spcAft>
        <a:defRPr sz="4400">
          <a:solidFill>
            <a:srgbClr val="008000"/>
          </a:solidFill>
          <a:latin typeface="Times New Roman" pitchFamily="18" charset="0"/>
        </a:defRPr>
      </a:lvl2pPr>
      <a:lvl3pPr algn="l" rtl="0" eaLnBrk="1" fontAlgn="base" hangingPunct="1">
        <a:spcBef>
          <a:spcPct val="0"/>
        </a:spcBef>
        <a:spcAft>
          <a:spcPct val="0"/>
        </a:spcAft>
        <a:defRPr sz="4400">
          <a:solidFill>
            <a:srgbClr val="008000"/>
          </a:solidFill>
          <a:latin typeface="Times New Roman" pitchFamily="18" charset="0"/>
        </a:defRPr>
      </a:lvl3pPr>
      <a:lvl4pPr algn="l" rtl="0" eaLnBrk="1" fontAlgn="base" hangingPunct="1">
        <a:spcBef>
          <a:spcPct val="0"/>
        </a:spcBef>
        <a:spcAft>
          <a:spcPct val="0"/>
        </a:spcAft>
        <a:defRPr sz="4400">
          <a:solidFill>
            <a:srgbClr val="008000"/>
          </a:solidFill>
          <a:latin typeface="Times New Roman" pitchFamily="18" charset="0"/>
        </a:defRPr>
      </a:lvl4pPr>
      <a:lvl5pPr algn="l" rtl="0" eaLnBrk="1" fontAlgn="base" hangingPunct="1">
        <a:spcBef>
          <a:spcPct val="0"/>
        </a:spcBef>
        <a:spcAft>
          <a:spcPct val="0"/>
        </a:spcAft>
        <a:defRPr sz="4400">
          <a:solidFill>
            <a:srgbClr val="008000"/>
          </a:solidFill>
          <a:latin typeface="Times New Roman" pitchFamily="18" charset="0"/>
        </a:defRPr>
      </a:lvl5pPr>
      <a:lvl6pPr marL="457200" algn="l" rtl="0" eaLnBrk="1" fontAlgn="base" hangingPunct="1">
        <a:spcBef>
          <a:spcPct val="0"/>
        </a:spcBef>
        <a:spcAft>
          <a:spcPct val="0"/>
        </a:spcAft>
        <a:defRPr sz="4400">
          <a:solidFill>
            <a:srgbClr val="008000"/>
          </a:solidFill>
          <a:latin typeface="Times New Roman" pitchFamily="18" charset="0"/>
        </a:defRPr>
      </a:lvl6pPr>
      <a:lvl7pPr marL="914400" algn="l" rtl="0" eaLnBrk="1" fontAlgn="base" hangingPunct="1">
        <a:spcBef>
          <a:spcPct val="0"/>
        </a:spcBef>
        <a:spcAft>
          <a:spcPct val="0"/>
        </a:spcAft>
        <a:defRPr sz="4400">
          <a:solidFill>
            <a:srgbClr val="008000"/>
          </a:solidFill>
          <a:latin typeface="Times New Roman" pitchFamily="18" charset="0"/>
        </a:defRPr>
      </a:lvl7pPr>
      <a:lvl8pPr marL="1371600" algn="l" rtl="0" eaLnBrk="1" fontAlgn="base" hangingPunct="1">
        <a:spcBef>
          <a:spcPct val="0"/>
        </a:spcBef>
        <a:spcAft>
          <a:spcPct val="0"/>
        </a:spcAft>
        <a:defRPr sz="4400">
          <a:solidFill>
            <a:srgbClr val="008000"/>
          </a:solidFill>
          <a:latin typeface="Times New Roman" pitchFamily="18" charset="0"/>
        </a:defRPr>
      </a:lvl8pPr>
      <a:lvl9pPr marL="1828800" algn="l" rtl="0" eaLnBrk="1" fontAlgn="base" hangingPunct="1">
        <a:spcBef>
          <a:spcPct val="0"/>
        </a:spcBef>
        <a:spcAft>
          <a:spcPct val="0"/>
        </a:spcAft>
        <a:defRPr sz="4400">
          <a:solidFill>
            <a:srgbClr val="008000"/>
          </a:solidFill>
          <a:latin typeface="Times New Roman" pitchFamily="18" charset="0"/>
        </a:defRPr>
      </a:lvl9pPr>
    </p:titleStyle>
    <p:bodyStyle>
      <a:lvl1pPr marL="342900" indent="-342900" algn="l" rtl="0" eaLnBrk="1" fontAlgn="base" hangingPunct="1">
        <a:spcBef>
          <a:spcPct val="20000"/>
        </a:spcBef>
        <a:spcAft>
          <a:spcPct val="0"/>
        </a:spcAft>
        <a:buClr>
          <a:srgbClr val="FFFF66"/>
        </a:buClr>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FFFF66"/>
        </a:buClr>
        <a:buFont typeface="Wingdings" pitchFamily="2" charset="2"/>
        <a:buChar char="Ø"/>
        <a:defRPr sz="2800">
          <a:solidFill>
            <a:schemeClr val="tx1"/>
          </a:solidFill>
          <a:latin typeface="+mn-lt"/>
        </a:defRPr>
      </a:lvl2pPr>
      <a:lvl3pPr marL="1143000" indent="-228600" algn="l" rtl="0" eaLnBrk="1" fontAlgn="base" hangingPunct="1">
        <a:spcBef>
          <a:spcPct val="20000"/>
        </a:spcBef>
        <a:spcAft>
          <a:spcPct val="0"/>
        </a:spcAft>
        <a:buClr>
          <a:srgbClr val="FFFF66"/>
        </a:buClr>
        <a:buFont typeface="Wingdings" pitchFamily="2" charset="2"/>
        <a:buChar char="Ø"/>
        <a:defRPr sz="2400">
          <a:solidFill>
            <a:schemeClr val="tx1"/>
          </a:solidFill>
          <a:latin typeface="+mn-lt"/>
        </a:defRPr>
      </a:lvl3pPr>
      <a:lvl4pPr marL="1600200" indent="-228600" algn="l" rtl="0" eaLnBrk="1" fontAlgn="base" hangingPunct="1">
        <a:spcBef>
          <a:spcPct val="20000"/>
        </a:spcBef>
        <a:spcAft>
          <a:spcPct val="0"/>
        </a:spcAft>
        <a:buClr>
          <a:srgbClr val="FFFF66"/>
        </a:buClr>
        <a:buFont typeface="Wingdings" pitchFamily="2" charset="2"/>
        <a:buChar char="Ø"/>
        <a:defRPr sz="2000">
          <a:solidFill>
            <a:schemeClr val="tx1"/>
          </a:solidFill>
          <a:latin typeface="+mn-lt"/>
        </a:defRPr>
      </a:lvl4pPr>
      <a:lvl5pPr marL="2057400" indent="-228600" algn="l" rtl="0" eaLnBrk="1" fontAlgn="base" hangingPunct="1">
        <a:spcBef>
          <a:spcPct val="20000"/>
        </a:spcBef>
        <a:spcAft>
          <a:spcPct val="0"/>
        </a:spcAft>
        <a:buClr>
          <a:srgbClr val="FFFF66"/>
        </a:buClr>
        <a:buFont typeface="Wingdings" pitchFamily="2" charset="2"/>
        <a:buChar char="Ø"/>
        <a:defRPr sz="2000">
          <a:solidFill>
            <a:schemeClr val="tx1"/>
          </a:solidFill>
          <a:latin typeface="+mn-lt"/>
        </a:defRPr>
      </a:lvl5pPr>
      <a:lvl6pPr marL="2514600" indent="-228600" algn="l" rtl="0" eaLnBrk="1" fontAlgn="base" hangingPunct="1">
        <a:spcBef>
          <a:spcPct val="20000"/>
        </a:spcBef>
        <a:spcAft>
          <a:spcPct val="0"/>
        </a:spcAft>
        <a:buClr>
          <a:srgbClr val="FFFF66"/>
        </a:buClr>
        <a:buFont typeface="Wingdings" pitchFamily="2" charset="2"/>
        <a:buChar char="Ø"/>
        <a:defRPr sz="2000">
          <a:solidFill>
            <a:schemeClr val="tx1"/>
          </a:solidFill>
          <a:latin typeface="+mn-lt"/>
        </a:defRPr>
      </a:lvl6pPr>
      <a:lvl7pPr marL="2971800" indent="-228600" algn="l" rtl="0" eaLnBrk="1" fontAlgn="base" hangingPunct="1">
        <a:spcBef>
          <a:spcPct val="20000"/>
        </a:spcBef>
        <a:spcAft>
          <a:spcPct val="0"/>
        </a:spcAft>
        <a:buClr>
          <a:srgbClr val="FFFF66"/>
        </a:buClr>
        <a:buFont typeface="Wingdings" pitchFamily="2" charset="2"/>
        <a:buChar char="Ø"/>
        <a:defRPr sz="2000">
          <a:solidFill>
            <a:schemeClr val="tx1"/>
          </a:solidFill>
          <a:latin typeface="+mn-lt"/>
        </a:defRPr>
      </a:lvl7pPr>
      <a:lvl8pPr marL="3429000" indent="-228600" algn="l" rtl="0" eaLnBrk="1" fontAlgn="base" hangingPunct="1">
        <a:spcBef>
          <a:spcPct val="20000"/>
        </a:spcBef>
        <a:spcAft>
          <a:spcPct val="0"/>
        </a:spcAft>
        <a:buClr>
          <a:srgbClr val="FFFF66"/>
        </a:buClr>
        <a:buFont typeface="Wingdings" pitchFamily="2" charset="2"/>
        <a:buChar char="Ø"/>
        <a:defRPr sz="2000">
          <a:solidFill>
            <a:schemeClr val="tx1"/>
          </a:solidFill>
          <a:latin typeface="+mn-lt"/>
        </a:defRPr>
      </a:lvl8pPr>
      <a:lvl9pPr marL="3886200" indent="-228600" algn="l" rtl="0" eaLnBrk="1" fontAlgn="base" hangingPunct="1">
        <a:spcBef>
          <a:spcPct val="20000"/>
        </a:spcBef>
        <a:spcAft>
          <a:spcPct val="0"/>
        </a:spcAft>
        <a:buClr>
          <a:srgbClr val="FFFF66"/>
        </a:buClr>
        <a:buFont typeface="Wingdings" pitchFamily="2" charset="2"/>
        <a:buChar char="Ø"/>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714348" y="928670"/>
            <a:ext cx="7772400" cy="1470025"/>
          </a:xfrm>
        </p:spPr>
        <p:txBody>
          <a:bodyPr/>
          <a:lstStyle/>
          <a:p>
            <a:r>
              <a:rPr lang="en-US" altLang="zh-CN" sz="6000" dirty="0" smtClean="0">
                <a:solidFill>
                  <a:schemeClr val="bg1">
                    <a:lumMod val="50000"/>
                  </a:schemeClr>
                </a:solidFill>
                <a:latin typeface="Stencil" pitchFamily="82" charset="0"/>
                <a:ea typeface="宋体" pitchFamily="2" charset="-122"/>
              </a:rPr>
              <a:t>Mayhew</a:t>
            </a:r>
            <a:endParaRPr lang="zh-CN" altLang="en-US" sz="6000" dirty="0">
              <a:solidFill>
                <a:schemeClr val="bg1">
                  <a:lumMod val="50000"/>
                </a:schemeClr>
              </a:solidFill>
              <a:latin typeface="Stencil" pitchFamily="82" charset="0"/>
              <a:ea typeface="宋体" pitchFamily="2" charset="-122"/>
            </a:endParaRPr>
          </a:p>
        </p:txBody>
      </p:sp>
      <p:sp>
        <p:nvSpPr>
          <p:cNvPr id="36867" name="Rectangle 3"/>
          <p:cNvSpPr>
            <a:spLocks noGrp="1" noChangeArrowheads="1"/>
          </p:cNvSpPr>
          <p:nvPr>
            <p:ph type="subTitle" idx="1"/>
          </p:nvPr>
        </p:nvSpPr>
        <p:spPr>
          <a:xfrm>
            <a:off x="4286248" y="4572008"/>
            <a:ext cx="4414846" cy="571504"/>
          </a:xfrm>
        </p:spPr>
        <p:txBody>
          <a:bodyPr/>
          <a:lstStyle/>
          <a:p>
            <a:pPr algn="r"/>
            <a:r>
              <a:rPr lang="en-US" altLang="zh-CN" dirty="0" smtClean="0">
                <a:solidFill>
                  <a:schemeClr val="bg1">
                    <a:lumMod val="50000"/>
                  </a:schemeClr>
                </a:solidFill>
                <a:latin typeface="+mn-ea"/>
              </a:rPr>
              <a:t>10300120194  </a:t>
            </a:r>
            <a:r>
              <a:rPr lang="zh-CN" altLang="en-US" dirty="0" smtClean="0">
                <a:solidFill>
                  <a:schemeClr val="bg1">
                    <a:lumMod val="50000"/>
                  </a:schemeClr>
                </a:solidFill>
                <a:latin typeface="+mn-ea"/>
              </a:rPr>
              <a:t>陈天怡</a:t>
            </a:r>
            <a:endParaRPr lang="zh-CN" altLang="en-US" dirty="0">
              <a:solidFill>
                <a:schemeClr val="bg1">
                  <a:lumMod val="50000"/>
                </a:schemeClr>
              </a:solidFill>
              <a:latin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1538" y="785794"/>
            <a:ext cx="4016421" cy="584775"/>
          </a:xfrm>
          <a:prstGeom prst="rect">
            <a:avLst/>
          </a:prstGeom>
        </p:spPr>
        <p:txBody>
          <a:bodyPr wrap="none">
            <a:spAutoFit/>
          </a:bodyPr>
          <a:lstStyle/>
          <a:p>
            <a:r>
              <a:rPr lang="en-US" sz="3200" dirty="0" smtClean="0">
                <a:solidFill>
                  <a:schemeClr val="bg1">
                    <a:lumMod val="50000"/>
                  </a:schemeClr>
                </a:solidFill>
              </a:rPr>
              <a:t>Different Paths of Life:</a:t>
            </a:r>
            <a:endParaRPr lang="zh-CN" altLang="en-US" sz="3200" dirty="0" smtClean="0">
              <a:solidFill>
                <a:schemeClr val="bg1">
                  <a:lumMod val="50000"/>
                </a:schemeClr>
              </a:solidFill>
            </a:endParaRPr>
          </a:p>
        </p:txBody>
      </p:sp>
      <p:sp>
        <p:nvSpPr>
          <p:cNvPr id="3" name="TextBox 2"/>
          <p:cNvSpPr txBox="1"/>
          <p:nvPr/>
        </p:nvSpPr>
        <p:spPr>
          <a:xfrm>
            <a:off x="1071538" y="1785926"/>
            <a:ext cx="2500330" cy="1631216"/>
          </a:xfrm>
          <a:prstGeom prst="rect">
            <a:avLst/>
          </a:prstGeom>
          <a:noFill/>
        </p:spPr>
        <p:txBody>
          <a:bodyPr wrap="square" rtlCol="0">
            <a:spAutoFit/>
          </a:bodyPr>
          <a:lstStyle/>
          <a:p>
            <a:r>
              <a:rPr lang="en-US" altLang="zh-CN" sz="2800" dirty="0" smtClean="0">
                <a:solidFill>
                  <a:schemeClr val="bg1">
                    <a:lumMod val="75000"/>
                  </a:schemeClr>
                </a:solidFill>
              </a:rPr>
              <a:t>Streetcar</a:t>
            </a:r>
            <a:r>
              <a:rPr lang="zh-CN" altLang="en-US" sz="2800" dirty="0" smtClean="0">
                <a:solidFill>
                  <a:schemeClr val="bg1">
                    <a:lumMod val="75000"/>
                  </a:schemeClr>
                </a:solidFill>
              </a:rPr>
              <a:t>：</a:t>
            </a:r>
            <a:endParaRPr lang="en-US" altLang="zh-CN" sz="2800" dirty="0" smtClean="0">
              <a:solidFill>
                <a:schemeClr val="bg1">
                  <a:lumMod val="75000"/>
                </a:schemeClr>
              </a:solidFill>
            </a:endParaRPr>
          </a:p>
          <a:p>
            <a:pPr>
              <a:lnSpc>
                <a:spcPct val="150000"/>
              </a:lnSpc>
            </a:pPr>
            <a:r>
              <a:rPr lang="en-US" sz="2400" dirty="0" smtClean="0">
                <a:solidFill>
                  <a:schemeClr val="accent5">
                    <a:lumMod val="25000"/>
                  </a:schemeClr>
                </a:solidFill>
              </a:rPr>
              <a:t>strictly </a:t>
            </a:r>
            <a:r>
              <a:rPr lang="en-US" altLang="zh-CN" sz="2400" dirty="0" smtClean="0">
                <a:solidFill>
                  <a:schemeClr val="accent5">
                    <a:lumMod val="25000"/>
                  </a:schemeClr>
                </a:solidFill>
              </a:rPr>
              <a:t>abiding  by the rules of society</a:t>
            </a:r>
          </a:p>
        </p:txBody>
      </p:sp>
      <p:sp>
        <p:nvSpPr>
          <p:cNvPr id="4" name="TextBox 3"/>
          <p:cNvSpPr txBox="1"/>
          <p:nvPr/>
        </p:nvSpPr>
        <p:spPr>
          <a:xfrm>
            <a:off x="4857752" y="1797784"/>
            <a:ext cx="3357586" cy="1631216"/>
          </a:xfrm>
          <a:prstGeom prst="rect">
            <a:avLst/>
          </a:prstGeom>
          <a:noFill/>
        </p:spPr>
        <p:txBody>
          <a:bodyPr wrap="square" rtlCol="0">
            <a:spAutoFit/>
          </a:bodyPr>
          <a:lstStyle/>
          <a:p>
            <a:r>
              <a:rPr lang="en-US" altLang="zh-CN" sz="2800" dirty="0" smtClean="0">
                <a:solidFill>
                  <a:schemeClr val="bg1">
                    <a:lumMod val="75000"/>
                  </a:schemeClr>
                </a:solidFill>
              </a:rPr>
              <a:t>Flivver</a:t>
            </a:r>
            <a:r>
              <a:rPr lang="zh-CN" altLang="en-US" sz="2800" dirty="0" smtClean="0">
                <a:solidFill>
                  <a:schemeClr val="bg1">
                    <a:lumMod val="75000"/>
                  </a:schemeClr>
                </a:solidFill>
              </a:rPr>
              <a:t>：</a:t>
            </a:r>
            <a:endParaRPr lang="en-US" altLang="zh-CN" sz="2800" dirty="0" smtClean="0">
              <a:solidFill>
                <a:schemeClr val="bg1">
                  <a:lumMod val="75000"/>
                </a:schemeClr>
              </a:solidFill>
            </a:endParaRPr>
          </a:p>
          <a:p>
            <a:pPr>
              <a:lnSpc>
                <a:spcPct val="150000"/>
              </a:lnSpc>
            </a:pPr>
            <a:r>
              <a:rPr lang="en-US" sz="2400" dirty="0" smtClean="0">
                <a:solidFill>
                  <a:schemeClr val="accent5">
                    <a:lumMod val="25000"/>
                  </a:schemeClr>
                </a:solidFill>
              </a:rPr>
              <a:t>freely following the heart’s desire</a:t>
            </a:r>
            <a:endParaRPr lang="en-US" altLang="zh-CN" sz="2400" dirty="0" smtClean="0">
              <a:solidFill>
                <a:schemeClr val="accent5">
                  <a:lumMod val="25000"/>
                </a:schemeClr>
              </a:solidFill>
            </a:endParaRPr>
          </a:p>
        </p:txBody>
      </p:sp>
      <p:sp>
        <p:nvSpPr>
          <p:cNvPr id="6" name="直角上箭头 5"/>
          <p:cNvSpPr/>
          <p:nvPr/>
        </p:nvSpPr>
        <p:spPr>
          <a:xfrm>
            <a:off x="5357818" y="3929066"/>
            <a:ext cx="1000132" cy="785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3571868" y="4334540"/>
            <a:ext cx="2000264" cy="523220"/>
          </a:xfrm>
          <a:prstGeom prst="rect">
            <a:avLst/>
          </a:prstGeom>
          <a:noFill/>
        </p:spPr>
        <p:txBody>
          <a:bodyPr wrap="square" rtlCol="0">
            <a:spAutoFit/>
          </a:bodyPr>
          <a:lstStyle/>
          <a:p>
            <a:r>
              <a:rPr lang="en-US" altLang="zh-CN" sz="2800" dirty="0" smtClean="0">
                <a:solidFill>
                  <a:schemeClr val="bg1">
                    <a:lumMod val="75000"/>
                  </a:schemeClr>
                </a:solidFill>
              </a:rPr>
              <a:t>Mayhew</a:t>
            </a:r>
            <a:endParaRPr lang="zh-CN" altLang="en-US" sz="2800" dirty="0" smtClean="0">
              <a:solidFill>
                <a:schemeClr val="bg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in)">
                                      <p:cBhvr>
                                        <p:cTn id="17" dur="2000"/>
                                        <p:tgtEl>
                                          <p:spTgt spid="7"/>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amond(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1253385"/>
            <a:ext cx="7143800" cy="2062872"/>
          </a:xfrm>
          <a:prstGeom prst="rect">
            <a:avLst/>
          </a:prstGeom>
          <a:noFill/>
        </p:spPr>
        <p:txBody>
          <a:bodyPr wrap="square" rtlCol="0">
            <a:spAutoFit/>
          </a:bodyPr>
          <a:lstStyle/>
          <a:p>
            <a:pPr>
              <a:lnSpc>
                <a:spcPct val="150000"/>
              </a:lnSpc>
              <a:buFont typeface="Wingdings" pitchFamily="2" charset="2"/>
              <a:buChar char="Ø"/>
            </a:pPr>
            <a:r>
              <a:rPr lang="en-US" sz="2200" dirty="0" smtClean="0">
                <a:solidFill>
                  <a:schemeClr val="accent5">
                    <a:lumMod val="25000"/>
                  </a:schemeClr>
                </a:solidFill>
              </a:rPr>
              <a:t>“He thought he could do more with life than spend it on composing the trivial quarrels of unimportant people. He had no definite plan. He merely wanted to get away from a life that had given him all it had to offer.”</a:t>
            </a:r>
          </a:p>
        </p:txBody>
      </p:sp>
      <p:sp>
        <p:nvSpPr>
          <p:cNvPr id="5" name="TextBox 4"/>
          <p:cNvSpPr txBox="1"/>
          <p:nvPr/>
        </p:nvSpPr>
        <p:spPr>
          <a:xfrm>
            <a:off x="1071538" y="3786190"/>
            <a:ext cx="6357982" cy="523220"/>
          </a:xfrm>
          <a:prstGeom prst="rect">
            <a:avLst/>
          </a:prstGeom>
          <a:noFill/>
        </p:spPr>
        <p:txBody>
          <a:bodyPr wrap="square" rtlCol="0">
            <a:spAutoFit/>
          </a:bodyPr>
          <a:lstStyle/>
          <a:p>
            <a:r>
              <a:rPr lang="en-US" altLang="zh-CN" sz="2800" dirty="0" smtClean="0">
                <a:solidFill>
                  <a:schemeClr val="bg1">
                    <a:lumMod val="75000"/>
                  </a:schemeClr>
                </a:solidFill>
              </a:rPr>
              <a:t>Dissatisfaction with secular, material gains</a:t>
            </a:r>
            <a:endParaRPr lang="zh-CN" altLang="en-US" sz="2800" dirty="0" smtClean="0">
              <a:solidFill>
                <a:schemeClr val="bg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1285860"/>
            <a:ext cx="7072362" cy="3416320"/>
          </a:xfrm>
          <a:prstGeom prst="rect">
            <a:avLst/>
          </a:prstGeom>
          <a:noFill/>
        </p:spPr>
        <p:txBody>
          <a:bodyPr wrap="square" rtlCol="0">
            <a:spAutoFit/>
          </a:bodyPr>
          <a:lstStyle/>
          <a:p>
            <a:pPr>
              <a:lnSpc>
                <a:spcPct val="150000"/>
              </a:lnSpc>
              <a:buFont typeface="Wingdings" pitchFamily="2" charset="2"/>
              <a:buChar char="Ø"/>
            </a:pPr>
            <a:r>
              <a:rPr lang="en-US" sz="2200" dirty="0" smtClean="0">
                <a:solidFill>
                  <a:schemeClr val="accent5">
                    <a:lumMod val="25000"/>
                  </a:schemeClr>
                </a:solidFill>
                <a:latin typeface="+mn-lt"/>
              </a:rPr>
              <a:t>“In this place which appeals so extravagantly to the senses he lived a life entirely of the spirit.”</a:t>
            </a:r>
            <a:endParaRPr lang="zh-CN" altLang="en-US" sz="2200" dirty="0" smtClean="0">
              <a:solidFill>
                <a:schemeClr val="accent5">
                  <a:lumMod val="25000"/>
                </a:schemeClr>
              </a:solidFill>
              <a:latin typeface="+mn-lt"/>
            </a:endParaRPr>
          </a:p>
          <a:p>
            <a:pPr>
              <a:lnSpc>
                <a:spcPct val="150000"/>
              </a:lnSpc>
              <a:buFont typeface="Wingdings" pitchFamily="2" charset="2"/>
              <a:buChar char="Ø"/>
            </a:pPr>
            <a:r>
              <a:rPr lang="en-US" sz="2200" dirty="0" smtClean="0">
                <a:solidFill>
                  <a:schemeClr val="accent5">
                    <a:lumMod val="25000"/>
                  </a:schemeClr>
                </a:solidFill>
                <a:latin typeface="+mn-lt"/>
              </a:rPr>
              <a:t>“He loved to set his brain against another's. He was widely read now, not only in history, but in philosophy and science; and he was a skilful controversialist, quick, logical, and incisive.</a:t>
            </a:r>
            <a:r>
              <a:rPr lang="zh-CN" altLang="en-US" sz="2200" dirty="0" smtClean="0">
                <a:solidFill>
                  <a:schemeClr val="accent5">
                    <a:lumMod val="25000"/>
                  </a:schemeClr>
                </a:solidFill>
                <a:latin typeface="+mn-lt"/>
              </a:rPr>
              <a:t> </a:t>
            </a:r>
            <a:r>
              <a:rPr lang="en-US" sz="2200" dirty="0" smtClean="0">
                <a:solidFill>
                  <a:schemeClr val="accent5">
                    <a:lumMod val="25000"/>
                  </a:schemeClr>
                </a:solidFill>
                <a:latin typeface="+mn-lt"/>
              </a:rPr>
              <a:t>”</a:t>
            </a:r>
          </a:p>
          <a:p>
            <a:endParaRPr lang="zh-CN" altLang="en-US" dirty="0"/>
          </a:p>
        </p:txBody>
      </p:sp>
      <p:sp>
        <p:nvSpPr>
          <p:cNvPr id="3" name="TextBox 2"/>
          <p:cNvSpPr txBox="1"/>
          <p:nvPr/>
        </p:nvSpPr>
        <p:spPr>
          <a:xfrm>
            <a:off x="3214678" y="4334540"/>
            <a:ext cx="2286016" cy="523220"/>
          </a:xfrm>
          <a:prstGeom prst="rect">
            <a:avLst/>
          </a:prstGeom>
          <a:noFill/>
        </p:spPr>
        <p:txBody>
          <a:bodyPr wrap="square" rtlCol="0">
            <a:spAutoFit/>
          </a:bodyPr>
          <a:lstStyle/>
          <a:p>
            <a:r>
              <a:rPr lang="en-US" altLang="zh-CN" sz="2800" dirty="0" smtClean="0">
                <a:solidFill>
                  <a:schemeClr val="bg1">
                    <a:lumMod val="75000"/>
                  </a:schemeClr>
                </a:solidFill>
              </a:rPr>
              <a:t>Spiritual gains</a:t>
            </a:r>
            <a:endParaRPr lang="zh-CN" altLang="en-US" sz="2800" dirty="0" smtClean="0">
              <a:solidFill>
                <a:schemeClr val="bg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1538" y="714356"/>
            <a:ext cx="6075702" cy="584775"/>
          </a:xfrm>
          <a:prstGeom prst="rect">
            <a:avLst/>
          </a:prstGeom>
        </p:spPr>
        <p:txBody>
          <a:bodyPr wrap="none">
            <a:spAutoFit/>
          </a:bodyPr>
          <a:lstStyle/>
          <a:p>
            <a:r>
              <a:rPr lang="en-US" sz="3200" dirty="0" smtClean="0">
                <a:solidFill>
                  <a:schemeClr val="bg1">
                    <a:lumMod val="50000"/>
                  </a:schemeClr>
                </a:solidFill>
              </a:rPr>
              <a:t>Futility of Life</a:t>
            </a:r>
            <a:r>
              <a:rPr lang="en-US" altLang="zh-CN" sz="3200" dirty="0" smtClean="0">
                <a:solidFill>
                  <a:schemeClr val="bg1">
                    <a:lumMod val="50000"/>
                  </a:schemeClr>
                </a:solidFill>
              </a:rPr>
              <a:t>——Untimely Death</a:t>
            </a:r>
            <a:endParaRPr lang="zh-CN" altLang="en-US" sz="3200" dirty="0" smtClean="0">
              <a:solidFill>
                <a:schemeClr val="bg1">
                  <a:lumMod val="50000"/>
                </a:schemeClr>
              </a:solidFill>
            </a:endParaRPr>
          </a:p>
        </p:txBody>
      </p:sp>
      <p:sp>
        <p:nvSpPr>
          <p:cNvPr id="4" name="矩形 3"/>
          <p:cNvSpPr/>
          <p:nvPr/>
        </p:nvSpPr>
        <p:spPr>
          <a:xfrm>
            <a:off x="1071538" y="1643050"/>
            <a:ext cx="7072362" cy="3586366"/>
          </a:xfrm>
          <a:prstGeom prst="rect">
            <a:avLst/>
          </a:prstGeom>
        </p:spPr>
        <p:txBody>
          <a:bodyPr wrap="square">
            <a:spAutoFit/>
          </a:bodyPr>
          <a:lstStyle/>
          <a:p>
            <a:pPr>
              <a:lnSpc>
                <a:spcPct val="150000"/>
              </a:lnSpc>
              <a:buFont typeface="Wingdings" pitchFamily="2" charset="2"/>
              <a:buChar char="Ø"/>
            </a:pPr>
            <a:r>
              <a:rPr lang="en-US" sz="2200" dirty="0" smtClean="0">
                <a:solidFill>
                  <a:schemeClr val="accent5">
                    <a:lumMod val="25000"/>
                  </a:schemeClr>
                </a:solidFill>
              </a:rPr>
              <a:t>“For fourteen years he toiled unremittingly…… He had his subject at his finger ends, and at last was ready to begin. He sat down to write. He died.”</a:t>
            </a:r>
          </a:p>
          <a:p>
            <a:pPr>
              <a:lnSpc>
                <a:spcPct val="150000"/>
              </a:lnSpc>
              <a:buFont typeface="Wingdings" pitchFamily="2" charset="2"/>
              <a:buChar char="Ø"/>
            </a:pPr>
            <a:r>
              <a:rPr lang="en-US" sz="2200" dirty="0" smtClean="0">
                <a:solidFill>
                  <a:schemeClr val="accent5">
                    <a:lumMod val="25000"/>
                  </a:schemeClr>
                </a:solidFill>
              </a:rPr>
              <a:t>“That vast accumulation of knowledge is lost for ever. Vain was that ambition, surely not an ignoble one, to set his name beside those of Gibbon and Mommsen. As the years pass on and to the world he is unknown in death as he was in life.”</a:t>
            </a:r>
            <a:endParaRPr lang="zh-CN" altLang="en-US" sz="2200" dirty="0" smtClean="0">
              <a:solidFill>
                <a:schemeClr val="accent5">
                  <a:lumMod val="2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1538" y="714356"/>
            <a:ext cx="4447628" cy="584775"/>
          </a:xfrm>
          <a:prstGeom prst="rect">
            <a:avLst/>
          </a:prstGeom>
        </p:spPr>
        <p:txBody>
          <a:bodyPr wrap="none">
            <a:spAutoFit/>
          </a:bodyPr>
          <a:lstStyle/>
          <a:p>
            <a:r>
              <a:rPr lang="en-US" sz="3200" dirty="0" smtClean="0">
                <a:solidFill>
                  <a:schemeClr val="bg1">
                    <a:lumMod val="50000"/>
                  </a:schemeClr>
                </a:solidFill>
              </a:rPr>
              <a:t>The True Meaning of life:</a:t>
            </a:r>
            <a:endParaRPr lang="zh-CN" altLang="en-US" sz="3200" dirty="0" smtClean="0">
              <a:solidFill>
                <a:schemeClr val="bg1">
                  <a:lumMod val="50000"/>
                </a:schemeClr>
              </a:solidFill>
            </a:endParaRPr>
          </a:p>
        </p:txBody>
      </p:sp>
      <p:sp>
        <p:nvSpPr>
          <p:cNvPr id="4" name="矩形 3"/>
          <p:cNvSpPr/>
          <p:nvPr/>
        </p:nvSpPr>
        <p:spPr>
          <a:xfrm>
            <a:off x="1071538" y="1643050"/>
            <a:ext cx="7072362" cy="2062872"/>
          </a:xfrm>
          <a:prstGeom prst="rect">
            <a:avLst/>
          </a:prstGeom>
        </p:spPr>
        <p:txBody>
          <a:bodyPr wrap="square">
            <a:spAutoFit/>
          </a:bodyPr>
          <a:lstStyle/>
          <a:p>
            <a:pPr>
              <a:lnSpc>
                <a:spcPct val="150000"/>
              </a:lnSpc>
              <a:buFont typeface="Wingdings" pitchFamily="2" charset="2"/>
              <a:buChar char="Ø"/>
            </a:pPr>
            <a:r>
              <a:rPr lang="en-US" sz="2200" dirty="0" smtClean="0">
                <a:solidFill>
                  <a:schemeClr val="accent5">
                    <a:lumMod val="25000"/>
                  </a:schemeClr>
                </a:solidFill>
              </a:rPr>
              <a:t>“And yet to me his life was a success. The pattern is good and complete. He did what he wanted, and he died when his goal was in sight and never knew the bitterness of an end achieved.”</a:t>
            </a:r>
            <a:endParaRPr lang="zh-CN" altLang="en-US" sz="2200" dirty="0" smtClean="0">
              <a:solidFill>
                <a:schemeClr val="accent5">
                  <a:lumMod val="25000"/>
                </a:schemeClr>
              </a:solidFill>
            </a:endParaRPr>
          </a:p>
        </p:txBody>
      </p:sp>
      <p:sp>
        <p:nvSpPr>
          <p:cNvPr id="5" name="TextBox 4"/>
          <p:cNvSpPr txBox="1"/>
          <p:nvPr/>
        </p:nvSpPr>
        <p:spPr>
          <a:xfrm>
            <a:off x="1071538" y="4000504"/>
            <a:ext cx="6715172" cy="1384995"/>
          </a:xfrm>
          <a:prstGeom prst="rect">
            <a:avLst/>
          </a:prstGeom>
          <a:noFill/>
        </p:spPr>
        <p:txBody>
          <a:bodyPr wrap="square" rtlCol="0">
            <a:spAutoFit/>
          </a:bodyPr>
          <a:lstStyle/>
          <a:p>
            <a:pPr>
              <a:lnSpc>
                <a:spcPct val="150000"/>
              </a:lnSpc>
              <a:buFont typeface="Wingdings" pitchFamily="2" charset="2"/>
              <a:buChar char="Ø"/>
            </a:pPr>
            <a:r>
              <a:rPr lang="en-US" altLang="zh-CN" sz="2800" u="sng" dirty="0" smtClean="0">
                <a:solidFill>
                  <a:schemeClr val="bg1">
                    <a:lumMod val="75000"/>
                  </a:schemeClr>
                </a:solidFill>
              </a:rPr>
              <a:t>Doing what one really wants to do</a:t>
            </a:r>
          </a:p>
          <a:p>
            <a:pPr>
              <a:lnSpc>
                <a:spcPct val="150000"/>
              </a:lnSpc>
              <a:buFont typeface="Wingdings" pitchFamily="2" charset="2"/>
              <a:buChar char="Ø"/>
            </a:pPr>
            <a:r>
              <a:rPr lang="en-US" altLang="zh-CN" sz="2800" u="sng" dirty="0" smtClean="0">
                <a:solidFill>
                  <a:schemeClr val="bg1">
                    <a:lumMod val="75000"/>
                  </a:schemeClr>
                </a:solidFill>
              </a:rPr>
              <a:t>Undisturbed by secular fame and wealth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7224" y="1415465"/>
            <a:ext cx="4083169" cy="584775"/>
          </a:xfrm>
          <a:prstGeom prst="rect">
            <a:avLst/>
          </a:prstGeom>
        </p:spPr>
        <p:txBody>
          <a:bodyPr wrap="none">
            <a:spAutoFit/>
          </a:bodyPr>
          <a:lstStyle/>
          <a:p>
            <a:r>
              <a:rPr lang="en-US" sz="3200" dirty="0" smtClean="0">
                <a:solidFill>
                  <a:schemeClr val="bg1">
                    <a:lumMod val="50000"/>
                  </a:schemeClr>
                </a:solidFill>
              </a:rPr>
              <a:t>For Further Discussion:</a:t>
            </a:r>
            <a:endParaRPr lang="zh-CN" altLang="en-US" sz="3200" dirty="0" smtClean="0">
              <a:solidFill>
                <a:schemeClr val="bg1">
                  <a:lumMod val="50000"/>
                </a:schemeClr>
              </a:solidFill>
            </a:endParaRPr>
          </a:p>
        </p:txBody>
      </p:sp>
      <p:sp>
        <p:nvSpPr>
          <p:cNvPr id="4" name="矩形 3"/>
          <p:cNvSpPr/>
          <p:nvPr/>
        </p:nvSpPr>
        <p:spPr>
          <a:xfrm>
            <a:off x="785786" y="2357430"/>
            <a:ext cx="8001056" cy="2262158"/>
          </a:xfrm>
          <a:prstGeom prst="rect">
            <a:avLst/>
          </a:prstGeom>
        </p:spPr>
        <p:txBody>
          <a:bodyPr wrap="square">
            <a:spAutoFit/>
          </a:bodyPr>
          <a:lstStyle/>
          <a:p>
            <a:pPr>
              <a:lnSpc>
                <a:spcPct val="150000"/>
              </a:lnSpc>
            </a:pPr>
            <a:r>
              <a:rPr lang="en-US" altLang="zh-CN" sz="2200" dirty="0" smtClean="0">
                <a:solidFill>
                  <a:schemeClr val="accent5">
                    <a:lumMod val="25000"/>
                  </a:schemeClr>
                </a:solidFill>
              </a:rPr>
              <a:t>“</a:t>
            </a:r>
            <a:r>
              <a:rPr lang="en-US" sz="2200" dirty="0" smtClean="0">
                <a:solidFill>
                  <a:schemeClr val="accent5">
                    <a:lumMod val="25000"/>
                  </a:schemeClr>
                </a:solidFill>
              </a:rPr>
              <a:t>The lives of most men are determined by their environment. </a:t>
            </a:r>
            <a:r>
              <a:rPr lang="en-US" altLang="zh-CN" sz="2200" dirty="0" smtClean="0">
                <a:solidFill>
                  <a:schemeClr val="accent5">
                    <a:lumMod val="25000"/>
                  </a:schemeClr>
                </a:solidFill>
              </a:rPr>
              <a:t>”</a:t>
            </a:r>
          </a:p>
          <a:p>
            <a:pPr>
              <a:lnSpc>
                <a:spcPct val="150000"/>
              </a:lnSpc>
            </a:pPr>
            <a:r>
              <a:rPr lang="en-US" altLang="zh-CN" sz="2400" dirty="0" smtClean="0">
                <a:solidFill>
                  <a:schemeClr val="accent5">
                    <a:lumMod val="25000"/>
                  </a:schemeClr>
                </a:solidFill>
              </a:rPr>
              <a:t>From the passage, I rather think Mayhew’s life largely depends on his character. </a:t>
            </a:r>
            <a:r>
              <a:rPr lang="en-US" altLang="zh-CN" sz="2400" dirty="0" smtClean="0">
                <a:solidFill>
                  <a:schemeClr val="accent5">
                    <a:lumMod val="25000"/>
                  </a:schemeClr>
                </a:solidFill>
              </a:rPr>
              <a:t>Does the environment also play a part? What </a:t>
            </a:r>
            <a:r>
              <a:rPr lang="en-US" altLang="zh-CN" sz="2400" dirty="0" smtClean="0">
                <a:solidFill>
                  <a:schemeClr val="accent5">
                    <a:lumMod val="25000"/>
                  </a:schemeClr>
                </a:solidFill>
              </a:rPr>
              <a:t>do you think?</a:t>
            </a:r>
            <a:endParaRPr lang="zh-CN" altLang="en-US" sz="2400" dirty="0" smtClean="0">
              <a:solidFill>
                <a:schemeClr val="accent5">
                  <a:lumMod val="2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643174" y="1571612"/>
            <a:ext cx="3714776" cy="107157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6000" b="0" i="0" u="none" strike="noStrike" kern="0" cap="none" spc="0" normalizeH="0" baseline="0" noProof="0" dirty="0" smtClean="0">
                <a:ln>
                  <a:noFill/>
                </a:ln>
                <a:solidFill>
                  <a:schemeClr val="bg1">
                    <a:lumMod val="50000"/>
                  </a:schemeClr>
                </a:solidFill>
                <a:effectLst/>
                <a:uLnTx/>
                <a:uFillTx/>
                <a:latin typeface="Stencil" pitchFamily="82" charset="0"/>
                <a:ea typeface="宋体" pitchFamily="2" charset="-122"/>
                <a:cs typeface="+mj-cs"/>
              </a:rPr>
              <a:t>The end</a:t>
            </a:r>
            <a:endParaRPr kumimoji="0" lang="zh-CN" altLang="en-US" sz="6000" b="0" i="0" u="none" strike="noStrike" kern="0" cap="none" spc="0" normalizeH="0" baseline="0" noProof="0" dirty="0">
              <a:ln>
                <a:noFill/>
              </a:ln>
              <a:solidFill>
                <a:schemeClr val="bg1">
                  <a:lumMod val="50000"/>
                </a:schemeClr>
              </a:solidFill>
              <a:effectLst/>
              <a:uLnTx/>
              <a:uFillTx/>
              <a:latin typeface="Stencil" pitchFamily="82" charset="0"/>
              <a:ea typeface="宋体" pitchFamily="2" charset="-122"/>
              <a:cs typeface="+mj-cs"/>
            </a:endParaRPr>
          </a:p>
        </p:txBody>
      </p:sp>
      <p:sp>
        <p:nvSpPr>
          <p:cNvPr id="3" name="Rectangle 2"/>
          <p:cNvSpPr txBox="1">
            <a:spLocks noChangeArrowheads="1"/>
          </p:cNvSpPr>
          <p:nvPr/>
        </p:nvSpPr>
        <p:spPr>
          <a:xfrm>
            <a:off x="1428728" y="3286124"/>
            <a:ext cx="6143668" cy="107157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4000" b="0" i="0" u="none" strike="noStrike" kern="0" cap="none" spc="0" normalizeH="0" baseline="0" noProof="0" dirty="0" smtClean="0">
                <a:ln>
                  <a:noFill/>
                </a:ln>
                <a:solidFill>
                  <a:schemeClr val="bg1">
                    <a:lumMod val="50000"/>
                  </a:schemeClr>
                </a:solidFill>
                <a:effectLst/>
                <a:uLnTx/>
                <a:uFillTx/>
                <a:latin typeface="Stencil" pitchFamily="82" charset="0"/>
                <a:ea typeface="宋体" pitchFamily="2" charset="-122"/>
                <a:cs typeface="+mj-cs"/>
              </a:rPr>
              <a:t>Thanks</a:t>
            </a:r>
            <a:r>
              <a:rPr kumimoji="0" lang="en-US" altLang="zh-CN" sz="4000" b="0" i="0" u="none" strike="noStrike" kern="0" cap="none" spc="0" normalizeH="0" noProof="0" dirty="0" smtClean="0">
                <a:ln>
                  <a:noFill/>
                </a:ln>
                <a:solidFill>
                  <a:schemeClr val="bg1">
                    <a:lumMod val="50000"/>
                  </a:schemeClr>
                </a:solidFill>
                <a:effectLst/>
                <a:uLnTx/>
                <a:uFillTx/>
                <a:latin typeface="Stencil" pitchFamily="82" charset="0"/>
                <a:ea typeface="宋体" pitchFamily="2" charset="-122"/>
                <a:cs typeface="+mj-cs"/>
              </a:rPr>
              <a:t> for </a:t>
            </a:r>
            <a:r>
              <a:rPr kumimoji="0" lang="en-US" altLang="zh-CN" sz="4000" b="0" i="0" u="none" strike="noStrike" kern="0" cap="none" spc="0" normalizeH="0" baseline="0" noProof="0" dirty="0" smtClean="0">
                <a:ln>
                  <a:noFill/>
                </a:ln>
                <a:solidFill>
                  <a:schemeClr val="bg1">
                    <a:lumMod val="50000"/>
                  </a:schemeClr>
                </a:solidFill>
                <a:effectLst/>
                <a:uLnTx/>
                <a:uFillTx/>
                <a:latin typeface="Stencil" pitchFamily="82" charset="0"/>
                <a:ea typeface="宋体" pitchFamily="2" charset="-122"/>
                <a:cs typeface="+mj-cs"/>
              </a:rPr>
              <a:t>attention</a:t>
            </a:r>
            <a:endParaRPr kumimoji="0" lang="zh-CN" altLang="en-US" sz="4000" b="0" i="0" u="none" strike="noStrike" kern="0" cap="none" spc="0" normalizeH="0" baseline="0" noProof="0" dirty="0">
              <a:ln>
                <a:noFill/>
              </a:ln>
              <a:solidFill>
                <a:schemeClr val="bg1">
                  <a:lumMod val="50000"/>
                </a:schemeClr>
              </a:solidFill>
              <a:effectLst/>
              <a:uLnTx/>
              <a:uFillTx/>
              <a:latin typeface="Stencil" pitchFamily="82" charset="0"/>
              <a:ea typeface="宋体" pitchFamily="2" charset="-122"/>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0430" y="2649676"/>
            <a:ext cx="3500462" cy="707886"/>
          </a:xfrm>
          <a:prstGeom prst="rect">
            <a:avLst/>
          </a:prstGeom>
          <a:noFill/>
        </p:spPr>
        <p:txBody>
          <a:bodyPr wrap="square" rtlCol="0">
            <a:spAutoFit/>
          </a:bodyPr>
          <a:lstStyle/>
          <a:p>
            <a:r>
              <a:rPr lang="en-US" altLang="zh-CN" sz="4000" dirty="0" smtClean="0">
                <a:solidFill>
                  <a:schemeClr val="bg1">
                    <a:lumMod val="50000"/>
                  </a:schemeClr>
                </a:solidFill>
                <a:latin typeface="Stencil" pitchFamily="82" charset="0"/>
              </a:rPr>
              <a:t>Techniques</a:t>
            </a:r>
            <a:endParaRPr lang="zh-CN" altLang="en-US" sz="4000" dirty="0">
              <a:solidFill>
                <a:schemeClr val="bg1">
                  <a:lumMod val="50000"/>
                </a:schemeClr>
              </a:solidFill>
              <a:latin typeface="Stencil" pitchFamily="82" charset="0"/>
            </a:endParaRPr>
          </a:p>
        </p:txBody>
      </p:sp>
      <p:sp>
        <p:nvSpPr>
          <p:cNvPr id="8" name="TextBox 7"/>
          <p:cNvSpPr txBox="1"/>
          <p:nvPr/>
        </p:nvSpPr>
        <p:spPr>
          <a:xfrm>
            <a:off x="3500430" y="3714752"/>
            <a:ext cx="2214578" cy="707886"/>
          </a:xfrm>
          <a:prstGeom prst="rect">
            <a:avLst/>
          </a:prstGeom>
          <a:noFill/>
        </p:spPr>
        <p:txBody>
          <a:bodyPr wrap="square" rtlCol="0">
            <a:spAutoFit/>
          </a:bodyPr>
          <a:lstStyle/>
          <a:p>
            <a:r>
              <a:rPr lang="en-US" altLang="zh-CN" sz="4000" dirty="0" smtClean="0">
                <a:solidFill>
                  <a:schemeClr val="bg1">
                    <a:lumMod val="50000"/>
                  </a:schemeClr>
                </a:solidFill>
                <a:latin typeface="Stencil" pitchFamily="82" charset="0"/>
              </a:rPr>
              <a:t>Theme</a:t>
            </a:r>
            <a:endParaRPr lang="zh-CN" altLang="en-US" sz="4000" dirty="0">
              <a:solidFill>
                <a:schemeClr val="bg1">
                  <a:lumMod val="50000"/>
                </a:schemeClr>
              </a:solidFill>
              <a:latin typeface="Stencil" pitchFamily="82" charset="0"/>
            </a:endParaRPr>
          </a:p>
        </p:txBody>
      </p:sp>
      <p:sp>
        <p:nvSpPr>
          <p:cNvPr id="4" name="TextBox 3"/>
          <p:cNvSpPr txBox="1"/>
          <p:nvPr/>
        </p:nvSpPr>
        <p:spPr>
          <a:xfrm>
            <a:off x="3500430" y="1649544"/>
            <a:ext cx="2214578" cy="707886"/>
          </a:xfrm>
          <a:prstGeom prst="rect">
            <a:avLst/>
          </a:prstGeom>
          <a:noFill/>
        </p:spPr>
        <p:txBody>
          <a:bodyPr wrap="square" rtlCol="0">
            <a:spAutoFit/>
          </a:bodyPr>
          <a:lstStyle/>
          <a:p>
            <a:r>
              <a:rPr lang="en-US" altLang="zh-CN" sz="4000" dirty="0" smtClean="0">
                <a:solidFill>
                  <a:schemeClr val="bg1">
                    <a:lumMod val="50000"/>
                  </a:schemeClr>
                </a:solidFill>
                <a:latin typeface="Stencil" pitchFamily="82" charset="0"/>
              </a:rPr>
              <a:t>Author</a:t>
            </a:r>
            <a:endParaRPr lang="zh-CN" altLang="en-US" sz="4000" dirty="0">
              <a:solidFill>
                <a:schemeClr val="bg1">
                  <a:lumMod val="50000"/>
                </a:schemeClr>
              </a:solidFill>
              <a:latin typeface="Stencil" pitchFamily="82" charset="0"/>
            </a:endParaRPr>
          </a:p>
        </p:txBody>
      </p:sp>
      <p:pic>
        <p:nvPicPr>
          <p:cNvPr id="6" name="图片 5" descr="d898a5725b60f7b6001f387d3978a260.jpg">
            <a:hlinkClick r:id="rId2" action="ppaction://hlinksldjump"/>
          </p:cNvPr>
          <p:cNvPicPr>
            <a:picLocks noChangeAspect="1"/>
          </p:cNvPicPr>
          <p:nvPr/>
        </p:nvPicPr>
        <p:blipFill>
          <a:blip r:embed="rId3" cstate="print">
            <a:clrChange>
              <a:clrFrom>
                <a:srgbClr val="FFFFFF"/>
              </a:clrFrom>
              <a:clrTo>
                <a:srgbClr val="FFFFFF">
                  <a:alpha val="0"/>
                </a:srgbClr>
              </a:clrTo>
            </a:clrChange>
          </a:blip>
          <a:srcRect l="32910" t="9091" r="37793" b="65909"/>
          <a:stretch>
            <a:fillRect/>
          </a:stretch>
        </p:blipFill>
        <p:spPr>
          <a:xfrm>
            <a:off x="3000364" y="1714488"/>
            <a:ext cx="500066" cy="458394"/>
          </a:xfrm>
          <a:prstGeom prst="rect">
            <a:avLst/>
          </a:prstGeom>
        </p:spPr>
      </p:pic>
      <p:pic>
        <p:nvPicPr>
          <p:cNvPr id="11" name="图片 10" descr="d898a5725b60f7b6001f387d3978a260.jpg">
            <a:hlinkClick r:id="rId4" action="ppaction://hlinksldjump"/>
          </p:cNvPr>
          <p:cNvPicPr>
            <a:picLocks noChangeAspect="1"/>
          </p:cNvPicPr>
          <p:nvPr/>
        </p:nvPicPr>
        <p:blipFill>
          <a:blip r:embed="rId3" cstate="print">
            <a:clrChange>
              <a:clrFrom>
                <a:srgbClr val="FFFFFF"/>
              </a:clrFrom>
              <a:clrTo>
                <a:srgbClr val="FFFFFF">
                  <a:alpha val="0"/>
                </a:srgbClr>
              </a:clrTo>
            </a:clrChange>
          </a:blip>
          <a:srcRect l="32910" t="9091" r="37793" b="65909"/>
          <a:stretch>
            <a:fillRect/>
          </a:stretch>
        </p:blipFill>
        <p:spPr>
          <a:xfrm>
            <a:off x="3000364" y="3786190"/>
            <a:ext cx="500066" cy="458394"/>
          </a:xfrm>
          <a:prstGeom prst="rect">
            <a:avLst/>
          </a:prstGeom>
        </p:spPr>
      </p:pic>
      <p:pic>
        <p:nvPicPr>
          <p:cNvPr id="12" name="图片 11" descr="d898a5725b60f7b6001f387d3978a260.jpg">
            <a:hlinkClick r:id="rId5" action="ppaction://hlinksldjump"/>
          </p:cNvPr>
          <p:cNvPicPr>
            <a:picLocks noChangeAspect="1"/>
          </p:cNvPicPr>
          <p:nvPr/>
        </p:nvPicPr>
        <p:blipFill>
          <a:blip r:embed="rId3" cstate="print">
            <a:clrChange>
              <a:clrFrom>
                <a:srgbClr val="FFFFFF"/>
              </a:clrFrom>
              <a:clrTo>
                <a:srgbClr val="FFFFFF">
                  <a:alpha val="0"/>
                </a:srgbClr>
              </a:clrTo>
            </a:clrChange>
          </a:blip>
          <a:srcRect l="32910" t="9091" r="37793" b="65909"/>
          <a:stretch>
            <a:fillRect/>
          </a:stretch>
        </p:blipFill>
        <p:spPr>
          <a:xfrm>
            <a:off x="3000364" y="2714620"/>
            <a:ext cx="500066" cy="45839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1129713"/>
            <a:ext cx="5143536" cy="584775"/>
          </a:xfrm>
          <a:prstGeom prst="rect">
            <a:avLst/>
          </a:prstGeom>
          <a:noFill/>
        </p:spPr>
        <p:txBody>
          <a:bodyPr wrap="square" rtlCol="0">
            <a:spAutoFit/>
          </a:bodyPr>
          <a:lstStyle/>
          <a:p>
            <a:r>
              <a:rPr lang="en-US" sz="3200" dirty="0" smtClean="0">
                <a:solidFill>
                  <a:schemeClr val="bg1">
                    <a:lumMod val="50000"/>
                  </a:schemeClr>
                </a:solidFill>
              </a:rPr>
              <a:t>William Somerset Maugham</a:t>
            </a:r>
            <a:endParaRPr lang="zh-CN" altLang="en-US" sz="3200" dirty="0">
              <a:solidFill>
                <a:schemeClr val="bg1">
                  <a:lumMod val="50000"/>
                </a:schemeClr>
              </a:solidFill>
            </a:endParaRPr>
          </a:p>
        </p:txBody>
      </p:sp>
      <p:pic>
        <p:nvPicPr>
          <p:cNvPr id="3" name="图片 2" descr="37d12f2eb9389b505487bcf78535e5dde7116e1e.jpg"/>
          <p:cNvPicPr>
            <a:picLocks noChangeAspect="1"/>
          </p:cNvPicPr>
          <p:nvPr/>
        </p:nvPicPr>
        <p:blipFill>
          <a:blip r:embed="rId2"/>
          <a:stretch>
            <a:fillRect/>
          </a:stretch>
        </p:blipFill>
        <p:spPr>
          <a:xfrm>
            <a:off x="6143636" y="950976"/>
            <a:ext cx="2057400" cy="2478024"/>
          </a:xfrm>
          <a:prstGeom prst="rect">
            <a:avLst/>
          </a:prstGeom>
        </p:spPr>
      </p:pic>
      <p:sp>
        <p:nvSpPr>
          <p:cNvPr id="4" name="TextBox 3"/>
          <p:cNvSpPr txBox="1"/>
          <p:nvPr/>
        </p:nvSpPr>
        <p:spPr>
          <a:xfrm>
            <a:off x="928662" y="1905648"/>
            <a:ext cx="5786478" cy="579967"/>
          </a:xfrm>
          <a:prstGeom prst="rect">
            <a:avLst/>
          </a:prstGeom>
          <a:noFill/>
        </p:spPr>
        <p:txBody>
          <a:bodyPr wrap="square" rtlCol="0">
            <a:spAutoFit/>
          </a:bodyPr>
          <a:lstStyle/>
          <a:p>
            <a:pPr>
              <a:lnSpc>
                <a:spcPct val="150000"/>
              </a:lnSpc>
              <a:buFont typeface="Wingdings" pitchFamily="2" charset="2"/>
              <a:buChar char="Ø"/>
            </a:pPr>
            <a:r>
              <a:rPr lang="en-US" altLang="zh-CN" sz="2400" dirty="0" smtClean="0">
                <a:solidFill>
                  <a:schemeClr val="bg1">
                    <a:lumMod val="75000"/>
                  </a:schemeClr>
                </a:solidFill>
              </a:rPr>
              <a:t>1874.1.25~</a:t>
            </a:r>
            <a:r>
              <a:rPr lang="zh-CN" altLang="en-US" sz="2400" dirty="0" smtClean="0">
                <a:solidFill>
                  <a:schemeClr val="bg1">
                    <a:lumMod val="75000"/>
                  </a:schemeClr>
                </a:solidFill>
              </a:rPr>
              <a:t> </a:t>
            </a:r>
            <a:r>
              <a:rPr lang="en-US" altLang="zh-CN" sz="2400" dirty="0" smtClean="0">
                <a:solidFill>
                  <a:schemeClr val="bg1">
                    <a:lumMod val="75000"/>
                  </a:schemeClr>
                </a:solidFill>
              </a:rPr>
              <a:t>1965.12.15</a:t>
            </a:r>
          </a:p>
        </p:txBody>
      </p:sp>
      <p:sp>
        <p:nvSpPr>
          <p:cNvPr id="5" name="TextBox 4"/>
          <p:cNvSpPr txBox="1"/>
          <p:nvPr/>
        </p:nvSpPr>
        <p:spPr>
          <a:xfrm>
            <a:off x="928662" y="2666053"/>
            <a:ext cx="5072098" cy="830997"/>
          </a:xfrm>
          <a:prstGeom prst="rect">
            <a:avLst/>
          </a:prstGeom>
          <a:noFill/>
        </p:spPr>
        <p:txBody>
          <a:bodyPr wrap="square" rtlCol="0">
            <a:spAutoFit/>
          </a:bodyPr>
          <a:lstStyle/>
          <a:p>
            <a:pPr>
              <a:buFont typeface="Wingdings" pitchFamily="2" charset="2"/>
              <a:buChar char="Ø"/>
            </a:pPr>
            <a:r>
              <a:rPr lang="en-US" altLang="zh-CN" sz="2400" dirty="0" smtClean="0">
                <a:solidFill>
                  <a:schemeClr val="bg1">
                    <a:lumMod val="75000"/>
                  </a:schemeClr>
                </a:solidFill>
              </a:rPr>
              <a:t>British novelist, playewright and   short-story writer</a:t>
            </a:r>
          </a:p>
        </p:txBody>
      </p:sp>
      <p:sp>
        <p:nvSpPr>
          <p:cNvPr id="6" name="TextBox 5"/>
          <p:cNvSpPr txBox="1"/>
          <p:nvPr/>
        </p:nvSpPr>
        <p:spPr>
          <a:xfrm>
            <a:off x="928662" y="3530457"/>
            <a:ext cx="6786610" cy="579967"/>
          </a:xfrm>
          <a:prstGeom prst="rect">
            <a:avLst/>
          </a:prstGeom>
          <a:noFill/>
        </p:spPr>
        <p:txBody>
          <a:bodyPr wrap="square" rtlCol="0">
            <a:spAutoFit/>
          </a:bodyPr>
          <a:lstStyle/>
          <a:p>
            <a:pPr>
              <a:lnSpc>
                <a:spcPct val="150000"/>
              </a:lnSpc>
              <a:buFont typeface="Wingdings" pitchFamily="2" charset="2"/>
              <a:buChar char="Ø"/>
            </a:pPr>
            <a:r>
              <a:rPr lang="en-US" altLang="zh-CN" sz="2400" dirty="0" smtClean="0">
                <a:solidFill>
                  <a:schemeClr val="bg1">
                    <a:lumMod val="75000"/>
                  </a:schemeClr>
                </a:solidFill>
              </a:rPr>
              <a:t>Studied  medicine and qualified as a doctor</a:t>
            </a:r>
          </a:p>
        </p:txBody>
      </p:sp>
      <p:sp>
        <p:nvSpPr>
          <p:cNvPr id="7" name="TextBox 6"/>
          <p:cNvSpPr txBox="1"/>
          <p:nvPr/>
        </p:nvSpPr>
        <p:spPr>
          <a:xfrm>
            <a:off x="928662" y="4334540"/>
            <a:ext cx="7072362" cy="461665"/>
          </a:xfrm>
          <a:prstGeom prst="rect">
            <a:avLst/>
          </a:prstGeom>
          <a:noFill/>
        </p:spPr>
        <p:txBody>
          <a:bodyPr wrap="square" rtlCol="0">
            <a:spAutoFit/>
          </a:bodyPr>
          <a:lstStyle/>
          <a:p>
            <a:pPr>
              <a:buFont typeface="Wingdings" pitchFamily="2" charset="2"/>
              <a:buChar char="Ø"/>
            </a:pPr>
            <a:r>
              <a:rPr lang="en-US" altLang="zh-CN" sz="2400" dirty="0" smtClean="0">
                <a:solidFill>
                  <a:schemeClr val="bg1">
                    <a:lumMod val="75000"/>
                  </a:schemeClr>
                </a:solidFill>
              </a:rPr>
              <a:t>Worked as a secret agent in World War One</a:t>
            </a:r>
            <a:endParaRPr lang="zh-CN" altLang="en-US" sz="2400" dirty="0" smtClean="0">
              <a:solidFill>
                <a:schemeClr val="bg1">
                  <a:lumMod val="75000"/>
                </a:schemeClr>
              </a:solidFill>
            </a:endParaRPr>
          </a:p>
        </p:txBody>
      </p:sp>
      <p:sp>
        <p:nvSpPr>
          <p:cNvPr id="8" name="TextBox 7"/>
          <p:cNvSpPr txBox="1"/>
          <p:nvPr/>
        </p:nvSpPr>
        <p:spPr>
          <a:xfrm>
            <a:off x="928662" y="4977482"/>
            <a:ext cx="6429420" cy="461665"/>
          </a:xfrm>
          <a:prstGeom prst="rect">
            <a:avLst/>
          </a:prstGeom>
          <a:noFill/>
        </p:spPr>
        <p:txBody>
          <a:bodyPr wrap="square" rtlCol="0">
            <a:spAutoFit/>
          </a:bodyPr>
          <a:lstStyle/>
          <a:p>
            <a:pPr>
              <a:buFont typeface="Wingdings" pitchFamily="2" charset="2"/>
              <a:buChar char="Ø"/>
            </a:pPr>
            <a:r>
              <a:rPr lang="en-US" altLang="zh-CN" sz="2400" dirty="0" smtClean="0">
                <a:solidFill>
                  <a:schemeClr val="bg1">
                    <a:lumMod val="75000"/>
                  </a:schemeClr>
                </a:solidFill>
              </a:rPr>
              <a:t>A keen traveller</a:t>
            </a:r>
            <a:endParaRPr lang="zh-CN" altLang="en-US" sz="2400" dirty="0" smtClean="0">
              <a:solidFill>
                <a:schemeClr val="bg1">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1538" y="714356"/>
            <a:ext cx="3141950" cy="584775"/>
          </a:xfrm>
          <a:prstGeom prst="rect">
            <a:avLst/>
          </a:prstGeom>
        </p:spPr>
        <p:txBody>
          <a:bodyPr wrap="none">
            <a:spAutoFit/>
          </a:bodyPr>
          <a:lstStyle/>
          <a:p>
            <a:r>
              <a:rPr lang="en-US" sz="3200" dirty="0" smtClean="0">
                <a:solidFill>
                  <a:schemeClr val="bg1">
                    <a:lumMod val="50000"/>
                  </a:schemeClr>
                </a:solidFill>
              </a:rPr>
              <a:t>Significant Works</a:t>
            </a:r>
            <a:endParaRPr lang="zh-CN" altLang="en-US" sz="3200" dirty="0" smtClean="0">
              <a:solidFill>
                <a:schemeClr val="bg1">
                  <a:lumMod val="50000"/>
                </a:schemeClr>
              </a:solidFill>
            </a:endParaRPr>
          </a:p>
        </p:txBody>
      </p:sp>
      <p:sp>
        <p:nvSpPr>
          <p:cNvPr id="3" name="TextBox 2"/>
          <p:cNvSpPr txBox="1"/>
          <p:nvPr/>
        </p:nvSpPr>
        <p:spPr>
          <a:xfrm>
            <a:off x="1071538" y="1549304"/>
            <a:ext cx="5643602" cy="2308324"/>
          </a:xfrm>
          <a:prstGeom prst="rect">
            <a:avLst/>
          </a:prstGeom>
          <a:noFill/>
        </p:spPr>
        <p:txBody>
          <a:bodyPr wrap="square" rtlCol="0">
            <a:spAutoFit/>
          </a:bodyPr>
          <a:lstStyle/>
          <a:p>
            <a:pPr>
              <a:lnSpc>
                <a:spcPct val="150000"/>
              </a:lnSpc>
              <a:buFont typeface="Wingdings" pitchFamily="2" charset="2"/>
              <a:buChar char="Ø"/>
            </a:pPr>
            <a:r>
              <a:rPr lang="en-US" altLang="zh-CN" sz="2400" i="1" dirty="0" smtClean="0">
                <a:solidFill>
                  <a:schemeClr val="bg1">
                    <a:lumMod val="75000"/>
                  </a:schemeClr>
                </a:solidFill>
              </a:rPr>
              <a:t>Of  Human Bondage (1915)</a:t>
            </a:r>
          </a:p>
          <a:p>
            <a:pPr>
              <a:lnSpc>
                <a:spcPct val="150000"/>
              </a:lnSpc>
              <a:buFont typeface="Wingdings" pitchFamily="2" charset="2"/>
              <a:buChar char="Ø"/>
            </a:pPr>
            <a:r>
              <a:rPr lang="en-US" altLang="zh-CN" sz="2400" i="1" dirty="0" smtClean="0">
                <a:solidFill>
                  <a:schemeClr val="bg1">
                    <a:lumMod val="75000"/>
                  </a:schemeClr>
                </a:solidFill>
              </a:rPr>
              <a:t>The Moon and Sixpence (1919)</a:t>
            </a:r>
          </a:p>
          <a:p>
            <a:pPr>
              <a:lnSpc>
                <a:spcPct val="150000"/>
              </a:lnSpc>
              <a:buFont typeface="Wingdings" pitchFamily="2" charset="2"/>
              <a:buChar char="Ø"/>
            </a:pPr>
            <a:r>
              <a:rPr lang="en-US" altLang="zh-CN" sz="2400" i="1" dirty="0" smtClean="0">
                <a:solidFill>
                  <a:schemeClr val="bg1">
                    <a:lumMod val="75000"/>
                  </a:schemeClr>
                </a:solidFill>
              </a:rPr>
              <a:t>Cakes and Ale (1930)</a:t>
            </a:r>
          </a:p>
          <a:p>
            <a:pPr>
              <a:lnSpc>
                <a:spcPct val="150000"/>
              </a:lnSpc>
              <a:buFont typeface="Wingdings" pitchFamily="2" charset="2"/>
              <a:buChar char="Ø"/>
            </a:pPr>
            <a:r>
              <a:rPr lang="en-US" altLang="zh-CN" sz="2400" i="1" dirty="0" smtClean="0">
                <a:solidFill>
                  <a:schemeClr val="bg1">
                    <a:lumMod val="75000"/>
                  </a:schemeClr>
                </a:solidFill>
              </a:rPr>
              <a:t>The Razor’s Edge (1944)</a:t>
            </a:r>
            <a:endParaRPr lang="zh-CN" altLang="en-US" sz="2400" i="1" dirty="0">
              <a:solidFill>
                <a:schemeClr val="bg1">
                  <a:lumMod val="75000"/>
                </a:schemeClr>
              </a:solidFill>
            </a:endParaRPr>
          </a:p>
        </p:txBody>
      </p:sp>
      <p:sp>
        <p:nvSpPr>
          <p:cNvPr id="4" name="TextBox 3"/>
          <p:cNvSpPr txBox="1"/>
          <p:nvPr/>
        </p:nvSpPr>
        <p:spPr>
          <a:xfrm>
            <a:off x="1071538" y="4286256"/>
            <a:ext cx="6715172" cy="954107"/>
          </a:xfrm>
          <a:prstGeom prst="rect">
            <a:avLst/>
          </a:prstGeom>
          <a:noFill/>
        </p:spPr>
        <p:txBody>
          <a:bodyPr wrap="square" rtlCol="0">
            <a:spAutoFit/>
          </a:bodyPr>
          <a:lstStyle/>
          <a:p>
            <a:r>
              <a:rPr lang="en-US" altLang="zh-CN" sz="2800" dirty="0" smtClean="0">
                <a:solidFill>
                  <a:schemeClr val="bg1">
                    <a:lumMod val="75000"/>
                  </a:schemeClr>
                </a:solidFill>
              </a:rPr>
              <a:t>Famous for his sober obversation and incisive analysis of society and human nature</a:t>
            </a:r>
            <a:endParaRPr lang="zh-CN" altLang="en-US" sz="2800" dirty="0" smtClean="0">
              <a:solidFill>
                <a:schemeClr val="bg1">
                  <a:lumMod val="75000"/>
                </a:schemeClr>
              </a:solidFill>
            </a:endParaRPr>
          </a:p>
        </p:txBody>
      </p:sp>
      <p:pic>
        <p:nvPicPr>
          <p:cNvPr id="5" name="图片 4" descr="d898a5725b60f7b6001f387d3978a260.jpg">
            <a:hlinkClick r:id="rId2" action="ppaction://hlinksldjump"/>
          </p:cNvPr>
          <p:cNvPicPr>
            <a:picLocks noChangeAspect="1"/>
          </p:cNvPicPr>
          <p:nvPr/>
        </p:nvPicPr>
        <p:blipFill>
          <a:blip r:embed="rId3" cstate="print">
            <a:clrChange>
              <a:clrFrom>
                <a:srgbClr val="FFFFFF"/>
              </a:clrFrom>
              <a:clrTo>
                <a:srgbClr val="FFFFFF">
                  <a:alpha val="0"/>
                </a:srgbClr>
              </a:clrTo>
            </a:clrChange>
          </a:blip>
          <a:srcRect l="28027" t="9091" r="35352" b="65909"/>
          <a:stretch>
            <a:fillRect/>
          </a:stretch>
        </p:blipFill>
        <p:spPr>
          <a:xfrm>
            <a:off x="7786710" y="5786454"/>
            <a:ext cx="1071570" cy="78581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2976" y="772523"/>
            <a:ext cx="2191626" cy="584775"/>
          </a:xfrm>
          <a:prstGeom prst="rect">
            <a:avLst/>
          </a:prstGeom>
        </p:spPr>
        <p:txBody>
          <a:bodyPr wrap="none">
            <a:spAutoFit/>
          </a:bodyPr>
          <a:lstStyle/>
          <a:p>
            <a:r>
              <a:rPr lang="en-US" sz="3200" dirty="0" smtClean="0">
                <a:solidFill>
                  <a:schemeClr val="bg1">
                    <a:lumMod val="50000"/>
                  </a:schemeClr>
                </a:solidFill>
              </a:rPr>
              <a:t>Perspective:</a:t>
            </a:r>
            <a:endParaRPr lang="zh-CN" altLang="en-US" sz="3200" dirty="0" smtClean="0">
              <a:solidFill>
                <a:schemeClr val="bg1">
                  <a:lumMod val="50000"/>
                </a:schemeClr>
              </a:solidFill>
            </a:endParaRPr>
          </a:p>
        </p:txBody>
      </p:sp>
      <p:sp>
        <p:nvSpPr>
          <p:cNvPr id="3" name="TextBox 2"/>
          <p:cNvSpPr txBox="1"/>
          <p:nvPr/>
        </p:nvSpPr>
        <p:spPr>
          <a:xfrm>
            <a:off x="1071538" y="1214984"/>
            <a:ext cx="7643866" cy="3785652"/>
          </a:xfrm>
          <a:prstGeom prst="rect">
            <a:avLst/>
          </a:prstGeom>
          <a:noFill/>
        </p:spPr>
        <p:txBody>
          <a:bodyPr wrap="square" rtlCol="0">
            <a:spAutoFit/>
          </a:bodyPr>
          <a:lstStyle/>
          <a:p>
            <a:pPr>
              <a:lnSpc>
                <a:spcPct val="150000"/>
              </a:lnSpc>
              <a:buFont typeface="Wingdings" pitchFamily="2" charset="2"/>
              <a:buChar char="Ø"/>
            </a:pPr>
            <a:r>
              <a:rPr lang="en-US" altLang="zh-CN" sz="2800" dirty="0" smtClean="0">
                <a:solidFill>
                  <a:schemeClr val="bg1">
                    <a:lumMod val="75000"/>
                  </a:schemeClr>
                </a:solidFill>
              </a:rPr>
              <a:t>First person—— “I” </a:t>
            </a:r>
          </a:p>
          <a:p>
            <a:pPr marL="457200" indent="-457200">
              <a:lnSpc>
                <a:spcPct val="150000"/>
              </a:lnSpc>
              <a:buFont typeface="+mj-lt"/>
              <a:buAutoNum type="alphaLcParenR"/>
            </a:pPr>
            <a:r>
              <a:rPr lang="en-US" sz="2200" dirty="0" smtClean="0">
                <a:solidFill>
                  <a:schemeClr val="accent5">
                    <a:lumMod val="25000"/>
                  </a:schemeClr>
                </a:solidFill>
              </a:rPr>
              <a:t>“I never met a more interesting man than Mayhew.”</a:t>
            </a:r>
          </a:p>
          <a:p>
            <a:pPr marL="457200" indent="-457200">
              <a:lnSpc>
                <a:spcPct val="150000"/>
              </a:lnSpc>
              <a:buFont typeface="+mj-lt"/>
              <a:buAutoNum type="alphaLcParenR"/>
            </a:pPr>
            <a:r>
              <a:rPr lang="en-US" sz="2200" dirty="0" smtClean="0">
                <a:solidFill>
                  <a:schemeClr val="accent5">
                    <a:lumMod val="25000"/>
                  </a:schemeClr>
                </a:solidFill>
              </a:rPr>
              <a:t>“I suppose his friends thought him crazy; some must have done all they could to dissuade him.”</a:t>
            </a:r>
          </a:p>
          <a:p>
            <a:pPr marL="457200" indent="-457200">
              <a:lnSpc>
                <a:spcPct val="150000"/>
              </a:lnSpc>
              <a:buFont typeface="+mj-lt"/>
              <a:buAutoNum type="alphaLcParenR"/>
            </a:pPr>
            <a:r>
              <a:rPr lang="en-US" sz="2200" dirty="0" smtClean="0">
                <a:solidFill>
                  <a:schemeClr val="accent5">
                    <a:lumMod val="25000"/>
                  </a:schemeClr>
                </a:solidFill>
              </a:rPr>
              <a:t>“I find it strange that Mayhew should have settled on this lovely island, for I never knew a man more insensible to beauty.”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3286124"/>
            <a:ext cx="6715172" cy="2031325"/>
          </a:xfrm>
          <a:prstGeom prst="rect">
            <a:avLst/>
          </a:prstGeom>
          <a:noFill/>
        </p:spPr>
        <p:txBody>
          <a:bodyPr wrap="square" rtlCol="0">
            <a:spAutoFit/>
          </a:bodyPr>
          <a:lstStyle/>
          <a:p>
            <a:pPr>
              <a:lnSpc>
                <a:spcPct val="150000"/>
              </a:lnSpc>
            </a:pPr>
            <a:r>
              <a:rPr lang="en-US" altLang="zh-CN" sz="2800" dirty="0" smtClean="0">
                <a:solidFill>
                  <a:schemeClr val="bg1">
                    <a:lumMod val="75000"/>
                  </a:schemeClr>
                </a:solidFill>
              </a:rPr>
              <a:t>Advantages:</a:t>
            </a:r>
          </a:p>
          <a:p>
            <a:pPr>
              <a:lnSpc>
                <a:spcPct val="150000"/>
              </a:lnSpc>
              <a:buFont typeface="Wingdings" pitchFamily="2" charset="2"/>
              <a:buChar char="Ø"/>
            </a:pPr>
            <a:r>
              <a:rPr lang="en-US" altLang="zh-CN" sz="2800" dirty="0" smtClean="0">
                <a:solidFill>
                  <a:schemeClr val="bg1">
                    <a:lumMod val="75000"/>
                  </a:schemeClr>
                </a:solidFill>
              </a:rPr>
              <a:t>Brings </a:t>
            </a:r>
            <a:r>
              <a:rPr lang="en-US" altLang="zh-CN" sz="2800" dirty="0" smtClean="0">
                <a:solidFill>
                  <a:schemeClr val="bg1">
                    <a:lumMod val="75000"/>
                  </a:schemeClr>
                </a:solidFill>
              </a:rPr>
              <a:t>readers closer to the hero</a:t>
            </a:r>
          </a:p>
          <a:p>
            <a:pPr>
              <a:lnSpc>
                <a:spcPct val="150000"/>
              </a:lnSpc>
              <a:buFont typeface="Wingdings" pitchFamily="2" charset="2"/>
              <a:buChar char="Ø"/>
            </a:pPr>
            <a:r>
              <a:rPr lang="en-US" altLang="zh-CN" sz="2800" dirty="0" smtClean="0">
                <a:solidFill>
                  <a:schemeClr val="bg1">
                    <a:lumMod val="75000"/>
                  </a:schemeClr>
                </a:solidFill>
              </a:rPr>
              <a:t>Leaves more room for readers</a:t>
            </a:r>
            <a:endParaRPr lang="zh-CN" altLang="en-US" sz="2800" dirty="0" smtClean="0">
              <a:solidFill>
                <a:schemeClr val="bg1">
                  <a:lumMod val="75000"/>
                </a:schemeClr>
              </a:solidFill>
            </a:endParaRPr>
          </a:p>
        </p:txBody>
      </p:sp>
      <p:sp>
        <p:nvSpPr>
          <p:cNvPr id="3" name="TextBox 2"/>
          <p:cNvSpPr txBox="1"/>
          <p:nvPr/>
        </p:nvSpPr>
        <p:spPr>
          <a:xfrm>
            <a:off x="1071538" y="1643050"/>
            <a:ext cx="6715172" cy="1384995"/>
          </a:xfrm>
          <a:prstGeom prst="rect">
            <a:avLst/>
          </a:prstGeom>
          <a:noFill/>
        </p:spPr>
        <p:txBody>
          <a:bodyPr wrap="square" rtlCol="0">
            <a:spAutoFit/>
          </a:bodyPr>
          <a:lstStyle/>
          <a:p>
            <a:pPr>
              <a:lnSpc>
                <a:spcPct val="150000"/>
              </a:lnSpc>
              <a:buFont typeface="Wingdings" pitchFamily="2" charset="2"/>
              <a:buChar char="Ø"/>
            </a:pPr>
            <a:r>
              <a:rPr lang="en-US" altLang="zh-CN" sz="2800" dirty="0" smtClean="0">
                <a:solidFill>
                  <a:schemeClr val="bg1">
                    <a:lumMod val="75000"/>
                  </a:schemeClr>
                </a:solidFill>
              </a:rPr>
              <a:t>“I”——observer who doesn’t take part in</a:t>
            </a:r>
          </a:p>
          <a:p>
            <a:pPr>
              <a:lnSpc>
                <a:spcPct val="150000"/>
              </a:lnSpc>
            </a:pPr>
            <a:r>
              <a:rPr lang="en-US" altLang="zh-CN" sz="2800" dirty="0" smtClean="0">
                <a:solidFill>
                  <a:schemeClr val="bg1">
                    <a:lumMod val="75000"/>
                  </a:schemeClr>
                </a:solidFill>
              </a:rPr>
              <a:t>                 the 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1538" y="714356"/>
            <a:ext cx="2503827" cy="584775"/>
          </a:xfrm>
          <a:prstGeom prst="rect">
            <a:avLst/>
          </a:prstGeom>
        </p:spPr>
        <p:txBody>
          <a:bodyPr wrap="none">
            <a:spAutoFit/>
          </a:bodyPr>
          <a:lstStyle/>
          <a:p>
            <a:r>
              <a:rPr lang="en-US" sz="3200" dirty="0" smtClean="0">
                <a:solidFill>
                  <a:schemeClr val="bg1">
                    <a:lumMod val="50000"/>
                  </a:schemeClr>
                </a:solidFill>
              </a:rPr>
              <a:t>Writing Style:</a:t>
            </a:r>
            <a:endParaRPr lang="zh-CN" altLang="en-US" sz="3200" dirty="0" smtClean="0">
              <a:solidFill>
                <a:schemeClr val="bg1">
                  <a:lumMod val="50000"/>
                </a:schemeClr>
              </a:solidFill>
            </a:endParaRPr>
          </a:p>
        </p:txBody>
      </p:sp>
      <p:sp>
        <p:nvSpPr>
          <p:cNvPr id="3" name="TextBox 2"/>
          <p:cNvSpPr txBox="1"/>
          <p:nvPr/>
        </p:nvSpPr>
        <p:spPr>
          <a:xfrm>
            <a:off x="1142976" y="1357298"/>
            <a:ext cx="7000924" cy="2816156"/>
          </a:xfrm>
          <a:prstGeom prst="rect">
            <a:avLst/>
          </a:prstGeom>
          <a:noFill/>
        </p:spPr>
        <p:txBody>
          <a:bodyPr wrap="square" rtlCol="0">
            <a:spAutoFit/>
          </a:bodyPr>
          <a:lstStyle/>
          <a:p>
            <a:pPr>
              <a:lnSpc>
                <a:spcPct val="150000"/>
              </a:lnSpc>
              <a:buFont typeface="Wingdings" pitchFamily="2" charset="2"/>
              <a:buChar char="Ø"/>
            </a:pPr>
            <a:r>
              <a:rPr lang="en-US" altLang="zh-CN" sz="2800" dirty="0" smtClean="0">
                <a:solidFill>
                  <a:schemeClr val="bg1">
                    <a:lumMod val="75000"/>
                  </a:schemeClr>
                </a:solidFill>
              </a:rPr>
              <a:t>Plain yet Expressive:</a:t>
            </a:r>
          </a:p>
          <a:p>
            <a:pPr marL="457200" indent="-457200">
              <a:lnSpc>
                <a:spcPct val="150000"/>
              </a:lnSpc>
            </a:pPr>
            <a:r>
              <a:rPr lang="en-US" altLang="zh-CN" sz="2400" dirty="0" smtClean="0">
                <a:solidFill>
                  <a:schemeClr val="accent5">
                    <a:lumMod val="25000"/>
                  </a:schemeClr>
                </a:solidFill>
              </a:rPr>
              <a:t>e.g. Vivid description of character:</a:t>
            </a:r>
          </a:p>
          <a:p>
            <a:pPr marL="457200" indent="-457200">
              <a:lnSpc>
                <a:spcPct val="150000"/>
              </a:lnSpc>
              <a:buFont typeface="+mj-lt"/>
              <a:buAutoNum type="alphaLcParenR"/>
            </a:pPr>
            <a:r>
              <a:rPr lang="en-US" sz="2200" dirty="0" smtClean="0">
                <a:solidFill>
                  <a:schemeClr val="accent5">
                    <a:lumMod val="25000"/>
                  </a:schemeClr>
                </a:solidFill>
              </a:rPr>
              <a:t>He sent for a cable form, wrote it out, and dispatched it. </a:t>
            </a:r>
          </a:p>
          <a:p>
            <a:pPr marL="457200" indent="-457200">
              <a:lnSpc>
                <a:spcPct val="150000"/>
              </a:lnSpc>
              <a:buFont typeface="+mj-lt"/>
              <a:buAutoNum type="alphaLcParenR"/>
            </a:pPr>
            <a:r>
              <a:rPr lang="en-US" sz="2200" dirty="0" smtClean="0">
                <a:solidFill>
                  <a:schemeClr val="accent5">
                    <a:lumMod val="25000"/>
                  </a:schemeClr>
                </a:solidFill>
              </a:rPr>
              <a:t>He arranged his affairs, packed up his furniture, and started.</a:t>
            </a:r>
          </a:p>
        </p:txBody>
      </p:sp>
      <p:sp>
        <p:nvSpPr>
          <p:cNvPr id="6" name="下箭头 5"/>
          <p:cNvSpPr/>
          <p:nvPr/>
        </p:nvSpPr>
        <p:spPr>
          <a:xfrm>
            <a:off x="4000496" y="3786190"/>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2143108" y="4643446"/>
            <a:ext cx="4071966" cy="523220"/>
          </a:xfrm>
          <a:prstGeom prst="rect">
            <a:avLst/>
          </a:prstGeom>
          <a:noFill/>
        </p:spPr>
        <p:txBody>
          <a:bodyPr wrap="square" rtlCol="0">
            <a:spAutoFit/>
          </a:bodyPr>
          <a:lstStyle/>
          <a:p>
            <a:r>
              <a:rPr lang="en-US" altLang="zh-CN" sz="2800" dirty="0" smtClean="0">
                <a:solidFill>
                  <a:schemeClr val="bg1">
                    <a:lumMod val="75000"/>
                  </a:schemeClr>
                </a:solidFill>
              </a:rPr>
              <a:t>Adventurous and Resolute</a:t>
            </a:r>
            <a:endParaRPr lang="zh-CN" altLang="en-US" sz="2800" dirty="0" smtClean="0">
              <a:solidFill>
                <a:schemeClr val="bg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8662" y="690635"/>
            <a:ext cx="6786610" cy="4524315"/>
          </a:xfrm>
          <a:prstGeom prst="rect">
            <a:avLst/>
          </a:prstGeom>
          <a:noFill/>
        </p:spPr>
        <p:txBody>
          <a:bodyPr wrap="square" rtlCol="0">
            <a:spAutoFit/>
          </a:bodyPr>
          <a:lstStyle/>
          <a:p>
            <a:pPr marL="457200" indent="-457200">
              <a:lnSpc>
                <a:spcPct val="150000"/>
              </a:lnSpc>
              <a:buAutoNum type="alphaLcParenR" startAt="3"/>
            </a:pPr>
            <a:r>
              <a:rPr lang="en-US" sz="2000" dirty="0" smtClean="0">
                <a:solidFill>
                  <a:schemeClr val="accent5">
                    <a:lumMod val="25000"/>
                  </a:schemeClr>
                </a:solidFill>
              </a:rPr>
              <a:t>He worked harder than he had ever worked in Detroit. He would start at noon and work all through the night till the whistle of the steamer that goes every morning from Capri to Naples told him that it was five o'clock and time to go to bed.</a:t>
            </a:r>
          </a:p>
          <a:p>
            <a:pPr marL="457200" indent="-457200">
              <a:lnSpc>
                <a:spcPct val="150000"/>
              </a:lnSpc>
              <a:buFontTx/>
              <a:buAutoNum type="alphaLcParenR" startAt="3"/>
            </a:pPr>
            <a:r>
              <a:rPr lang="en-US" sz="2000" dirty="0" smtClean="0">
                <a:solidFill>
                  <a:schemeClr val="accent5">
                    <a:lumMod val="25000"/>
                  </a:schemeClr>
                </a:solidFill>
              </a:rPr>
              <a:t>As the years went by he was to be found seldom in the ways of men. He could be tempted to come out of his house only by a game of chess or the chance of an argument. </a:t>
            </a:r>
            <a:endParaRPr lang="zh-CN" altLang="en-US" sz="2000" dirty="0" smtClean="0">
              <a:solidFill>
                <a:schemeClr val="accent5">
                  <a:lumMod val="25000"/>
                </a:schemeClr>
              </a:solidFill>
            </a:endParaRPr>
          </a:p>
          <a:p>
            <a:pPr marL="457200" indent="-457200">
              <a:lnSpc>
                <a:spcPct val="150000"/>
              </a:lnSpc>
            </a:pPr>
            <a:endParaRPr lang="zh-CN" altLang="en-US" sz="2000" dirty="0" smtClean="0">
              <a:solidFill>
                <a:schemeClr val="accent5">
                  <a:lumMod val="25000"/>
                </a:schemeClr>
              </a:solidFill>
            </a:endParaRPr>
          </a:p>
          <a:p>
            <a:endParaRPr lang="zh-CN" altLang="en-US" dirty="0"/>
          </a:p>
        </p:txBody>
      </p:sp>
      <p:sp>
        <p:nvSpPr>
          <p:cNvPr id="4" name="下箭头 3"/>
          <p:cNvSpPr/>
          <p:nvPr/>
        </p:nvSpPr>
        <p:spPr>
          <a:xfrm>
            <a:off x="4214810" y="4357694"/>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2428860" y="4977482"/>
            <a:ext cx="4643470" cy="523220"/>
          </a:xfrm>
          <a:prstGeom prst="rect">
            <a:avLst/>
          </a:prstGeom>
          <a:noFill/>
        </p:spPr>
        <p:txBody>
          <a:bodyPr wrap="square" rtlCol="0">
            <a:spAutoFit/>
          </a:bodyPr>
          <a:lstStyle/>
          <a:p>
            <a:r>
              <a:rPr lang="en-US" altLang="zh-CN" sz="2800" dirty="0" smtClean="0">
                <a:solidFill>
                  <a:schemeClr val="bg1">
                    <a:lumMod val="75000"/>
                  </a:schemeClr>
                </a:solidFill>
              </a:rPr>
              <a:t>Hard-working and Ambitious</a:t>
            </a:r>
            <a:endParaRPr lang="zh-CN" altLang="en-US" sz="2800" dirty="0" smtClean="0">
              <a:solidFill>
                <a:schemeClr val="bg1">
                  <a:lumMod val="75000"/>
                </a:schemeClr>
              </a:solidFill>
            </a:endParaRPr>
          </a:p>
        </p:txBody>
      </p:sp>
      <p:pic>
        <p:nvPicPr>
          <p:cNvPr id="6" name="图片 5" descr="d898a5725b60f7b6001f387d3978a260.jpg">
            <a:hlinkClick r:id="rId2" action="ppaction://hlinksldjump"/>
          </p:cNvPr>
          <p:cNvPicPr>
            <a:picLocks noChangeAspect="1"/>
          </p:cNvPicPr>
          <p:nvPr/>
        </p:nvPicPr>
        <p:blipFill>
          <a:blip r:embed="rId3" cstate="print">
            <a:clrChange>
              <a:clrFrom>
                <a:srgbClr val="FFFFFF"/>
              </a:clrFrom>
              <a:clrTo>
                <a:srgbClr val="FFFFFF">
                  <a:alpha val="0"/>
                </a:srgbClr>
              </a:clrTo>
            </a:clrChange>
          </a:blip>
          <a:srcRect l="28027" t="9091" r="35352" b="65909"/>
          <a:stretch>
            <a:fillRect/>
          </a:stretch>
        </p:blipFill>
        <p:spPr>
          <a:xfrm>
            <a:off x="7786710" y="5786454"/>
            <a:ext cx="1071570" cy="78581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1538" y="928670"/>
            <a:ext cx="7786742" cy="4401205"/>
          </a:xfrm>
          <a:prstGeom prst="rect">
            <a:avLst/>
          </a:prstGeom>
          <a:noFill/>
        </p:spPr>
        <p:txBody>
          <a:bodyPr wrap="square" rtlCol="0">
            <a:spAutoFit/>
          </a:bodyPr>
          <a:lstStyle/>
          <a:p>
            <a:r>
              <a:rPr lang="en-US" altLang="zh-CN" sz="2800" dirty="0" smtClean="0">
                <a:solidFill>
                  <a:schemeClr val="bg1">
                    <a:lumMod val="75000"/>
                  </a:schemeClr>
                </a:solidFill>
              </a:rPr>
              <a:t>The story of Mayhew:</a:t>
            </a:r>
          </a:p>
          <a:p>
            <a:pPr>
              <a:lnSpc>
                <a:spcPct val="150000"/>
              </a:lnSpc>
              <a:buFont typeface="Wingdings" pitchFamily="2" charset="2"/>
              <a:buChar char="Ø"/>
            </a:pPr>
            <a:r>
              <a:rPr lang="en-US" altLang="zh-CN" sz="2400" dirty="0" smtClean="0">
                <a:solidFill>
                  <a:schemeClr val="accent5">
                    <a:lumMod val="25000"/>
                  </a:schemeClr>
                </a:solidFill>
              </a:rPr>
              <a:t>He is a competent lawyer with a lucrative practice and a bright future.</a:t>
            </a:r>
          </a:p>
          <a:p>
            <a:pPr>
              <a:lnSpc>
                <a:spcPct val="150000"/>
              </a:lnSpc>
              <a:buFont typeface="Wingdings" pitchFamily="2" charset="2"/>
              <a:buChar char="Ø"/>
            </a:pPr>
            <a:r>
              <a:rPr lang="en-US" altLang="zh-CN" sz="2400" dirty="0" smtClean="0">
                <a:solidFill>
                  <a:schemeClr val="accent5">
                    <a:lumMod val="25000"/>
                  </a:schemeClr>
                </a:solidFill>
              </a:rPr>
              <a:t>He gives up his career and moves to a remote island in Italy. </a:t>
            </a:r>
          </a:p>
          <a:p>
            <a:pPr>
              <a:lnSpc>
                <a:spcPct val="150000"/>
              </a:lnSpc>
              <a:buFont typeface="Wingdings" pitchFamily="2" charset="2"/>
              <a:buChar char="Ø"/>
            </a:pPr>
            <a:r>
              <a:rPr lang="en-US" altLang="zh-CN" sz="2400" dirty="0" smtClean="0">
                <a:solidFill>
                  <a:schemeClr val="accent5">
                    <a:lumMod val="25000"/>
                  </a:schemeClr>
                </a:solidFill>
              </a:rPr>
              <a:t>Inspired by the natural beauty, he decides to write a history and works for it unremittingly for fourteen years.  </a:t>
            </a:r>
          </a:p>
          <a:p>
            <a:pPr>
              <a:lnSpc>
                <a:spcPct val="150000"/>
              </a:lnSpc>
              <a:buFont typeface="Wingdings" pitchFamily="2" charset="2"/>
              <a:buChar char="Ø"/>
            </a:pPr>
            <a:r>
              <a:rPr lang="en-US" altLang="zh-CN" sz="2400" dirty="0" smtClean="0">
                <a:solidFill>
                  <a:schemeClr val="accent5">
                    <a:lumMod val="25000"/>
                  </a:schemeClr>
                </a:solidFill>
              </a:rPr>
              <a:t>His long neglected body takes revenge on him and he dies with his aim unachieved. </a:t>
            </a:r>
            <a:endParaRPr lang="zh-CN" altLang="en-US" sz="2400" dirty="0">
              <a:solidFill>
                <a:schemeClr val="accent5">
                  <a:lumMod val="2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教育界简报二">
  <a:themeElements>
    <a:clrScheme name="教育界简报二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fontScheme name="教育界简报二">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教育界简报二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教育界简报二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教育界简报二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教育界简报二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教育界简报二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教育界简报二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教育界简报二</Template>
  <TotalTime>798</TotalTime>
  <Words>719</Words>
  <Application>Microsoft PowerPoint</Application>
  <PresentationFormat>全屏显示(4:3)</PresentationFormat>
  <Paragraphs>64</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教育界简报二</vt:lpstr>
      <vt:lpstr>Mayhew</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Mayhew</dc:title>
  <dc:creator>Windows User</dc:creator>
  <cp:lastModifiedBy>Windows User</cp:lastModifiedBy>
  <cp:revision>127</cp:revision>
  <cp:lastPrinted>1601-01-01T00:00:00Z</cp:lastPrinted>
  <dcterms:created xsi:type="dcterms:W3CDTF">2012-10-31T09:22:37Z</dcterms:created>
  <dcterms:modified xsi:type="dcterms:W3CDTF">2012-12-19T14:26:27Z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TC010596812052</vt:lpwstr>
  </property>
</Properties>
</file>