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70" r:id="rId2"/>
  </p:sldMasterIdLst>
  <p:notesMasterIdLst>
    <p:notesMasterId r:id="rId14"/>
  </p:notesMasterIdLst>
  <p:sldIdLst>
    <p:sldId id="515" r:id="rId3"/>
    <p:sldId id="527" r:id="rId4"/>
    <p:sldId id="509" r:id="rId5"/>
    <p:sldId id="517" r:id="rId6"/>
    <p:sldId id="526" r:id="rId7"/>
    <p:sldId id="516" r:id="rId8"/>
    <p:sldId id="528" r:id="rId9"/>
    <p:sldId id="522" r:id="rId10"/>
    <p:sldId id="523" r:id="rId11"/>
    <p:sldId id="529" r:id="rId12"/>
    <p:sldId id="524" r:id="rId13"/>
  </p:sldIdLst>
  <p:sldSz cx="9144000" cy="6858000" type="screen4x3"/>
  <p:notesSz cx="6858000" cy="9144000"/>
  <p:defaultTextStyle>
    <a:defPPr>
      <a:defRPr lang="en-US"/>
    </a:defPPr>
    <a:lvl1pPr algn="l" rtl="0" eaLnBrk="0" fontAlgn="base" hangingPunct="0">
      <a:lnSpc>
        <a:spcPct val="90000"/>
      </a:lnSpc>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lnSpc>
        <a:spcPct val="90000"/>
      </a:lnSpc>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lnSpc>
        <a:spcPct val="90000"/>
      </a:lnSpc>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lnSpc>
        <a:spcPct val="90000"/>
      </a:lnSpc>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lnSpc>
        <a:spcPct val="90000"/>
      </a:lnSpc>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A0C02A"/>
    <a:srgbClr val="003300"/>
    <a:srgbClr val="3E67A4"/>
    <a:srgbClr val="FFFFFF"/>
    <a:srgbClr val="AA78C6"/>
    <a:srgbClr val="4674B8"/>
    <a:srgbClr val="969696"/>
    <a:srgbClr val="B2B2B2"/>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164" y="-96"/>
      </p:cViewPr>
      <p:guideLst>
        <p:guide orient="horz" pos="2160"/>
        <p:guide pos="2880"/>
      </p:guideLst>
    </p:cSldViewPr>
  </p:slideViewPr>
  <p:notesTextViewPr>
    <p:cViewPr>
      <p:scale>
        <a:sx n="1" d="1"/>
        <a:sy n="1" d="1"/>
      </p:scale>
      <p:origin x="0" y="0"/>
    </p:cViewPr>
  </p:notesTextViewPr>
  <p:gridSpacing cx="78027213" cy="78027213"/>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6386" name="Rectangle 8"/>
          <p:cNvSpPr>
            <a:spLocks noChangeArrowheads="1"/>
          </p:cNvSpPr>
          <p:nvPr/>
        </p:nvSpPr>
        <p:spPr bwMode="auto">
          <a:xfrm>
            <a:off x="6113463" y="8467725"/>
            <a:ext cx="439737" cy="209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6387" name="Rectangle 9"/>
          <p:cNvSpPr>
            <a:spLocks noChangeArrowheads="1"/>
          </p:cNvSpPr>
          <p:nvPr/>
        </p:nvSpPr>
        <p:spPr bwMode="auto">
          <a:xfrm>
            <a:off x="55563" y="8640763"/>
            <a:ext cx="2562225" cy="341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5667" tIns="50185" rIns="95667" bIns="50185">
            <a:spAutoFit/>
          </a:bodyPr>
          <a:lstStyle/>
          <a:p>
            <a:pPr defTabSz="611188">
              <a:lnSpc>
                <a:spcPct val="100000"/>
              </a:lnSpc>
              <a:tabLst>
                <a:tab pos="2387600" algn="l"/>
                <a:tab pos="4830763" algn="l"/>
              </a:tabLst>
            </a:pPr>
            <a:r>
              <a:rPr lang="en-US" altLang="zh-CN" sz="800"/>
              <a:t>© 2006, Cisco Systems, Inc. All rights reserved.</a:t>
            </a:r>
          </a:p>
          <a:p>
            <a:pPr defTabSz="611188">
              <a:lnSpc>
                <a:spcPct val="100000"/>
              </a:lnSpc>
              <a:tabLst>
                <a:tab pos="2387600" algn="l"/>
                <a:tab pos="4830763" algn="l"/>
              </a:tabLst>
            </a:pPr>
            <a:r>
              <a:rPr lang="en-US" altLang="zh-CN" sz="800"/>
              <a:t>Presentation_ID.scr</a:t>
            </a:r>
          </a:p>
        </p:txBody>
      </p:sp>
      <p:sp>
        <p:nvSpPr>
          <p:cNvPr id="16388" name="Line 10"/>
          <p:cNvSpPr>
            <a:spLocks noChangeShapeType="1"/>
          </p:cNvSpPr>
          <p:nvPr/>
        </p:nvSpPr>
        <p:spPr bwMode="auto">
          <a:xfrm>
            <a:off x="149225" y="8655050"/>
            <a:ext cx="650875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4101" name="Rectangle 11"/>
          <p:cNvSpPr>
            <a:spLocks noGrp="1" noChangeArrowheads="1"/>
          </p:cNvSpPr>
          <p:nvPr>
            <p:ph type="sldNum" sz="quarter" idx="5"/>
          </p:nvPr>
        </p:nvSpPr>
        <p:spPr bwMode="auto">
          <a:xfrm>
            <a:off x="5800725" y="8537575"/>
            <a:ext cx="793750" cy="28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8819" tIns="0" rIns="18819" bIns="0" numCol="1" anchor="b" anchorCtr="0" compatLnSpc="1">
            <a:prstTxWarp prst="textNoShape">
              <a:avLst/>
            </a:prstTxWarp>
          </a:bodyPr>
          <a:lstStyle>
            <a:lvl1pPr algn="r" defTabSz="903288">
              <a:lnSpc>
                <a:spcPct val="100000"/>
              </a:lnSpc>
              <a:defRPr sz="800"/>
            </a:lvl1pPr>
          </a:lstStyle>
          <a:p>
            <a:pPr>
              <a:defRPr/>
            </a:pPr>
            <a:fld id="{FE13A77B-3687-44A7-B9B4-CF957D9AD782}" type="slidenum">
              <a:rPr lang="zh-CN" altLang="en-US"/>
              <a:pPr>
                <a:defRPr/>
              </a:pPr>
              <a:t>‹#›</a:t>
            </a:fld>
            <a:endParaRPr lang="en-US">
              <a:ea typeface="宋体" pitchFamily="2" charset="-122"/>
            </a:endParaRPr>
          </a:p>
        </p:txBody>
      </p:sp>
      <p:sp>
        <p:nvSpPr>
          <p:cNvPr id="16390" name="Rectangle 12"/>
          <p:cNvSpPr>
            <a:spLocks noGrp="1" noRot="1" noChangeAspect="1" noChangeArrowheads="1"/>
          </p:cNvSpPr>
          <p:nvPr>
            <p:ph type="sldImg" idx="2"/>
          </p:nvPr>
        </p:nvSpPr>
        <p:spPr bwMode="auto">
          <a:xfrm>
            <a:off x="854075" y="239713"/>
            <a:ext cx="5205413" cy="3925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p>
      <p:sp>
        <p:nvSpPr>
          <p:cNvPr id="4103" name="Rectangle 13"/>
          <p:cNvSpPr>
            <a:spLocks noGrp="1" noChangeArrowheads="1"/>
          </p:cNvSpPr>
          <p:nvPr>
            <p:ph type="body" sz="quarter" idx="3"/>
          </p:nvPr>
        </p:nvSpPr>
        <p:spPr bwMode="auto">
          <a:xfrm>
            <a:off x="750888" y="4305300"/>
            <a:ext cx="5349875" cy="4184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5667" tIns="50185" rIns="95667" bIns="50185" numCol="1" anchor="ctr"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xmlns="" val="2424052158"/>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1200" kern="1200">
        <a:solidFill>
          <a:schemeClr val="tx1"/>
        </a:solidFill>
        <a:latin typeface="Arial" pitchFamily="34" charset="0"/>
        <a:ea typeface="+mn-ea"/>
        <a:cs typeface="+mn-cs"/>
      </a:defRPr>
    </a:lvl1pPr>
    <a:lvl2pPr marL="482600" indent="-120650" algn="l" defTabSz="1020763" rtl="0" eaLnBrk="0" fontAlgn="base" hangingPunct="0">
      <a:lnSpc>
        <a:spcPct val="90000"/>
      </a:lnSpc>
      <a:spcBef>
        <a:spcPct val="35000"/>
      </a:spcBef>
      <a:spcAft>
        <a:spcPct val="0"/>
      </a:spcAft>
      <a:buSzPct val="100000"/>
      <a:buChar char="•"/>
      <a:defRPr sz="1200" kern="1200">
        <a:solidFill>
          <a:schemeClr val="tx1"/>
        </a:solidFill>
        <a:latin typeface="Arial" pitchFamily="34" charset="0"/>
        <a:ea typeface="+mn-ea"/>
        <a:cs typeface="+mn-cs"/>
      </a:defRPr>
    </a:lvl2pPr>
    <a:lvl3pPr marL="966788" algn="l" defTabSz="1020763" rtl="0" eaLnBrk="0" fontAlgn="base" hangingPunct="0">
      <a:lnSpc>
        <a:spcPct val="90000"/>
      </a:lnSpc>
      <a:spcBef>
        <a:spcPct val="35000"/>
      </a:spcBef>
      <a:spcAft>
        <a:spcPct val="0"/>
      </a:spcAft>
      <a:buSzPct val="100000"/>
      <a:buChar char="•"/>
      <a:defRPr sz="1200" kern="1200">
        <a:solidFill>
          <a:schemeClr val="tx1"/>
        </a:solidFill>
        <a:latin typeface="Arial" pitchFamily="34" charset="0"/>
        <a:ea typeface="+mn-ea"/>
        <a:cs typeface="+mn-cs"/>
      </a:defRPr>
    </a:lvl3pPr>
    <a:lvl4pPr marL="1449388" algn="l" defTabSz="1020763" rtl="0" eaLnBrk="0" fontAlgn="base" hangingPunct="0">
      <a:lnSpc>
        <a:spcPct val="90000"/>
      </a:lnSpc>
      <a:spcBef>
        <a:spcPct val="35000"/>
      </a:spcBef>
      <a:spcAft>
        <a:spcPct val="0"/>
      </a:spcAft>
      <a:buSzPct val="100000"/>
      <a:buChar char="•"/>
      <a:defRPr sz="1200" kern="1200">
        <a:solidFill>
          <a:schemeClr val="tx1"/>
        </a:solidFill>
        <a:latin typeface="Arial" pitchFamily="34" charset="0"/>
        <a:ea typeface="+mn-ea"/>
        <a:cs typeface="+mn-cs"/>
      </a:defRPr>
    </a:lvl4pPr>
    <a:lvl5pPr marL="1931988" algn="l" defTabSz="1020763" rtl="0" eaLnBrk="0" fontAlgn="base" hangingPunct="0">
      <a:lnSpc>
        <a:spcPct val="90000"/>
      </a:lnSpc>
      <a:spcBef>
        <a:spcPct val="35000"/>
      </a:spcBef>
      <a:spcAft>
        <a:spcPct val="0"/>
      </a:spcAft>
      <a:buSzPct val="100000"/>
      <a:buChar char="•"/>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xmlns="" val="217680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3306090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65925" y="304800"/>
            <a:ext cx="2035175" cy="47910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55638" y="304800"/>
            <a:ext cx="5957887" cy="47910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336518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xmlns="" val="1994480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2428761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xmlns="" val="2759045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5638" y="1524000"/>
            <a:ext cx="3894137"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02175" y="1524000"/>
            <a:ext cx="3894138"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3075444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429595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xmlns="" val="7307523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17619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xmlns="" val="2994517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20739975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xmlns="" val="612111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1165409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65925" y="304800"/>
            <a:ext cx="2035175" cy="47910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55638" y="304800"/>
            <a:ext cx="5957887" cy="47910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12984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xmlns="" val="47210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5638" y="1524000"/>
            <a:ext cx="3894137"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02175" y="1524000"/>
            <a:ext cx="3894138"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152468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3879805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xmlns="" val="34117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4518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xmlns="" val="423859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xmlns="" val="769112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6146"/>
          <p:cNvSpPr>
            <a:spLocks noGrp="1" noChangeArrowheads="1"/>
          </p:cNvSpPr>
          <p:nvPr>
            <p:ph type="title"/>
          </p:nvPr>
        </p:nvSpPr>
        <p:spPr bwMode="auto">
          <a:xfrm>
            <a:off x="655638" y="304800"/>
            <a:ext cx="8145462" cy="83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rgbClr val="000000"/>
                  </a:outerShdw>
                </a:effectLst>
              </a14:hiddenEffects>
            </a:ext>
          </a:extLst>
        </p:spPr>
        <p:txBody>
          <a:bodyPr vert="horz" wrap="square" lIns="82124" tIns="41061" rIns="82124" bIns="41061" numCol="1" anchor="b" anchorCtr="0" compatLnSpc="1">
            <a:prstTxWarp prst="textNoShape">
              <a:avLst/>
            </a:prstTxWarp>
          </a:bodyPr>
          <a:lstStyle/>
          <a:p>
            <a:pPr lvl="0"/>
            <a:r>
              <a:rPr lang="en-US" altLang="zh-CN" smtClean="0"/>
              <a:t>Slide Title</a:t>
            </a:r>
          </a:p>
        </p:txBody>
      </p:sp>
      <p:sp>
        <p:nvSpPr>
          <p:cNvPr id="1027" name="Rectangle 6284"/>
          <p:cNvSpPr>
            <a:spLocks noGrp="1" noChangeArrowheads="1"/>
          </p:cNvSpPr>
          <p:nvPr>
            <p:ph type="body" idx="1"/>
          </p:nvPr>
        </p:nvSpPr>
        <p:spPr bwMode="auto">
          <a:xfrm>
            <a:off x="655638" y="1524000"/>
            <a:ext cx="7940675" cy="3571875"/>
          </a:xfrm>
          <a:prstGeom prst="rect">
            <a:avLst/>
          </a:prstGeom>
          <a:noFill/>
          <a:ln>
            <a:noFill/>
          </a:ln>
          <a:effectLst/>
          <a:extLst>
            <a:ext uri="{909E8E84-426E-40DD-AFC4-6F175D3DCCD1}">
              <a14:hiddenFill xmlns:a14="http://schemas.microsoft.com/office/drawing/2010/main" xmlns="">
                <a:solidFill>
                  <a:srgbClr val="306774"/>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2124" tIns="41061" rIns="82124" bIns="41061" numCol="1" anchor="t" anchorCtr="0" compatLnSpc="1">
            <a:prstTxWarp prst="textNoShape">
              <a:avLst/>
            </a:prstTxWarp>
          </a:bodyPr>
          <a:lstStyle/>
          <a:p>
            <a:pPr lvl="0"/>
            <a:r>
              <a:rPr lang="en-US" altLang="zh-CN" smtClean="0"/>
              <a:t>Body Text</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6315"/>
          <p:cNvSpPr>
            <a:spLocks noChangeArrowheads="1"/>
          </p:cNvSpPr>
          <p:nvPr/>
        </p:nvSpPr>
        <p:spPr bwMode="auto">
          <a:xfrm>
            <a:off x="8596313" y="6626225"/>
            <a:ext cx="320675" cy="234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2124" tIns="41061" rIns="82124" bIns="41061" anchor="b">
            <a:spAutoFit/>
          </a:bodyPr>
          <a:lstStyle/>
          <a:p>
            <a:pPr algn="r" defTabSz="814388">
              <a:lnSpc>
                <a:spcPct val="100000"/>
              </a:lnSpc>
            </a:pPr>
            <a:fld id="{25F4E3E2-ECA3-4D20-AE5F-43863DC82BA8}" type="slidenum">
              <a:rPr lang="zh-CN" altLang="en-US" sz="1000">
                <a:solidFill>
                  <a:srgbClr val="777777"/>
                </a:solidFill>
                <a:ea typeface="宋体" pitchFamily="2" charset="-122"/>
              </a:rPr>
              <a:pPr algn="r" defTabSz="814388">
                <a:lnSpc>
                  <a:spcPct val="100000"/>
                </a:lnSpc>
              </a:pPr>
              <a:t>‹#›</a:t>
            </a:fld>
            <a:endParaRPr lang="en-US" altLang="zh-CN" sz="1000">
              <a:solidFill>
                <a:srgbClr val="777777"/>
              </a:solidFill>
              <a:ea typeface="宋体" pitchFamily="2" charset="-122"/>
            </a:endParaRP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814388" rtl="0" eaLnBrk="0" fontAlgn="base" hangingPunct="0">
        <a:lnSpc>
          <a:spcPct val="90000"/>
        </a:lnSpc>
        <a:spcBef>
          <a:spcPct val="0"/>
        </a:spcBef>
        <a:spcAft>
          <a:spcPct val="0"/>
        </a:spcAft>
        <a:defRPr sz="3200" b="1">
          <a:solidFill>
            <a:schemeClr val="tx2"/>
          </a:solidFill>
          <a:latin typeface="+mj-lt"/>
          <a:ea typeface="+mj-ea"/>
          <a:cs typeface="+mj-cs"/>
        </a:defRPr>
      </a:lvl1pPr>
      <a:lvl2pPr algn="l" defTabSz="814388" rtl="0" eaLnBrk="0" fontAlgn="base" hangingPunct="0">
        <a:lnSpc>
          <a:spcPct val="90000"/>
        </a:lnSpc>
        <a:spcBef>
          <a:spcPct val="0"/>
        </a:spcBef>
        <a:spcAft>
          <a:spcPct val="0"/>
        </a:spcAft>
        <a:defRPr sz="3200" b="1">
          <a:solidFill>
            <a:schemeClr val="tx2"/>
          </a:solidFill>
          <a:latin typeface="Arial" pitchFamily="34" charset="0"/>
        </a:defRPr>
      </a:lvl2pPr>
      <a:lvl3pPr algn="l" defTabSz="814388" rtl="0" eaLnBrk="0" fontAlgn="base" hangingPunct="0">
        <a:lnSpc>
          <a:spcPct val="90000"/>
        </a:lnSpc>
        <a:spcBef>
          <a:spcPct val="0"/>
        </a:spcBef>
        <a:spcAft>
          <a:spcPct val="0"/>
        </a:spcAft>
        <a:defRPr sz="3200" b="1">
          <a:solidFill>
            <a:schemeClr val="tx2"/>
          </a:solidFill>
          <a:latin typeface="Arial" pitchFamily="34" charset="0"/>
        </a:defRPr>
      </a:lvl3pPr>
      <a:lvl4pPr algn="l" defTabSz="814388" rtl="0" eaLnBrk="0" fontAlgn="base" hangingPunct="0">
        <a:lnSpc>
          <a:spcPct val="90000"/>
        </a:lnSpc>
        <a:spcBef>
          <a:spcPct val="0"/>
        </a:spcBef>
        <a:spcAft>
          <a:spcPct val="0"/>
        </a:spcAft>
        <a:defRPr sz="3200" b="1">
          <a:solidFill>
            <a:schemeClr val="tx2"/>
          </a:solidFill>
          <a:latin typeface="Arial" pitchFamily="34" charset="0"/>
        </a:defRPr>
      </a:lvl4pPr>
      <a:lvl5pPr algn="l" defTabSz="814388" rtl="0" eaLnBrk="0" fontAlgn="base" hangingPunct="0">
        <a:lnSpc>
          <a:spcPct val="90000"/>
        </a:lnSpc>
        <a:spcBef>
          <a:spcPct val="0"/>
        </a:spcBef>
        <a:spcAft>
          <a:spcPct val="0"/>
        </a:spcAft>
        <a:defRPr sz="3200" b="1">
          <a:solidFill>
            <a:schemeClr val="tx2"/>
          </a:solidFill>
          <a:latin typeface="Arial" pitchFamily="34" charset="0"/>
        </a:defRPr>
      </a:lvl5pPr>
      <a:lvl6pPr marL="457200" algn="l" defTabSz="814388" rtl="0" eaLnBrk="0" fontAlgn="base" hangingPunct="0">
        <a:lnSpc>
          <a:spcPct val="90000"/>
        </a:lnSpc>
        <a:spcBef>
          <a:spcPct val="0"/>
        </a:spcBef>
        <a:spcAft>
          <a:spcPct val="0"/>
        </a:spcAft>
        <a:defRPr sz="3200" b="1">
          <a:solidFill>
            <a:schemeClr val="tx2"/>
          </a:solidFill>
          <a:latin typeface="Arial" pitchFamily="34" charset="0"/>
        </a:defRPr>
      </a:lvl6pPr>
      <a:lvl7pPr marL="914400" algn="l" defTabSz="814388" rtl="0" eaLnBrk="0" fontAlgn="base" hangingPunct="0">
        <a:lnSpc>
          <a:spcPct val="90000"/>
        </a:lnSpc>
        <a:spcBef>
          <a:spcPct val="0"/>
        </a:spcBef>
        <a:spcAft>
          <a:spcPct val="0"/>
        </a:spcAft>
        <a:defRPr sz="3200" b="1">
          <a:solidFill>
            <a:schemeClr val="tx2"/>
          </a:solidFill>
          <a:latin typeface="Arial" pitchFamily="34" charset="0"/>
        </a:defRPr>
      </a:lvl7pPr>
      <a:lvl8pPr marL="1371600" algn="l" defTabSz="814388" rtl="0" eaLnBrk="0" fontAlgn="base" hangingPunct="0">
        <a:lnSpc>
          <a:spcPct val="90000"/>
        </a:lnSpc>
        <a:spcBef>
          <a:spcPct val="0"/>
        </a:spcBef>
        <a:spcAft>
          <a:spcPct val="0"/>
        </a:spcAft>
        <a:defRPr sz="3200" b="1">
          <a:solidFill>
            <a:schemeClr val="tx2"/>
          </a:solidFill>
          <a:latin typeface="Arial" pitchFamily="34" charset="0"/>
        </a:defRPr>
      </a:lvl8pPr>
      <a:lvl9pPr marL="1828800" algn="l" defTabSz="814388" rtl="0" eaLnBrk="0" fontAlgn="base" hangingPunct="0">
        <a:lnSpc>
          <a:spcPct val="90000"/>
        </a:lnSpc>
        <a:spcBef>
          <a:spcPct val="0"/>
        </a:spcBef>
        <a:spcAft>
          <a:spcPct val="0"/>
        </a:spcAft>
        <a:defRPr sz="3200" b="1">
          <a:solidFill>
            <a:schemeClr val="tx2"/>
          </a:solidFill>
          <a:latin typeface="Arial" pitchFamily="34" charset="0"/>
        </a:defRPr>
      </a:lvl9pPr>
    </p:titleStyle>
    <p:bodyStyle>
      <a:lvl1pPr marL="236538" indent="-236538" algn="l" defTabSz="814388" rtl="0" eaLnBrk="0" fontAlgn="base" hangingPunct="0">
        <a:lnSpc>
          <a:spcPct val="95000"/>
        </a:lnSpc>
        <a:spcBef>
          <a:spcPct val="50000"/>
        </a:spcBef>
        <a:spcAft>
          <a:spcPct val="0"/>
        </a:spcAft>
        <a:buClr>
          <a:schemeClr val="tx2"/>
        </a:buClr>
        <a:buSzPct val="100000"/>
        <a:buFont typeface="Wingdings" pitchFamily="2" charset="2"/>
        <a:buChar char="§"/>
        <a:defRPr sz="2400">
          <a:solidFill>
            <a:schemeClr val="tx1"/>
          </a:solidFill>
          <a:latin typeface="+mn-lt"/>
          <a:ea typeface="+mn-ea"/>
          <a:cs typeface="+mn-cs"/>
        </a:defRPr>
      </a:lvl1pPr>
      <a:lvl2pPr marL="574675" indent="-117475" algn="l" defTabSz="814388" rtl="0" eaLnBrk="0" fontAlgn="base" hangingPunct="0">
        <a:lnSpc>
          <a:spcPct val="95000"/>
        </a:lnSpc>
        <a:spcBef>
          <a:spcPct val="35000"/>
        </a:spcBef>
        <a:spcAft>
          <a:spcPct val="0"/>
        </a:spcAft>
        <a:defRPr sz="2000">
          <a:solidFill>
            <a:schemeClr val="tx1"/>
          </a:solidFill>
          <a:latin typeface="+mn-lt"/>
        </a:defRPr>
      </a:lvl2pPr>
      <a:lvl3pPr marL="914400" algn="l" defTabSz="814388" rtl="0" eaLnBrk="0" fontAlgn="base" hangingPunct="0">
        <a:lnSpc>
          <a:spcPct val="95000"/>
        </a:lnSpc>
        <a:spcBef>
          <a:spcPct val="35000"/>
        </a:spcBef>
        <a:spcAft>
          <a:spcPct val="0"/>
        </a:spcAft>
        <a:defRPr sz="2000">
          <a:solidFill>
            <a:schemeClr val="tx1"/>
          </a:solidFill>
          <a:latin typeface="+mn-lt"/>
        </a:defRPr>
      </a:lvl3pPr>
      <a:lvl4pPr marL="1254125" indent="117475" algn="l" defTabSz="814388" rtl="0" eaLnBrk="0" fontAlgn="base" hangingPunct="0">
        <a:lnSpc>
          <a:spcPct val="95000"/>
        </a:lnSpc>
        <a:spcBef>
          <a:spcPct val="35000"/>
        </a:spcBef>
        <a:spcAft>
          <a:spcPct val="0"/>
        </a:spcAft>
        <a:defRPr sz="2000">
          <a:solidFill>
            <a:schemeClr val="tx1"/>
          </a:solidFill>
          <a:latin typeface="+mn-lt"/>
        </a:defRPr>
      </a:lvl4pPr>
      <a:lvl5pPr marL="1604963" indent="223838" algn="l" defTabSz="814388" rtl="0" eaLnBrk="0" fontAlgn="base" hangingPunct="0">
        <a:lnSpc>
          <a:spcPct val="95000"/>
        </a:lnSpc>
        <a:spcBef>
          <a:spcPct val="35000"/>
        </a:spcBef>
        <a:spcAft>
          <a:spcPct val="0"/>
        </a:spcAft>
        <a:defRPr sz="2000">
          <a:solidFill>
            <a:schemeClr val="tx1"/>
          </a:solidFill>
          <a:latin typeface="+mn-lt"/>
        </a:defRPr>
      </a:lvl5pPr>
      <a:lvl6pPr marL="2062163" indent="223838" algn="l" defTabSz="814388" rtl="0" eaLnBrk="0" fontAlgn="base" hangingPunct="0">
        <a:lnSpc>
          <a:spcPct val="95000"/>
        </a:lnSpc>
        <a:spcBef>
          <a:spcPct val="35000"/>
        </a:spcBef>
        <a:spcAft>
          <a:spcPct val="0"/>
        </a:spcAft>
        <a:defRPr sz="2000">
          <a:solidFill>
            <a:schemeClr val="tx1"/>
          </a:solidFill>
          <a:latin typeface="+mn-lt"/>
        </a:defRPr>
      </a:lvl6pPr>
      <a:lvl7pPr marL="2519363" indent="223838" algn="l" defTabSz="814388" rtl="0" eaLnBrk="0" fontAlgn="base" hangingPunct="0">
        <a:lnSpc>
          <a:spcPct val="95000"/>
        </a:lnSpc>
        <a:spcBef>
          <a:spcPct val="35000"/>
        </a:spcBef>
        <a:spcAft>
          <a:spcPct val="0"/>
        </a:spcAft>
        <a:defRPr sz="2000">
          <a:solidFill>
            <a:schemeClr val="tx1"/>
          </a:solidFill>
          <a:latin typeface="+mn-lt"/>
        </a:defRPr>
      </a:lvl7pPr>
      <a:lvl8pPr marL="2976563" indent="223838" algn="l" defTabSz="814388" rtl="0" eaLnBrk="0" fontAlgn="base" hangingPunct="0">
        <a:lnSpc>
          <a:spcPct val="95000"/>
        </a:lnSpc>
        <a:spcBef>
          <a:spcPct val="35000"/>
        </a:spcBef>
        <a:spcAft>
          <a:spcPct val="0"/>
        </a:spcAft>
        <a:defRPr sz="2000">
          <a:solidFill>
            <a:schemeClr val="tx1"/>
          </a:solidFill>
          <a:latin typeface="+mn-lt"/>
        </a:defRPr>
      </a:lvl8pPr>
      <a:lvl9pPr marL="3433763" indent="223838" algn="l" defTabSz="814388" rtl="0" eaLnBrk="0" fontAlgn="base" hangingPunct="0">
        <a:lnSpc>
          <a:spcPct val="95000"/>
        </a:lnSpc>
        <a:spcBef>
          <a:spcPct val="35000"/>
        </a:spcBef>
        <a:spcAft>
          <a:spcPct val="0"/>
        </a:spcAft>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338"/>
          <p:cNvSpPr>
            <a:spLocks noChangeArrowheads="1"/>
          </p:cNvSpPr>
          <p:nvPr/>
        </p:nvSpPr>
        <p:spPr bwMode="auto">
          <a:xfrm>
            <a:off x="8596313" y="6626225"/>
            <a:ext cx="320675" cy="234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2124" tIns="41061" rIns="82124" bIns="41061" anchor="b">
            <a:spAutoFit/>
          </a:bodyPr>
          <a:lstStyle/>
          <a:p>
            <a:pPr algn="r" defTabSz="814388">
              <a:lnSpc>
                <a:spcPct val="100000"/>
              </a:lnSpc>
            </a:pPr>
            <a:fld id="{37AA78FB-2290-48A1-8C64-3FCAB0188D09}" type="slidenum">
              <a:rPr lang="zh-CN" altLang="en-US" sz="1000">
                <a:solidFill>
                  <a:srgbClr val="777777"/>
                </a:solidFill>
                <a:ea typeface="宋体" pitchFamily="2" charset="-122"/>
              </a:rPr>
              <a:pPr algn="r" defTabSz="814388">
                <a:lnSpc>
                  <a:spcPct val="100000"/>
                </a:lnSpc>
              </a:pPr>
              <a:t>‹#›</a:t>
            </a:fld>
            <a:endParaRPr lang="en-US" altLang="zh-CN" sz="1000">
              <a:solidFill>
                <a:srgbClr val="777777"/>
              </a:solidFill>
              <a:ea typeface="宋体" pitchFamily="2" charset="-122"/>
            </a:endParaRPr>
          </a:p>
        </p:txBody>
      </p:sp>
      <p:sp>
        <p:nvSpPr>
          <p:cNvPr id="2051" name="Rectangle 6146"/>
          <p:cNvSpPr>
            <a:spLocks noGrp="1" noChangeArrowheads="1"/>
          </p:cNvSpPr>
          <p:nvPr>
            <p:ph type="title"/>
          </p:nvPr>
        </p:nvSpPr>
        <p:spPr bwMode="auto">
          <a:xfrm>
            <a:off x="655638" y="304800"/>
            <a:ext cx="8145462" cy="83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rgbClr val="000000"/>
                  </a:outerShdw>
                </a:effectLst>
              </a14:hiddenEffects>
            </a:ext>
          </a:extLst>
        </p:spPr>
        <p:txBody>
          <a:bodyPr vert="horz" wrap="square" lIns="82124" tIns="41061" rIns="82124" bIns="41061" numCol="1" anchor="b" anchorCtr="0" compatLnSpc="1">
            <a:prstTxWarp prst="textNoShape">
              <a:avLst/>
            </a:prstTxWarp>
          </a:bodyPr>
          <a:lstStyle/>
          <a:p>
            <a:pPr lvl="0"/>
            <a:r>
              <a:rPr lang="en-US" altLang="zh-CN" smtClean="0"/>
              <a:t>Slide Title</a:t>
            </a:r>
          </a:p>
        </p:txBody>
      </p:sp>
      <p:sp>
        <p:nvSpPr>
          <p:cNvPr id="2052" name="Rectangle 6284"/>
          <p:cNvSpPr>
            <a:spLocks noGrp="1" noChangeArrowheads="1"/>
          </p:cNvSpPr>
          <p:nvPr>
            <p:ph type="body" idx="1"/>
          </p:nvPr>
        </p:nvSpPr>
        <p:spPr bwMode="auto">
          <a:xfrm>
            <a:off x="655638" y="1524000"/>
            <a:ext cx="7940675" cy="3571875"/>
          </a:xfrm>
          <a:prstGeom prst="rect">
            <a:avLst/>
          </a:prstGeom>
          <a:noFill/>
          <a:ln>
            <a:noFill/>
          </a:ln>
          <a:effectLst/>
          <a:extLst>
            <a:ext uri="{909E8E84-426E-40DD-AFC4-6F175D3DCCD1}">
              <a14:hiddenFill xmlns:a14="http://schemas.microsoft.com/office/drawing/2010/main" xmlns="">
                <a:solidFill>
                  <a:srgbClr val="306774"/>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2124" tIns="41061" rIns="82124" bIns="41061" numCol="1" anchor="t" anchorCtr="0" compatLnSpc="1">
            <a:prstTxWarp prst="textNoShape">
              <a:avLst/>
            </a:prstTxWarp>
          </a:bodyPr>
          <a:lstStyle/>
          <a:p>
            <a:pPr lvl="0"/>
            <a:r>
              <a:rPr lang="en-US" altLang="zh-CN" smtClean="0"/>
              <a:t>Body Text</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Tree>
  </p:cSld>
  <p:clrMap bg1="dk2" tx1="lt1" bg2="dk1"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814388" rtl="0" eaLnBrk="0" fontAlgn="base" hangingPunct="0">
        <a:lnSpc>
          <a:spcPct val="90000"/>
        </a:lnSpc>
        <a:spcBef>
          <a:spcPct val="0"/>
        </a:spcBef>
        <a:spcAft>
          <a:spcPct val="0"/>
        </a:spcAft>
        <a:defRPr sz="3200" b="1">
          <a:solidFill>
            <a:schemeClr val="tx2"/>
          </a:solidFill>
          <a:latin typeface="+mj-lt"/>
          <a:ea typeface="+mj-ea"/>
          <a:cs typeface="+mj-cs"/>
        </a:defRPr>
      </a:lvl1pPr>
      <a:lvl2pPr algn="l" defTabSz="814388" rtl="0" eaLnBrk="0" fontAlgn="base" hangingPunct="0">
        <a:lnSpc>
          <a:spcPct val="90000"/>
        </a:lnSpc>
        <a:spcBef>
          <a:spcPct val="0"/>
        </a:spcBef>
        <a:spcAft>
          <a:spcPct val="0"/>
        </a:spcAft>
        <a:defRPr sz="3200" b="1">
          <a:solidFill>
            <a:schemeClr val="tx2"/>
          </a:solidFill>
          <a:latin typeface="Arial" pitchFamily="34" charset="0"/>
        </a:defRPr>
      </a:lvl2pPr>
      <a:lvl3pPr algn="l" defTabSz="814388" rtl="0" eaLnBrk="0" fontAlgn="base" hangingPunct="0">
        <a:lnSpc>
          <a:spcPct val="90000"/>
        </a:lnSpc>
        <a:spcBef>
          <a:spcPct val="0"/>
        </a:spcBef>
        <a:spcAft>
          <a:spcPct val="0"/>
        </a:spcAft>
        <a:defRPr sz="3200" b="1">
          <a:solidFill>
            <a:schemeClr val="tx2"/>
          </a:solidFill>
          <a:latin typeface="Arial" pitchFamily="34" charset="0"/>
        </a:defRPr>
      </a:lvl3pPr>
      <a:lvl4pPr algn="l" defTabSz="814388" rtl="0" eaLnBrk="0" fontAlgn="base" hangingPunct="0">
        <a:lnSpc>
          <a:spcPct val="90000"/>
        </a:lnSpc>
        <a:spcBef>
          <a:spcPct val="0"/>
        </a:spcBef>
        <a:spcAft>
          <a:spcPct val="0"/>
        </a:spcAft>
        <a:defRPr sz="3200" b="1">
          <a:solidFill>
            <a:schemeClr val="tx2"/>
          </a:solidFill>
          <a:latin typeface="Arial" pitchFamily="34" charset="0"/>
        </a:defRPr>
      </a:lvl4pPr>
      <a:lvl5pPr algn="l" defTabSz="814388" rtl="0" eaLnBrk="0" fontAlgn="base" hangingPunct="0">
        <a:lnSpc>
          <a:spcPct val="90000"/>
        </a:lnSpc>
        <a:spcBef>
          <a:spcPct val="0"/>
        </a:spcBef>
        <a:spcAft>
          <a:spcPct val="0"/>
        </a:spcAft>
        <a:defRPr sz="3200" b="1">
          <a:solidFill>
            <a:schemeClr val="tx2"/>
          </a:solidFill>
          <a:latin typeface="Arial" pitchFamily="34" charset="0"/>
        </a:defRPr>
      </a:lvl5pPr>
      <a:lvl6pPr marL="457200" algn="l" defTabSz="814388" rtl="0" eaLnBrk="0" fontAlgn="base" hangingPunct="0">
        <a:lnSpc>
          <a:spcPct val="90000"/>
        </a:lnSpc>
        <a:spcBef>
          <a:spcPct val="0"/>
        </a:spcBef>
        <a:spcAft>
          <a:spcPct val="0"/>
        </a:spcAft>
        <a:defRPr sz="3200" b="1">
          <a:solidFill>
            <a:schemeClr val="tx2"/>
          </a:solidFill>
          <a:latin typeface="Arial" pitchFamily="34" charset="0"/>
        </a:defRPr>
      </a:lvl6pPr>
      <a:lvl7pPr marL="914400" algn="l" defTabSz="814388" rtl="0" eaLnBrk="0" fontAlgn="base" hangingPunct="0">
        <a:lnSpc>
          <a:spcPct val="90000"/>
        </a:lnSpc>
        <a:spcBef>
          <a:spcPct val="0"/>
        </a:spcBef>
        <a:spcAft>
          <a:spcPct val="0"/>
        </a:spcAft>
        <a:defRPr sz="3200" b="1">
          <a:solidFill>
            <a:schemeClr val="tx2"/>
          </a:solidFill>
          <a:latin typeface="Arial" pitchFamily="34" charset="0"/>
        </a:defRPr>
      </a:lvl7pPr>
      <a:lvl8pPr marL="1371600" algn="l" defTabSz="814388" rtl="0" eaLnBrk="0" fontAlgn="base" hangingPunct="0">
        <a:lnSpc>
          <a:spcPct val="90000"/>
        </a:lnSpc>
        <a:spcBef>
          <a:spcPct val="0"/>
        </a:spcBef>
        <a:spcAft>
          <a:spcPct val="0"/>
        </a:spcAft>
        <a:defRPr sz="3200" b="1">
          <a:solidFill>
            <a:schemeClr val="tx2"/>
          </a:solidFill>
          <a:latin typeface="Arial" pitchFamily="34" charset="0"/>
        </a:defRPr>
      </a:lvl8pPr>
      <a:lvl9pPr marL="1828800" algn="l" defTabSz="814388" rtl="0" eaLnBrk="0" fontAlgn="base" hangingPunct="0">
        <a:lnSpc>
          <a:spcPct val="90000"/>
        </a:lnSpc>
        <a:spcBef>
          <a:spcPct val="0"/>
        </a:spcBef>
        <a:spcAft>
          <a:spcPct val="0"/>
        </a:spcAft>
        <a:defRPr sz="3200" b="1">
          <a:solidFill>
            <a:schemeClr val="tx2"/>
          </a:solidFill>
          <a:latin typeface="Arial" pitchFamily="34" charset="0"/>
        </a:defRPr>
      </a:lvl9pPr>
    </p:titleStyle>
    <p:bodyStyle>
      <a:lvl1pPr marL="236538" indent="-236538" algn="l" defTabSz="814388" rtl="0" eaLnBrk="0" fontAlgn="base" hangingPunct="0">
        <a:lnSpc>
          <a:spcPct val="95000"/>
        </a:lnSpc>
        <a:spcBef>
          <a:spcPct val="50000"/>
        </a:spcBef>
        <a:spcAft>
          <a:spcPct val="0"/>
        </a:spcAft>
        <a:buClr>
          <a:schemeClr val="tx2"/>
        </a:buClr>
        <a:buSzPct val="100000"/>
        <a:buFont typeface="Wingdings" pitchFamily="2" charset="2"/>
        <a:buChar char="§"/>
        <a:defRPr sz="2400">
          <a:solidFill>
            <a:schemeClr val="tx1"/>
          </a:solidFill>
          <a:latin typeface="+mn-lt"/>
          <a:ea typeface="+mn-ea"/>
          <a:cs typeface="+mn-cs"/>
        </a:defRPr>
      </a:lvl1pPr>
      <a:lvl2pPr marL="574675" indent="-117475" algn="l" defTabSz="814388" rtl="0" eaLnBrk="0" fontAlgn="base" hangingPunct="0">
        <a:lnSpc>
          <a:spcPct val="95000"/>
        </a:lnSpc>
        <a:spcBef>
          <a:spcPct val="35000"/>
        </a:spcBef>
        <a:spcAft>
          <a:spcPct val="0"/>
        </a:spcAft>
        <a:defRPr sz="2000">
          <a:solidFill>
            <a:schemeClr val="tx1"/>
          </a:solidFill>
          <a:latin typeface="+mn-lt"/>
        </a:defRPr>
      </a:lvl2pPr>
      <a:lvl3pPr marL="914400" algn="l" defTabSz="814388" rtl="0" eaLnBrk="0" fontAlgn="base" hangingPunct="0">
        <a:lnSpc>
          <a:spcPct val="95000"/>
        </a:lnSpc>
        <a:spcBef>
          <a:spcPct val="35000"/>
        </a:spcBef>
        <a:spcAft>
          <a:spcPct val="0"/>
        </a:spcAft>
        <a:defRPr sz="2000">
          <a:solidFill>
            <a:schemeClr val="tx1"/>
          </a:solidFill>
          <a:latin typeface="+mn-lt"/>
        </a:defRPr>
      </a:lvl3pPr>
      <a:lvl4pPr marL="1254125" indent="117475" algn="l" defTabSz="814388" rtl="0" eaLnBrk="0" fontAlgn="base" hangingPunct="0">
        <a:lnSpc>
          <a:spcPct val="95000"/>
        </a:lnSpc>
        <a:spcBef>
          <a:spcPct val="35000"/>
        </a:spcBef>
        <a:spcAft>
          <a:spcPct val="0"/>
        </a:spcAft>
        <a:defRPr sz="2000">
          <a:solidFill>
            <a:schemeClr val="tx1"/>
          </a:solidFill>
          <a:latin typeface="+mn-lt"/>
        </a:defRPr>
      </a:lvl4pPr>
      <a:lvl5pPr marL="1604963" indent="223838" algn="l" defTabSz="814388" rtl="0" eaLnBrk="0" fontAlgn="base" hangingPunct="0">
        <a:lnSpc>
          <a:spcPct val="95000"/>
        </a:lnSpc>
        <a:spcBef>
          <a:spcPct val="35000"/>
        </a:spcBef>
        <a:spcAft>
          <a:spcPct val="0"/>
        </a:spcAft>
        <a:defRPr sz="2000">
          <a:solidFill>
            <a:schemeClr val="tx1"/>
          </a:solidFill>
          <a:latin typeface="+mn-lt"/>
        </a:defRPr>
      </a:lvl5pPr>
      <a:lvl6pPr marL="2062163" indent="223838" algn="l" defTabSz="814388" rtl="0" eaLnBrk="0" fontAlgn="base" hangingPunct="0">
        <a:lnSpc>
          <a:spcPct val="95000"/>
        </a:lnSpc>
        <a:spcBef>
          <a:spcPct val="35000"/>
        </a:spcBef>
        <a:spcAft>
          <a:spcPct val="0"/>
        </a:spcAft>
        <a:defRPr sz="2000">
          <a:solidFill>
            <a:schemeClr val="tx1"/>
          </a:solidFill>
          <a:latin typeface="+mn-lt"/>
        </a:defRPr>
      </a:lvl6pPr>
      <a:lvl7pPr marL="2519363" indent="223838" algn="l" defTabSz="814388" rtl="0" eaLnBrk="0" fontAlgn="base" hangingPunct="0">
        <a:lnSpc>
          <a:spcPct val="95000"/>
        </a:lnSpc>
        <a:spcBef>
          <a:spcPct val="35000"/>
        </a:spcBef>
        <a:spcAft>
          <a:spcPct val="0"/>
        </a:spcAft>
        <a:defRPr sz="2000">
          <a:solidFill>
            <a:schemeClr val="tx1"/>
          </a:solidFill>
          <a:latin typeface="+mn-lt"/>
        </a:defRPr>
      </a:lvl7pPr>
      <a:lvl8pPr marL="2976563" indent="223838" algn="l" defTabSz="814388" rtl="0" eaLnBrk="0" fontAlgn="base" hangingPunct="0">
        <a:lnSpc>
          <a:spcPct val="95000"/>
        </a:lnSpc>
        <a:spcBef>
          <a:spcPct val="35000"/>
        </a:spcBef>
        <a:spcAft>
          <a:spcPct val="0"/>
        </a:spcAft>
        <a:defRPr sz="2000">
          <a:solidFill>
            <a:schemeClr val="tx1"/>
          </a:solidFill>
          <a:latin typeface="+mn-lt"/>
        </a:defRPr>
      </a:lvl8pPr>
      <a:lvl9pPr marL="3433763" indent="223838" algn="l" defTabSz="814388" rtl="0" eaLnBrk="0" fontAlgn="base" hangingPunct="0">
        <a:lnSpc>
          <a:spcPct val="95000"/>
        </a:lnSpc>
        <a:spcBef>
          <a:spcPct val="35000"/>
        </a:spcBef>
        <a:spcAft>
          <a:spcPct val="0"/>
        </a:spcAft>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rot="-5400000">
            <a:off x="1143794" y="-1142206"/>
            <a:ext cx="6856412" cy="9144000"/>
          </a:xfrm>
          <a:prstGeom prst="rect">
            <a:avLst/>
          </a:prstGeom>
          <a:solidFill>
            <a:srgbClr val="678DC5"/>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ea typeface="宋体" pitchFamily="2" charset="-122"/>
            </a:endParaRPr>
          </a:p>
        </p:txBody>
      </p:sp>
      <p:sp>
        <p:nvSpPr>
          <p:cNvPr id="4099" name="Text Box 47"/>
          <p:cNvSpPr txBox="1">
            <a:spLocks noChangeArrowheads="1"/>
          </p:cNvSpPr>
          <p:nvPr/>
        </p:nvSpPr>
        <p:spPr bwMode="auto">
          <a:xfrm>
            <a:off x="1164317" y="1481817"/>
            <a:ext cx="6702425" cy="19191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sz="129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atura MT Script Capitals" pitchFamily="66" charset="0"/>
                <a:ea typeface="宋体" pitchFamily="2" charset="-122"/>
              </a:rPr>
              <a:t>Girl</a:t>
            </a:r>
          </a:p>
        </p:txBody>
      </p:sp>
      <p:sp>
        <p:nvSpPr>
          <p:cNvPr id="4100" name="Line 55"/>
          <p:cNvSpPr>
            <a:spLocks noChangeShapeType="1"/>
          </p:cNvSpPr>
          <p:nvPr/>
        </p:nvSpPr>
        <p:spPr bwMode="auto">
          <a:xfrm>
            <a:off x="1311275" y="1247775"/>
            <a:ext cx="7832725" cy="0"/>
          </a:xfrm>
          <a:prstGeom prst="line">
            <a:avLst/>
          </a:prstGeom>
          <a:noFill/>
          <a:ln w="19050">
            <a:solidFill>
              <a:schemeClr val="tx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sp>
        <p:nvSpPr>
          <p:cNvPr id="2" name="矩形 1"/>
          <p:cNvSpPr/>
          <p:nvPr/>
        </p:nvSpPr>
        <p:spPr>
          <a:xfrm>
            <a:off x="3108304" y="3768166"/>
            <a:ext cx="3105337" cy="840230"/>
          </a:xfrm>
          <a:prstGeom prst="rect">
            <a:avLst/>
          </a:prstGeom>
        </p:spPr>
        <p:txBody>
          <a:bodyPr wrap="none">
            <a:spAutoFit/>
          </a:bodyPr>
          <a:lstStyle/>
          <a:p>
            <a:r>
              <a:rPr lang="en-US" altLang="zh-CN"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Giddyup Std" pitchFamily="66" charset="0"/>
                <a:ea typeface="宋体" pitchFamily="2" charset="-122"/>
              </a:rPr>
              <a:t>O. </a:t>
            </a:r>
            <a:r>
              <a:rPr lang="en-US" altLang="zh-CN" sz="54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Giddyup Std" pitchFamily="66" charset="0"/>
                <a:ea typeface="宋体" pitchFamily="2" charset="-122"/>
              </a:rPr>
              <a:t>Henry </a:t>
            </a:r>
            <a:r>
              <a:rPr lang="en-US" altLang="zh-CN" sz="54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Giddyup Std" pitchFamily="66" charset="0"/>
                <a:ea typeface="宋体" pitchFamily="2" charset="-122"/>
              </a:rPr>
              <a:t>  </a:t>
            </a:r>
            <a:endParaRPr lang="en-US" altLang="zh-CN"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Giddyup Std" pitchFamily="66" charset="0"/>
              <a:ea typeface="宋体" pitchFamily="2" charset="-122"/>
            </a:endParaRPr>
          </a:p>
        </p:txBody>
      </p:sp>
      <p:sp>
        <p:nvSpPr>
          <p:cNvPr id="3" name="AutoShape 9" descr="http://t2.baidu.com/it/u=2100965085,2156886214&amp;fm=0&amp;gp=0.jpg"/>
          <p:cNvSpPr>
            <a:spLocks noChangeAspect="1" noChangeArrowheads="1"/>
          </p:cNvSpPr>
          <p:nvPr/>
        </p:nvSpPr>
        <p:spPr bwMode="auto">
          <a:xfrm>
            <a:off x="166688" y="-16351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 name="AutoShape 11" descr="http://t2.baidu.com/it/u=2100965085,2156886214&amp;fm=0&amp;gp=0.jpg"/>
          <p:cNvSpPr>
            <a:spLocks noChangeAspect="1" noChangeArrowheads="1"/>
          </p:cNvSpPr>
          <p:nvPr/>
        </p:nvSpPr>
        <p:spPr bwMode="auto">
          <a:xfrm>
            <a:off x="319088" y="-1111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 name="AutoShape 13" descr="http://t1.baidu.com/it/u=3505021739,487344718&amp;fm=24&amp;gp=0.jpg"/>
          <p:cNvSpPr>
            <a:spLocks noChangeAspect="1" noChangeArrowheads="1"/>
          </p:cNvSpPr>
          <p:nvPr/>
        </p:nvSpPr>
        <p:spPr bwMode="auto">
          <a:xfrm>
            <a:off x="471488" y="14128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 name="AutoShape 15" descr="http://t1.baidu.com/it/u=3505021739,487344718&amp;fm=24&amp;gp=0.jpg"/>
          <p:cNvSpPr>
            <a:spLocks noChangeAspect="1" noChangeArrowheads="1"/>
          </p:cNvSpPr>
          <p:nvPr/>
        </p:nvSpPr>
        <p:spPr bwMode="auto">
          <a:xfrm>
            <a:off x="623888" y="29368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 name="AutoShape 17" descr="http://t1.baidu.com/it/u=3505021739,487344718&amp;fm=24&amp;gp=0.jpg"/>
          <p:cNvSpPr>
            <a:spLocks noChangeAspect="1" noChangeArrowheads="1"/>
          </p:cNvSpPr>
          <p:nvPr/>
        </p:nvSpPr>
        <p:spPr bwMode="auto">
          <a:xfrm>
            <a:off x="776288" y="44608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67793" y="963045"/>
            <a:ext cx="2988000" cy="44820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0" y="0"/>
            <a:ext cx="9144000" cy="6858000"/>
          </a:xfrm>
          <a:prstGeom prst="rect">
            <a:avLst/>
          </a:prstGeom>
          <a:solidFill>
            <a:srgbClr val="D287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73025" tIns="36511" rIns="73025" bIns="36511" anchor="ctr"/>
          <a:lstStyle/>
          <a:p>
            <a:endParaRPr lang="zh-CN" altLang="en-US">
              <a:ea typeface="宋体" pitchFamily="2" charset="-122"/>
            </a:endParaRPr>
          </a:p>
        </p:txBody>
      </p:sp>
      <p:sp>
        <p:nvSpPr>
          <p:cNvPr id="3" name="矩形 2"/>
          <p:cNvSpPr/>
          <p:nvPr/>
        </p:nvSpPr>
        <p:spPr>
          <a:xfrm>
            <a:off x="1487730" y="1146628"/>
            <a:ext cx="5725886" cy="4579715"/>
          </a:xfrm>
          <a:prstGeom prst="rect">
            <a:avLst/>
          </a:prstGeom>
          <a:solidFill>
            <a:schemeClr val="lt1">
              <a:alpha val="91000"/>
            </a:schemeClr>
          </a:solidFill>
        </p:spPr>
        <p:txBody>
          <a:bodyPr wrap="square">
            <a:spAutoFit/>
          </a:bodyPr>
          <a:lstStyle/>
          <a:p>
            <a:r>
              <a:rPr lang="zh-CN" altLang="en-US" sz="1800" dirty="0" smtClean="0">
                <a:solidFill>
                  <a:srgbClr val="00B050"/>
                </a:solidFill>
                <a:latin typeface="华文仿宋" pitchFamily="2" charset="-122"/>
                <a:ea typeface="华文仿宋" pitchFamily="2" charset="-122"/>
              </a:rPr>
              <a:t>        有一天</a:t>
            </a:r>
            <a:r>
              <a:rPr lang="zh-CN" altLang="en-US" sz="1800" dirty="0">
                <a:solidFill>
                  <a:srgbClr val="00B050"/>
                </a:solidFill>
                <a:latin typeface="华文仿宋" pitchFamily="2" charset="-122"/>
                <a:ea typeface="华文仿宋" pitchFamily="2" charset="-122"/>
              </a:rPr>
              <a:t>耶稣</a:t>
            </a:r>
            <a:r>
              <a:rPr lang="zh-CN" altLang="en-US" sz="1800" dirty="0" smtClean="0">
                <a:solidFill>
                  <a:srgbClr val="00B050"/>
                </a:solidFill>
                <a:latin typeface="华文仿宋" pitchFamily="2" charset="-122"/>
                <a:ea typeface="华文仿宋" pitchFamily="2" charset="-122"/>
              </a:rPr>
              <a:t>没事做，就</a:t>
            </a:r>
            <a:r>
              <a:rPr lang="zh-CN" altLang="en-US" sz="1800" dirty="0">
                <a:solidFill>
                  <a:srgbClr val="00B050"/>
                </a:solidFill>
                <a:latin typeface="华文仿宋" pitchFamily="2" charset="-122"/>
                <a:ea typeface="华文仿宋" pitchFamily="2" charset="-122"/>
              </a:rPr>
              <a:t>跑到天堂的入口那儿闲</a:t>
            </a:r>
            <a:r>
              <a:rPr lang="zh-CN" altLang="en-US" sz="1800" dirty="0" smtClean="0">
                <a:solidFill>
                  <a:srgbClr val="00B050"/>
                </a:solidFill>
                <a:latin typeface="华文仿宋" pitchFamily="2" charset="-122"/>
                <a:ea typeface="华文仿宋" pitchFamily="2" charset="-122"/>
              </a:rPr>
              <a:t>晃</a:t>
            </a:r>
            <a:r>
              <a:rPr lang="zh-CN" altLang="en-US" sz="1800" dirty="0">
                <a:solidFill>
                  <a:srgbClr val="00B050"/>
                </a:solidFill>
                <a:latin typeface="华文仿宋" pitchFamily="2" charset="-122"/>
                <a:ea typeface="华文仿宋" pitchFamily="2" charset="-122"/>
              </a:rPr>
              <a:t>，</a:t>
            </a:r>
            <a:r>
              <a:rPr lang="zh-CN" altLang="en-US" sz="1800" dirty="0" smtClean="0">
                <a:solidFill>
                  <a:srgbClr val="00B050"/>
                </a:solidFill>
                <a:latin typeface="华文仿宋" pitchFamily="2" charset="-122"/>
                <a:ea typeface="华文仿宋" pitchFamily="2" charset="-122"/>
              </a:rPr>
              <a:t>走</a:t>
            </a:r>
            <a:r>
              <a:rPr lang="zh-CN" altLang="en-US" sz="1800" dirty="0">
                <a:solidFill>
                  <a:srgbClr val="00B050"/>
                </a:solidFill>
                <a:latin typeface="华文仿宋" pitchFamily="2" charset="-122"/>
                <a:ea typeface="华文仿宋" pitchFamily="2" charset="-122"/>
              </a:rPr>
              <a:t>啊 </a:t>
            </a:r>
            <a:r>
              <a:rPr lang="zh-CN" altLang="en-US" sz="1800" dirty="0" smtClean="0">
                <a:solidFill>
                  <a:srgbClr val="00B050"/>
                </a:solidFill>
                <a:latin typeface="华文仿宋" pitchFamily="2" charset="-122"/>
                <a:ea typeface="华文仿宋" pitchFamily="2" charset="-122"/>
              </a:rPr>
              <a:t>走，看到</a:t>
            </a:r>
            <a:r>
              <a:rPr lang="zh-CN" altLang="en-US" sz="1800" dirty="0">
                <a:solidFill>
                  <a:srgbClr val="00B050"/>
                </a:solidFill>
                <a:latin typeface="华文仿宋" pitchFamily="2" charset="-122"/>
                <a:ea typeface="华文仿宋" pitchFamily="2" charset="-122"/>
              </a:rPr>
              <a:t>有一个在那儿排队的老人非常的</a:t>
            </a:r>
            <a:r>
              <a:rPr lang="zh-CN" altLang="en-US" sz="1800" dirty="0" smtClean="0">
                <a:solidFill>
                  <a:srgbClr val="00B050"/>
                </a:solidFill>
                <a:latin typeface="华文仿宋" pitchFamily="2" charset="-122"/>
                <a:ea typeface="华文仿宋" pitchFamily="2" charset="-122"/>
              </a:rPr>
              <a:t>眼熟，好像</a:t>
            </a:r>
            <a:r>
              <a:rPr lang="zh-CN" altLang="en-US" sz="1800" dirty="0">
                <a:solidFill>
                  <a:srgbClr val="00B050"/>
                </a:solidFill>
                <a:latin typeface="华文仿宋" pitchFamily="2" charset="-122"/>
                <a:ea typeface="华文仿宋" pitchFamily="2" charset="-122"/>
              </a:rPr>
              <a:t>是他的父 亲约</a:t>
            </a:r>
            <a:r>
              <a:rPr lang="zh-CN" altLang="en-US" sz="1800" dirty="0" smtClean="0">
                <a:solidFill>
                  <a:srgbClr val="00B050"/>
                </a:solidFill>
                <a:latin typeface="华文仿宋" pitchFamily="2" charset="-122"/>
                <a:ea typeface="华文仿宋" pitchFamily="2" charset="-122"/>
              </a:rPr>
              <a:t>瑟</a:t>
            </a:r>
            <a:r>
              <a:rPr lang="zh-CN" altLang="en-US" sz="1800" dirty="0">
                <a:solidFill>
                  <a:srgbClr val="00B050"/>
                </a:solidFill>
                <a:latin typeface="华文仿宋" pitchFamily="2" charset="-122"/>
                <a:ea typeface="华文仿宋" pitchFamily="2" charset="-122"/>
              </a:rPr>
              <a:t>，</a:t>
            </a:r>
            <a:r>
              <a:rPr lang="zh-CN" altLang="en-US" sz="1800" dirty="0" smtClean="0">
                <a:solidFill>
                  <a:srgbClr val="00B050"/>
                </a:solidFill>
                <a:latin typeface="华文仿宋" pitchFamily="2" charset="-122"/>
                <a:ea typeface="华文仿宋" pitchFamily="2" charset="-122"/>
              </a:rPr>
              <a:t>但是</a:t>
            </a:r>
            <a:r>
              <a:rPr lang="zh-CN" altLang="en-US" sz="1800" dirty="0">
                <a:solidFill>
                  <a:srgbClr val="00B050"/>
                </a:solidFill>
                <a:latin typeface="华文仿宋" pitchFamily="2" charset="-122"/>
                <a:ea typeface="华文仿宋" pitchFamily="2" charset="-122"/>
              </a:rPr>
              <a:t>他也不敢</a:t>
            </a:r>
            <a:r>
              <a:rPr lang="zh-CN" altLang="en-US" sz="1800" dirty="0" smtClean="0">
                <a:solidFill>
                  <a:srgbClr val="00B050"/>
                </a:solidFill>
                <a:latin typeface="华文仿宋" pitchFamily="2" charset="-122"/>
                <a:ea typeface="华文仿宋" pitchFamily="2" charset="-122"/>
              </a:rPr>
              <a:t>确定。</a:t>
            </a:r>
            <a:endParaRPr lang="en-US" altLang="zh-CN" sz="1800" dirty="0" smtClean="0">
              <a:solidFill>
                <a:srgbClr val="00B050"/>
              </a:solidFill>
              <a:latin typeface="华文仿宋" pitchFamily="2" charset="-122"/>
              <a:ea typeface="华文仿宋" pitchFamily="2" charset="-122"/>
            </a:endParaRPr>
          </a:p>
          <a:p>
            <a:r>
              <a:rPr lang="zh-CN" altLang="en-US" sz="1800" dirty="0" smtClean="0">
                <a:solidFill>
                  <a:srgbClr val="00B050"/>
                </a:solidFill>
                <a:latin typeface="华文仿宋" pitchFamily="2" charset="-122"/>
                <a:ea typeface="华文仿宋" pitchFamily="2" charset="-122"/>
              </a:rPr>
              <a:t>        于是</a:t>
            </a:r>
            <a:r>
              <a:rPr lang="zh-CN" altLang="en-US" sz="1800" dirty="0">
                <a:solidFill>
                  <a:srgbClr val="00B050"/>
                </a:solidFill>
                <a:latin typeface="华文仿宋" pitchFamily="2" charset="-122"/>
                <a:ea typeface="华文仿宋" pitchFamily="2" charset="-122"/>
              </a:rPr>
              <a:t>耶稣便决定过去跟他说说话</a:t>
            </a:r>
            <a:r>
              <a:rPr lang="zh-CN" altLang="en-US" sz="1800" dirty="0" smtClean="0">
                <a:solidFill>
                  <a:srgbClr val="00B050"/>
                </a:solidFill>
                <a:latin typeface="华文仿宋" pitchFamily="2" charset="-122"/>
                <a:ea typeface="华文仿宋" pitchFamily="2" charset="-122"/>
              </a:rPr>
              <a:t>。</a:t>
            </a:r>
            <a:endParaRPr lang="en-US" altLang="zh-CN" sz="1800" dirty="0" smtClean="0">
              <a:solidFill>
                <a:srgbClr val="00B050"/>
              </a:solidFill>
              <a:latin typeface="华文仿宋" pitchFamily="2" charset="-122"/>
              <a:ea typeface="华文仿宋" pitchFamily="2" charset="-122"/>
            </a:endParaRPr>
          </a:p>
          <a:p>
            <a:r>
              <a:rPr lang="en-US" altLang="zh-CN" sz="1800" dirty="0">
                <a:solidFill>
                  <a:srgbClr val="00B050"/>
                </a:solidFill>
                <a:latin typeface="华文仿宋" pitchFamily="2" charset="-122"/>
                <a:ea typeface="华文仿宋" pitchFamily="2" charset="-122"/>
              </a:rPr>
              <a:t> </a:t>
            </a:r>
            <a:r>
              <a:rPr lang="en-US" altLang="zh-CN" sz="1800" dirty="0" smtClean="0">
                <a:solidFill>
                  <a:srgbClr val="00B050"/>
                </a:solidFill>
                <a:latin typeface="华文仿宋" pitchFamily="2" charset="-122"/>
                <a:ea typeface="华文仿宋" pitchFamily="2" charset="-122"/>
              </a:rPr>
              <a:t>      </a:t>
            </a:r>
            <a:r>
              <a:rPr lang="zh-CN" altLang="en-US" sz="1800" dirty="0" smtClean="0">
                <a:solidFill>
                  <a:srgbClr val="00B050"/>
                </a:solidFill>
                <a:latin typeface="华文仿宋" pitchFamily="2" charset="-122"/>
                <a:ea typeface="华文仿宋" pitchFamily="2" charset="-122"/>
              </a:rPr>
              <a:t>“老先生，你好，请问</a:t>
            </a:r>
            <a:r>
              <a:rPr lang="zh-CN" altLang="en-US" sz="1800" dirty="0">
                <a:solidFill>
                  <a:srgbClr val="00B050"/>
                </a:solidFill>
                <a:latin typeface="华文仿宋" pitchFamily="2" charset="-122"/>
                <a:ea typeface="华文仿宋" pitchFamily="2" charset="-122"/>
              </a:rPr>
              <a:t>你叫什么</a:t>
            </a:r>
            <a:r>
              <a:rPr lang="zh-CN" altLang="en-US" sz="1800" dirty="0" smtClean="0">
                <a:solidFill>
                  <a:srgbClr val="00B050"/>
                </a:solidFill>
                <a:latin typeface="华文仿宋" pitchFamily="2" charset="-122"/>
                <a:ea typeface="华文仿宋" pitchFamily="2" charset="-122"/>
              </a:rPr>
              <a:t>名字</a:t>
            </a:r>
            <a:r>
              <a:rPr lang="zh-CN" altLang="en-US" sz="1800" dirty="0">
                <a:solidFill>
                  <a:srgbClr val="00B050"/>
                </a:solidFill>
                <a:latin typeface="华文仿宋" pitchFamily="2" charset="-122"/>
                <a:ea typeface="华文仿宋" pitchFamily="2" charset="-122"/>
              </a:rPr>
              <a:t>？</a:t>
            </a:r>
            <a:r>
              <a:rPr lang="zh-CN" altLang="en-US" sz="1800" dirty="0" smtClean="0">
                <a:solidFill>
                  <a:srgbClr val="00B050"/>
                </a:solidFill>
                <a:latin typeface="华文仿宋" pitchFamily="2" charset="-122"/>
                <a:ea typeface="华文仿宋" pitchFamily="2" charset="-122"/>
              </a:rPr>
              <a:t>” </a:t>
            </a:r>
            <a:endParaRPr lang="en-US" altLang="zh-CN" sz="1800" dirty="0" smtClean="0">
              <a:solidFill>
                <a:srgbClr val="00B050"/>
              </a:solidFill>
              <a:latin typeface="华文仿宋" pitchFamily="2" charset="-122"/>
              <a:ea typeface="华文仿宋" pitchFamily="2" charset="-122"/>
            </a:endParaRPr>
          </a:p>
          <a:p>
            <a:r>
              <a:rPr lang="en-US" altLang="zh-CN" sz="1800" dirty="0">
                <a:solidFill>
                  <a:srgbClr val="00B050"/>
                </a:solidFill>
                <a:latin typeface="华文仿宋" pitchFamily="2" charset="-122"/>
                <a:ea typeface="华文仿宋" pitchFamily="2" charset="-122"/>
              </a:rPr>
              <a:t> </a:t>
            </a:r>
            <a:r>
              <a:rPr lang="en-US" altLang="zh-CN" sz="1800" dirty="0" smtClean="0">
                <a:solidFill>
                  <a:srgbClr val="00B050"/>
                </a:solidFill>
                <a:latin typeface="华文仿宋" pitchFamily="2" charset="-122"/>
                <a:ea typeface="华文仿宋" pitchFamily="2" charset="-122"/>
              </a:rPr>
              <a:t>        </a:t>
            </a:r>
            <a:r>
              <a:rPr lang="zh-CN" altLang="en-US" sz="1800" dirty="0" smtClean="0">
                <a:solidFill>
                  <a:srgbClr val="00B050"/>
                </a:solidFill>
                <a:latin typeface="华文仿宋" pitchFamily="2" charset="-122"/>
                <a:ea typeface="华文仿宋" pitchFamily="2" charset="-122"/>
              </a:rPr>
              <a:t>老先生说：“我</a:t>
            </a:r>
            <a:r>
              <a:rPr lang="zh-CN" altLang="en-US" sz="1800" dirty="0">
                <a:solidFill>
                  <a:srgbClr val="00B050"/>
                </a:solidFill>
                <a:latin typeface="华文仿宋" pitchFamily="2" charset="-122"/>
                <a:ea typeface="华文仿宋" pitchFamily="2" charset="-122"/>
              </a:rPr>
              <a:t>的名字是约瑟。 ” </a:t>
            </a:r>
            <a:endParaRPr lang="en-US" altLang="zh-CN" sz="1800" dirty="0" smtClean="0">
              <a:solidFill>
                <a:srgbClr val="00B050"/>
              </a:solidFill>
              <a:latin typeface="华文仿宋" pitchFamily="2" charset="-122"/>
              <a:ea typeface="华文仿宋" pitchFamily="2" charset="-122"/>
            </a:endParaRPr>
          </a:p>
          <a:p>
            <a:r>
              <a:rPr lang="en-US" altLang="zh-CN" sz="1800" dirty="0">
                <a:solidFill>
                  <a:srgbClr val="00B050"/>
                </a:solidFill>
                <a:latin typeface="华文仿宋" pitchFamily="2" charset="-122"/>
                <a:ea typeface="华文仿宋" pitchFamily="2" charset="-122"/>
              </a:rPr>
              <a:t> </a:t>
            </a:r>
            <a:r>
              <a:rPr lang="en-US" altLang="zh-CN" sz="1800" dirty="0" smtClean="0">
                <a:solidFill>
                  <a:srgbClr val="00B050"/>
                </a:solidFill>
                <a:latin typeface="华文仿宋" pitchFamily="2" charset="-122"/>
                <a:ea typeface="华文仿宋" pitchFamily="2" charset="-122"/>
              </a:rPr>
              <a:t>        </a:t>
            </a:r>
            <a:r>
              <a:rPr lang="zh-CN" altLang="en-US" sz="1800" dirty="0" smtClean="0">
                <a:solidFill>
                  <a:srgbClr val="00B050"/>
                </a:solidFill>
                <a:latin typeface="华文仿宋" pitchFamily="2" charset="-122"/>
                <a:ea typeface="华文仿宋" pitchFamily="2" charset="-122"/>
              </a:rPr>
              <a:t>耶稣想，啊，我</a:t>
            </a:r>
            <a:r>
              <a:rPr lang="zh-CN" altLang="en-US" sz="1800" dirty="0">
                <a:solidFill>
                  <a:srgbClr val="00B050"/>
                </a:solidFill>
                <a:latin typeface="华文仿宋" pitchFamily="2" charset="-122"/>
                <a:ea typeface="华文仿宋" pitchFamily="2" charset="-122"/>
              </a:rPr>
              <a:t>父亲也叫约</a:t>
            </a:r>
            <a:r>
              <a:rPr lang="zh-CN" altLang="en-US" sz="1800" dirty="0" smtClean="0">
                <a:solidFill>
                  <a:srgbClr val="00B050"/>
                </a:solidFill>
                <a:latin typeface="华文仿宋" pitchFamily="2" charset="-122"/>
                <a:ea typeface="华文仿宋" pitchFamily="2" charset="-122"/>
              </a:rPr>
              <a:t>瑟</a:t>
            </a:r>
            <a:r>
              <a:rPr lang="zh-CN" altLang="en-US" sz="1800" dirty="0">
                <a:solidFill>
                  <a:srgbClr val="00B050"/>
                </a:solidFill>
                <a:latin typeface="华文仿宋" pitchFamily="2" charset="-122"/>
                <a:ea typeface="华文仿宋" pitchFamily="2" charset="-122"/>
              </a:rPr>
              <a:t>。</a:t>
            </a:r>
            <a:r>
              <a:rPr lang="zh-CN" altLang="en-US" sz="1800" dirty="0" smtClean="0">
                <a:solidFill>
                  <a:srgbClr val="00B050"/>
                </a:solidFill>
                <a:latin typeface="华文仿宋" pitchFamily="2" charset="-122"/>
                <a:ea typeface="华文仿宋" pitchFamily="2" charset="-122"/>
              </a:rPr>
              <a:t>但是</a:t>
            </a:r>
            <a:r>
              <a:rPr lang="zh-CN" altLang="en-US" sz="1800" dirty="0">
                <a:solidFill>
                  <a:srgbClr val="00B050"/>
                </a:solidFill>
                <a:latin typeface="华文仿宋" pitchFamily="2" charset="-122"/>
                <a:ea typeface="华文仿宋" pitchFamily="2" charset="-122"/>
              </a:rPr>
              <a:t>还是不敢太</a:t>
            </a:r>
            <a:r>
              <a:rPr lang="zh-CN" altLang="en-US" sz="1800" dirty="0" smtClean="0">
                <a:solidFill>
                  <a:srgbClr val="00B050"/>
                </a:solidFill>
                <a:latin typeface="华文仿宋" pitchFamily="2" charset="-122"/>
                <a:ea typeface="华文仿宋" pitchFamily="2" charset="-122"/>
              </a:rPr>
              <a:t>肯定，所以</a:t>
            </a:r>
            <a:r>
              <a:rPr lang="zh-CN" altLang="en-US" sz="1800" dirty="0">
                <a:solidFill>
                  <a:srgbClr val="00B050"/>
                </a:solidFill>
                <a:latin typeface="华文仿宋" pitchFamily="2" charset="-122"/>
                <a:ea typeface="华文仿宋" pitchFamily="2" charset="-122"/>
              </a:rPr>
              <a:t>耶稣又</a:t>
            </a:r>
            <a:r>
              <a:rPr lang="zh-CN" altLang="en-US" sz="1800" dirty="0" smtClean="0">
                <a:solidFill>
                  <a:srgbClr val="00B050"/>
                </a:solidFill>
                <a:latin typeface="华文仿宋" pitchFamily="2" charset="-122"/>
                <a:ea typeface="华文仿宋" pitchFamily="2" charset="-122"/>
              </a:rPr>
              <a:t>问：“老先生</a:t>
            </a:r>
            <a:r>
              <a:rPr lang="zh-CN" altLang="en-US" sz="1800" dirty="0">
                <a:solidFill>
                  <a:srgbClr val="00B050"/>
                </a:solidFill>
                <a:latin typeface="华文仿宋" pitchFamily="2" charset="-122"/>
                <a:ea typeface="华文仿宋" pitchFamily="2" charset="-122"/>
              </a:rPr>
              <a:t>那么 请问你生前是做</a:t>
            </a:r>
            <a:r>
              <a:rPr lang="zh-CN" altLang="en-US" sz="1800" dirty="0" smtClean="0">
                <a:solidFill>
                  <a:srgbClr val="00B050"/>
                </a:solidFill>
                <a:latin typeface="华文仿宋" pitchFamily="2" charset="-122"/>
                <a:ea typeface="华文仿宋" pitchFamily="2" charset="-122"/>
              </a:rPr>
              <a:t>什么的？” </a:t>
            </a:r>
            <a:endParaRPr lang="en-US" altLang="zh-CN" sz="1800" dirty="0" smtClean="0">
              <a:solidFill>
                <a:srgbClr val="00B050"/>
              </a:solidFill>
              <a:latin typeface="华文仿宋" pitchFamily="2" charset="-122"/>
              <a:ea typeface="华文仿宋" pitchFamily="2" charset="-122"/>
            </a:endParaRPr>
          </a:p>
          <a:p>
            <a:r>
              <a:rPr lang="en-US" altLang="zh-CN" sz="1800" dirty="0">
                <a:solidFill>
                  <a:srgbClr val="00B050"/>
                </a:solidFill>
                <a:latin typeface="华文仿宋" pitchFamily="2" charset="-122"/>
                <a:ea typeface="华文仿宋" pitchFamily="2" charset="-122"/>
              </a:rPr>
              <a:t> </a:t>
            </a:r>
            <a:r>
              <a:rPr lang="en-US" altLang="zh-CN" sz="1800" dirty="0" smtClean="0">
                <a:solidFill>
                  <a:srgbClr val="00B050"/>
                </a:solidFill>
                <a:latin typeface="华文仿宋" pitchFamily="2" charset="-122"/>
                <a:ea typeface="华文仿宋" pitchFamily="2" charset="-122"/>
              </a:rPr>
              <a:t>      </a:t>
            </a:r>
            <a:r>
              <a:rPr lang="zh-CN" altLang="en-US" sz="1800" dirty="0" smtClean="0">
                <a:solidFill>
                  <a:srgbClr val="00B050"/>
                </a:solidFill>
                <a:latin typeface="华文仿宋" pitchFamily="2" charset="-122"/>
                <a:ea typeface="华文仿宋" pitchFamily="2" charset="-122"/>
              </a:rPr>
              <a:t>“</a:t>
            </a:r>
            <a:r>
              <a:rPr lang="zh-CN" altLang="en-US" sz="1800" dirty="0">
                <a:solidFill>
                  <a:srgbClr val="00B050"/>
                </a:solidFill>
                <a:latin typeface="华文仿宋" pitchFamily="2" charset="-122"/>
                <a:ea typeface="华文仿宋" pitchFamily="2" charset="-122"/>
              </a:rPr>
              <a:t>我是个木匠。 </a:t>
            </a:r>
            <a:r>
              <a:rPr lang="zh-CN" altLang="en-US" sz="1800" dirty="0" smtClean="0">
                <a:solidFill>
                  <a:srgbClr val="00B050"/>
                </a:solidFill>
                <a:latin typeface="华文仿宋" pitchFamily="2" charset="-122"/>
                <a:ea typeface="华文仿宋" pitchFamily="2" charset="-122"/>
              </a:rPr>
              <a:t>”老先生</a:t>
            </a:r>
            <a:r>
              <a:rPr lang="zh-CN" altLang="en-US" sz="1800" dirty="0">
                <a:solidFill>
                  <a:srgbClr val="00B050"/>
                </a:solidFill>
                <a:latin typeface="华文仿宋" pitchFamily="2" charset="-122"/>
                <a:ea typeface="华文仿宋" pitchFamily="2" charset="-122"/>
              </a:rPr>
              <a:t>回答。 </a:t>
            </a:r>
            <a:endParaRPr lang="en-US" altLang="zh-CN" sz="1800" dirty="0" smtClean="0">
              <a:solidFill>
                <a:srgbClr val="00B050"/>
              </a:solidFill>
              <a:latin typeface="华文仿宋" pitchFamily="2" charset="-122"/>
              <a:ea typeface="华文仿宋" pitchFamily="2" charset="-122"/>
            </a:endParaRPr>
          </a:p>
          <a:p>
            <a:r>
              <a:rPr lang="en-US" altLang="zh-CN" sz="1800" dirty="0">
                <a:solidFill>
                  <a:srgbClr val="00B050"/>
                </a:solidFill>
                <a:latin typeface="华文仿宋" pitchFamily="2" charset="-122"/>
                <a:ea typeface="华文仿宋" pitchFamily="2" charset="-122"/>
              </a:rPr>
              <a:t> </a:t>
            </a:r>
            <a:r>
              <a:rPr lang="en-US" altLang="zh-CN" sz="1800" dirty="0" smtClean="0">
                <a:solidFill>
                  <a:srgbClr val="00B050"/>
                </a:solidFill>
                <a:latin typeface="华文仿宋" pitchFamily="2" charset="-122"/>
                <a:ea typeface="华文仿宋" pitchFamily="2" charset="-122"/>
              </a:rPr>
              <a:t>        </a:t>
            </a:r>
            <a:r>
              <a:rPr lang="zh-CN" altLang="en-US" sz="1800" dirty="0" smtClean="0">
                <a:solidFill>
                  <a:srgbClr val="00B050"/>
                </a:solidFill>
                <a:latin typeface="华文仿宋" pitchFamily="2" charset="-122"/>
                <a:ea typeface="华文仿宋" pitchFamily="2" charset="-122"/>
              </a:rPr>
              <a:t>耶稣</a:t>
            </a:r>
            <a:r>
              <a:rPr lang="zh-CN" altLang="en-US" sz="1800" dirty="0">
                <a:solidFill>
                  <a:srgbClr val="00B050"/>
                </a:solidFill>
                <a:latin typeface="华文仿宋" pitchFamily="2" charset="-122"/>
                <a:ea typeface="华文仿宋" pitchFamily="2" charset="-122"/>
              </a:rPr>
              <a:t>吃了一</a:t>
            </a:r>
            <a:r>
              <a:rPr lang="zh-CN" altLang="en-US" sz="1800" dirty="0" smtClean="0">
                <a:solidFill>
                  <a:srgbClr val="00B050"/>
                </a:solidFill>
                <a:latin typeface="华文仿宋" pitchFamily="2" charset="-122"/>
                <a:ea typeface="华文仿宋" pitchFamily="2" charset="-122"/>
              </a:rPr>
              <a:t>惊，心想</a:t>
            </a:r>
            <a:r>
              <a:rPr lang="zh-CN" altLang="en-US" sz="1800" dirty="0">
                <a:solidFill>
                  <a:srgbClr val="00B050"/>
                </a:solidFill>
                <a:latin typeface="华文仿宋" pitchFamily="2" charset="-122"/>
                <a:ea typeface="华文仿宋" pitchFamily="2" charset="-122"/>
              </a:rPr>
              <a:t>怎么这么</a:t>
            </a:r>
            <a:r>
              <a:rPr lang="zh-CN" altLang="en-US" sz="1800" dirty="0" smtClean="0">
                <a:solidFill>
                  <a:srgbClr val="00B050"/>
                </a:solidFill>
                <a:latin typeface="华文仿宋" pitchFamily="2" charset="-122"/>
                <a:ea typeface="华文仿宋" pitchFamily="2" charset="-122"/>
              </a:rPr>
              <a:t>巧，我</a:t>
            </a:r>
            <a:r>
              <a:rPr lang="zh-CN" altLang="en-US" sz="1800" dirty="0">
                <a:solidFill>
                  <a:srgbClr val="00B050"/>
                </a:solidFill>
                <a:latin typeface="华文仿宋" pitchFamily="2" charset="-122"/>
                <a:ea typeface="华文仿宋" pitchFamily="2" charset="-122"/>
              </a:rPr>
              <a:t>的父亲也是个木匠。 耶稣继续</a:t>
            </a:r>
            <a:r>
              <a:rPr lang="zh-CN" altLang="en-US" sz="1800" dirty="0" smtClean="0">
                <a:solidFill>
                  <a:srgbClr val="00B050"/>
                </a:solidFill>
                <a:latin typeface="华文仿宋" pitchFamily="2" charset="-122"/>
                <a:ea typeface="华文仿宋" pitchFamily="2" charset="-122"/>
              </a:rPr>
              <a:t>问</a:t>
            </a:r>
            <a:r>
              <a:rPr lang="zh-CN" altLang="en-US" sz="1800" dirty="0">
                <a:solidFill>
                  <a:srgbClr val="00B050"/>
                </a:solidFill>
                <a:latin typeface="华文仿宋" pitchFamily="2" charset="-122"/>
                <a:ea typeface="华文仿宋" pitchFamily="2" charset="-122"/>
              </a:rPr>
              <a:t>：</a:t>
            </a:r>
            <a:r>
              <a:rPr lang="zh-CN" altLang="en-US" sz="1800" dirty="0" smtClean="0">
                <a:solidFill>
                  <a:srgbClr val="00B050"/>
                </a:solidFill>
                <a:latin typeface="华文仿宋" pitchFamily="2" charset="-122"/>
                <a:ea typeface="华文仿宋" pitchFamily="2" charset="-122"/>
              </a:rPr>
              <a:t>“</a:t>
            </a:r>
            <a:r>
              <a:rPr lang="zh-CN" altLang="en-US" sz="1800" dirty="0">
                <a:solidFill>
                  <a:srgbClr val="00B050"/>
                </a:solidFill>
                <a:latin typeface="华文仿宋" pitchFamily="2" charset="-122"/>
                <a:ea typeface="华文仿宋" pitchFamily="2" charset="-122"/>
              </a:rPr>
              <a:t>请问一下老先生您的儿子是不是手脚都被 钉子钉</a:t>
            </a:r>
            <a:r>
              <a:rPr lang="zh-CN" altLang="en-US" sz="1800" dirty="0" smtClean="0">
                <a:solidFill>
                  <a:srgbClr val="00B050"/>
                </a:solidFill>
                <a:latin typeface="华文仿宋" pitchFamily="2" charset="-122"/>
                <a:ea typeface="华文仿宋" pitchFamily="2" charset="-122"/>
              </a:rPr>
              <a:t>过？” </a:t>
            </a:r>
            <a:endParaRPr lang="en-US" altLang="zh-CN" sz="1800" dirty="0" smtClean="0">
              <a:solidFill>
                <a:srgbClr val="00B050"/>
              </a:solidFill>
              <a:latin typeface="华文仿宋" pitchFamily="2" charset="-122"/>
              <a:ea typeface="华文仿宋" pitchFamily="2" charset="-122"/>
            </a:endParaRPr>
          </a:p>
          <a:p>
            <a:r>
              <a:rPr lang="en-US" altLang="zh-CN" sz="1800" dirty="0">
                <a:solidFill>
                  <a:srgbClr val="00B050"/>
                </a:solidFill>
                <a:latin typeface="华文仿宋" pitchFamily="2" charset="-122"/>
                <a:ea typeface="华文仿宋" pitchFamily="2" charset="-122"/>
              </a:rPr>
              <a:t> </a:t>
            </a:r>
            <a:r>
              <a:rPr lang="en-US" altLang="zh-CN" sz="1800" dirty="0" smtClean="0">
                <a:solidFill>
                  <a:srgbClr val="00B050"/>
                </a:solidFill>
                <a:latin typeface="华文仿宋" pitchFamily="2" charset="-122"/>
                <a:ea typeface="华文仿宋" pitchFamily="2" charset="-122"/>
              </a:rPr>
              <a:t>        </a:t>
            </a:r>
            <a:r>
              <a:rPr lang="zh-CN" altLang="en-US" sz="1800" dirty="0" smtClean="0">
                <a:solidFill>
                  <a:srgbClr val="00B050"/>
                </a:solidFill>
                <a:latin typeface="华文仿宋" pitchFamily="2" charset="-122"/>
                <a:ea typeface="华文仿宋" pitchFamily="2" charset="-122"/>
              </a:rPr>
              <a:t>老先生</a:t>
            </a:r>
            <a:r>
              <a:rPr lang="zh-CN" altLang="en-US" sz="1800" dirty="0">
                <a:solidFill>
                  <a:srgbClr val="00B050"/>
                </a:solidFill>
                <a:latin typeface="华文仿宋" pitchFamily="2" charset="-122"/>
                <a:ea typeface="华文仿宋" pitchFamily="2" charset="-122"/>
              </a:rPr>
              <a:t>很吃惊的看着他</a:t>
            </a:r>
            <a:r>
              <a:rPr lang="zh-CN" altLang="en-US" sz="1800" dirty="0" smtClean="0">
                <a:solidFill>
                  <a:srgbClr val="00B050"/>
                </a:solidFill>
                <a:latin typeface="华文仿宋" pitchFamily="2" charset="-122"/>
                <a:ea typeface="华文仿宋" pitchFamily="2" charset="-122"/>
              </a:rPr>
              <a:t>说</a:t>
            </a:r>
            <a:r>
              <a:rPr lang="zh-CN" altLang="en-US" sz="1800" dirty="0">
                <a:solidFill>
                  <a:srgbClr val="00B050"/>
                </a:solidFill>
                <a:latin typeface="华文仿宋" pitchFamily="2" charset="-122"/>
                <a:ea typeface="华文仿宋" pitchFamily="2" charset="-122"/>
              </a:rPr>
              <a:t>：</a:t>
            </a:r>
            <a:r>
              <a:rPr lang="zh-CN" altLang="en-US" sz="1800" dirty="0" smtClean="0">
                <a:solidFill>
                  <a:srgbClr val="00B050"/>
                </a:solidFill>
                <a:latin typeface="华文仿宋" pitchFamily="2" charset="-122"/>
                <a:ea typeface="华文仿宋" pitchFamily="2" charset="-122"/>
              </a:rPr>
              <a:t>“</a:t>
            </a:r>
            <a:r>
              <a:rPr lang="zh-CN" altLang="en-US" sz="1800" dirty="0">
                <a:solidFill>
                  <a:srgbClr val="00B050"/>
                </a:solidFill>
                <a:latin typeface="华文仿宋" pitchFamily="2" charset="-122"/>
                <a:ea typeface="华文仿宋" pitchFamily="2" charset="-122"/>
              </a:rPr>
              <a:t>你怎么</a:t>
            </a:r>
            <a:r>
              <a:rPr lang="zh-CN" altLang="en-US" sz="1800" dirty="0" smtClean="0">
                <a:solidFill>
                  <a:srgbClr val="00B050"/>
                </a:solidFill>
                <a:latin typeface="华文仿宋" pitchFamily="2" charset="-122"/>
                <a:ea typeface="华文仿宋" pitchFamily="2" charset="-122"/>
              </a:rPr>
              <a:t>知道？？”</a:t>
            </a:r>
            <a:endParaRPr lang="en-US" altLang="zh-CN" sz="1800" dirty="0" smtClean="0">
              <a:solidFill>
                <a:srgbClr val="00B050"/>
              </a:solidFill>
              <a:latin typeface="华文仿宋" pitchFamily="2" charset="-122"/>
              <a:ea typeface="华文仿宋" pitchFamily="2" charset="-122"/>
            </a:endParaRPr>
          </a:p>
          <a:p>
            <a:r>
              <a:rPr lang="en-US" altLang="zh-CN" sz="1800" dirty="0">
                <a:solidFill>
                  <a:srgbClr val="00B050"/>
                </a:solidFill>
                <a:latin typeface="华文仿宋" pitchFamily="2" charset="-122"/>
                <a:ea typeface="华文仿宋" pitchFamily="2" charset="-122"/>
              </a:rPr>
              <a:t> </a:t>
            </a:r>
            <a:r>
              <a:rPr lang="en-US" altLang="zh-CN" sz="1800" dirty="0" smtClean="0">
                <a:solidFill>
                  <a:srgbClr val="00B050"/>
                </a:solidFill>
                <a:latin typeface="华文仿宋" pitchFamily="2" charset="-122"/>
                <a:ea typeface="华文仿宋" pitchFamily="2" charset="-122"/>
              </a:rPr>
              <a:t>        </a:t>
            </a:r>
            <a:r>
              <a:rPr lang="zh-CN" altLang="en-US" sz="1800" dirty="0" smtClean="0">
                <a:solidFill>
                  <a:srgbClr val="00B050"/>
                </a:solidFill>
                <a:latin typeface="华文仿宋" pitchFamily="2" charset="-122"/>
                <a:ea typeface="华文仿宋" pitchFamily="2" charset="-122"/>
              </a:rPr>
              <a:t>耶稣</a:t>
            </a:r>
            <a:r>
              <a:rPr lang="zh-CN" altLang="en-US" sz="1800" dirty="0">
                <a:solidFill>
                  <a:srgbClr val="00B050"/>
                </a:solidFill>
                <a:latin typeface="华文仿宋" pitchFamily="2" charset="-122"/>
                <a:ea typeface="华文仿宋" pitchFamily="2" charset="-122"/>
              </a:rPr>
              <a:t>此时已经</a:t>
            </a:r>
            <a:r>
              <a:rPr lang="zh-CN" altLang="en-US" sz="1800" dirty="0" smtClean="0">
                <a:solidFill>
                  <a:srgbClr val="00B050"/>
                </a:solidFill>
                <a:latin typeface="华文仿宋" pitchFamily="2" charset="-122"/>
                <a:ea typeface="华文仿宋" pitchFamily="2" charset="-122"/>
              </a:rPr>
              <a:t>泪流满面</a:t>
            </a:r>
            <a:r>
              <a:rPr lang="zh-CN" altLang="en-US" sz="1800" dirty="0">
                <a:solidFill>
                  <a:srgbClr val="00B050"/>
                </a:solidFill>
                <a:latin typeface="华文仿宋" pitchFamily="2" charset="-122"/>
                <a:ea typeface="华文仿宋" pitchFamily="2" charset="-122"/>
              </a:rPr>
              <a:t>，</a:t>
            </a:r>
            <a:r>
              <a:rPr lang="zh-CN" altLang="en-US" sz="1800" dirty="0" smtClean="0">
                <a:solidFill>
                  <a:srgbClr val="00B050"/>
                </a:solidFill>
                <a:latin typeface="华文仿宋" pitchFamily="2" charset="-122"/>
                <a:ea typeface="华文仿宋" pitchFamily="2" charset="-122"/>
              </a:rPr>
              <a:t>跪下</a:t>
            </a:r>
            <a:r>
              <a:rPr lang="zh-CN" altLang="en-US" sz="1800" dirty="0">
                <a:solidFill>
                  <a:srgbClr val="00B050"/>
                </a:solidFill>
                <a:latin typeface="华文仿宋" pitchFamily="2" charset="-122"/>
                <a:ea typeface="华文仿宋" pitchFamily="2" charset="-122"/>
              </a:rPr>
              <a:t>来哭</a:t>
            </a:r>
            <a:r>
              <a:rPr lang="zh-CN" altLang="en-US" sz="1800" dirty="0" smtClean="0">
                <a:solidFill>
                  <a:srgbClr val="00B050"/>
                </a:solidFill>
                <a:latin typeface="华文仿宋" pitchFamily="2" charset="-122"/>
                <a:ea typeface="华文仿宋" pitchFamily="2" charset="-122"/>
              </a:rPr>
              <a:t>说</a:t>
            </a:r>
            <a:r>
              <a:rPr lang="zh-CN" altLang="en-US" sz="1800" dirty="0">
                <a:solidFill>
                  <a:srgbClr val="00B050"/>
                </a:solidFill>
                <a:latin typeface="华文仿宋" pitchFamily="2" charset="-122"/>
                <a:ea typeface="华文仿宋" pitchFamily="2" charset="-122"/>
              </a:rPr>
              <a:t>：</a:t>
            </a:r>
            <a:r>
              <a:rPr lang="zh-CN" altLang="en-US" sz="1800" dirty="0" smtClean="0">
                <a:solidFill>
                  <a:srgbClr val="00B050"/>
                </a:solidFill>
                <a:latin typeface="华文仿宋" pitchFamily="2" charset="-122"/>
                <a:ea typeface="华文仿宋" pitchFamily="2" charset="-122"/>
              </a:rPr>
              <a:t>“喔，父亲，因为</a:t>
            </a:r>
            <a:r>
              <a:rPr lang="zh-CN" altLang="en-US" sz="1800" dirty="0">
                <a:solidFill>
                  <a:srgbClr val="00B050"/>
                </a:solidFill>
                <a:latin typeface="华文仿宋" pitchFamily="2" charset="-122"/>
                <a:ea typeface="华文仿宋" pitchFamily="2" charset="-122"/>
              </a:rPr>
              <a:t>我就是你的儿子</a:t>
            </a:r>
            <a:r>
              <a:rPr lang="zh-CN" altLang="en-US" sz="1800" dirty="0" smtClean="0">
                <a:solidFill>
                  <a:srgbClr val="00B050"/>
                </a:solidFill>
                <a:latin typeface="华文仿宋" pitchFamily="2" charset="-122"/>
                <a:ea typeface="华文仿宋" pitchFamily="2" charset="-122"/>
              </a:rPr>
              <a:t>啊</a:t>
            </a:r>
            <a:r>
              <a:rPr lang="zh-CN" altLang="en-US" sz="1800" dirty="0">
                <a:solidFill>
                  <a:srgbClr val="00B050"/>
                </a:solidFill>
                <a:latin typeface="华文仿宋" pitchFamily="2" charset="-122"/>
                <a:ea typeface="华文仿宋" pitchFamily="2" charset="-122"/>
              </a:rPr>
              <a:t>！</a:t>
            </a:r>
            <a:r>
              <a:rPr lang="zh-CN" altLang="en-US" sz="1800" dirty="0" smtClean="0">
                <a:solidFill>
                  <a:srgbClr val="00B050"/>
                </a:solidFill>
                <a:latin typeface="华文仿宋" pitchFamily="2" charset="-122"/>
                <a:ea typeface="华文仿宋" pitchFamily="2" charset="-122"/>
              </a:rPr>
              <a:t>” </a:t>
            </a:r>
            <a:endParaRPr lang="en-US" altLang="zh-CN" sz="1800" dirty="0" smtClean="0">
              <a:solidFill>
                <a:srgbClr val="00B050"/>
              </a:solidFill>
              <a:latin typeface="华文仿宋" pitchFamily="2" charset="-122"/>
              <a:ea typeface="华文仿宋" pitchFamily="2" charset="-122"/>
            </a:endParaRPr>
          </a:p>
          <a:p>
            <a:r>
              <a:rPr lang="en-US" altLang="zh-CN" sz="1800" dirty="0">
                <a:solidFill>
                  <a:srgbClr val="00B050"/>
                </a:solidFill>
                <a:latin typeface="华文仿宋" pitchFamily="2" charset="-122"/>
                <a:ea typeface="华文仿宋" pitchFamily="2" charset="-122"/>
              </a:rPr>
              <a:t> </a:t>
            </a:r>
            <a:r>
              <a:rPr lang="en-US" altLang="zh-CN" sz="1800" dirty="0" smtClean="0">
                <a:solidFill>
                  <a:srgbClr val="00B050"/>
                </a:solidFill>
                <a:latin typeface="华文仿宋" pitchFamily="2" charset="-122"/>
                <a:ea typeface="华文仿宋" pitchFamily="2" charset="-122"/>
              </a:rPr>
              <a:t>        </a:t>
            </a:r>
            <a:r>
              <a:rPr lang="zh-CN" altLang="en-US" sz="1800" dirty="0" smtClean="0">
                <a:solidFill>
                  <a:srgbClr val="00B050"/>
                </a:solidFill>
                <a:latin typeface="华文仿宋" pitchFamily="2" charset="-122"/>
                <a:ea typeface="华文仿宋" pitchFamily="2" charset="-122"/>
              </a:rPr>
              <a:t>老先生</a:t>
            </a:r>
            <a:r>
              <a:rPr lang="zh-CN" altLang="en-US" sz="1800" dirty="0">
                <a:solidFill>
                  <a:srgbClr val="00B050"/>
                </a:solidFill>
                <a:latin typeface="华文仿宋" pitchFamily="2" charset="-122"/>
                <a:ea typeface="华文仿宋" pitchFamily="2" charset="-122"/>
              </a:rPr>
              <a:t>也开始流</a:t>
            </a:r>
            <a:r>
              <a:rPr lang="zh-CN" altLang="en-US" sz="1800" dirty="0" smtClean="0">
                <a:solidFill>
                  <a:srgbClr val="00B050"/>
                </a:solidFill>
                <a:latin typeface="华文仿宋" pitchFamily="2" charset="-122"/>
                <a:ea typeface="华文仿宋" pitchFamily="2" charset="-122"/>
              </a:rPr>
              <a:t>眼泪，看</a:t>
            </a:r>
            <a:r>
              <a:rPr lang="zh-CN" altLang="en-US" sz="1800" dirty="0">
                <a:solidFill>
                  <a:srgbClr val="00B050"/>
                </a:solidFill>
                <a:latin typeface="华文仿宋" pitchFamily="2" charset="-122"/>
                <a:ea typeface="华文仿宋" pitchFamily="2" charset="-122"/>
              </a:rPr>
              <a:t>着耶稣</a:t>
            </a:r>
            <a:r>
              <a:rPr lang="zh-CN" altLang="en-US" sz="1800" dirty="0" smtClean="0">
                <a:solidFill>
                  <a:srgbClr val="00B050"/>
                </a:solidFill>
                <a:latin typeface="华文仿宋" pitchFamily="2" charset="-122"/>
                <a:ea typeface="华文仿宋" pitchFamily="2" charset="-122"/>
              </a:rPr>
              <a:t>说：</a:t>
            </a:r>
            <a:endParaRPr lang="en-US" altLang="zh-CN" sz="1800" dirty="0" smtClean="0">
              <a:solidFill>
                <a:srgbClr val="00B050"/>
              </a:solidFill>
              <a:latin typeface="华文仿宋" pitchFamily="2" charset="-122"/>
              <a:ea typeface="华文仿宋" pitchFamily="2" charset="-122"/>
            </a:endParaRPr>
          </a:p>
          <a:p>
            <a:r>
              <a:rPr lang="en-US" altLang="zh-CN" sz="1800" dirty="0">
                <a:solidFill>
                  <a:srgbClr val="00B050"/>
                </a:solidFill>
                <a:latin typeface="华文仿宋" pitchFamily="2" charset="-122"/>
                <a:ea typeface="华文仿宋" pitchFamily="2" charset="-122"/>
              </a:rPr>
              <a:t> </a:t>
            </a:r>
            <a:r>
              <a:rPr lang="en-US" altLang="zh-CN" sz="1800" dirty="0" smtClean="0">
                <a:solidFill>
                  <a:srgbClr val="00B050"/>
                </a:solidFill>
                <a:latin typeface="华文仿宋" pitchFamily="2" charset="-122"/>
                <a:ea typeface="华文仿宋" pitchFamily="2" charset="-122"/>
              </a:rPr>
              <a:t>       </a:t>
            </a:r>
            <a:r>
              <a:rPr lang="zh-CN" altLang="en-US" sz="1800" dirty="0" smtClean="0">
                <a:solidFill>
                  <a:srgbClr val="00B050"/>
                </a:solidFill>
                <a:latin typeface="华文仿宋" pitchFamily="2" charset="-122"/>
                <a:ea typeface="华文仿宋" pitchFamily="2" charset="-122"/>
              </a:rPr>
              <a:t>“</a:t>
            </a:r>
            <a:r>
              <a:rPr lang="en-US" altLang="zh-CN" sz="1800" dirty="0" smtClean="0">
                <a:solidFill>
                  <a:srgbClr val="00B050"/>
                </a:solidFill>
                <a:latin typeface="华文仿宋" pitchFamily="2" charset="-122"/>
                <a:ea typeface="华文仿宋" pitchFamily="2" charset="-122"/>
              </a:rPr>
              <a:t>.</a:t>
            </a:r>
            <a:r>
              <a:rPr lang="en-US" altLang="zh-CN" sz="1800" dirty="0">
                <a:solidFill>
                  <a:srgbClr val="00B050"/>
                </a:solidFill>
                <a:latin typeface="华文仿宋" pitchFamily="2" charset="-122"/>
                <a:ea typeface="华文仿宋" pitchFamily="2" charset="-122"/>
              </a:rPr>
              <a:t> . . </a:t>
            </a:r>
            <a:r>
              <a:rPr lang="zh-CN" altLang="en-US" sz="1800" dirty="0">
                <a:solidFill>
                  <a:srgbClr val="00B050"/>
                </a:solidFill>
                <a:latin typeface="华文仿宋" pitchFamily="2" charset="-122"/>
                <a:ea typeface="华文仿宋" pitchFamily="2" charset="-122"/>
              </a:rPr>
              <a:t>原来是你啊</a:t>
            </a:r>
            <a:r>
              <a:rPr lang="en-US" altLang="zh-CN" sz="1800" dirty="0">
                <a:solidFill>
                  <a:srgbClr val="00B050"/>
                </a:solidFill>
                <a:latin typeface="华文仿宋" pitchFamily="2" charset="-122"/>
                <a:ea typeface="华文仿宋" pitchFamily="2" charset="-122"/>
              </a:rPr>
              <a:t>…</a:t>
            </a:r>
            <a:r>
              <a:rPr lang="zh-CN" altLang="en-US" sz="1800" dirty="0">
                <a:solidFill>
                  <a:srgbClr val="00B050"/>
                </a:solidFill>
                <a:latin typeface="华文仿宋" pitchFamily="2" charset="-122"/>
                <a:ea typeface="华文仿宋" pitchFamily="2" charset="-122"/>
              </a:rPr>
              <a:t>小</a:t>
            </a:r>
            <a:r>
              <a:rPr lang="zh-CN" altLang="en-US" sz="1800" dirty="0" smtClean="0">
                <a:solidFill>
                  <a:srgbClr val="00B050"/>
                </a:solidFill>
                <a:latin typeface="华文仿宋" pitchFamily="2" charset="-122"/>
                <a:ea typeface="华文仿宋" pitchFamily="2" charset="-122"/>
              </a:rPr>
              <a:t>木偶！”</a:t>
            </a:r>
            <a:endParaRPr lang="zh-CN" altLang="en-US" sz="1800" dirty="0">
              <a:solidFill>
                <a:srgbClr val="00B050"/>
              </a:solidFill>
              <a:latin typeface="华文仿宋" pitchFamily="2" charset="-122"/>
              <a:ea typeface="华文仿宋" pitchFamily="2" charset="-122"/>
            </a:endParaRPr>
          </a:p>
        </p:txBody>
      </p:sp>
    </p:spTree>
    <p:extLst>
      <p:ext uri="{BB962C8B-B14F-4D97-AF65-F5344CB8AC3E}">
        <p14:creationId xmlns:p14="http://schemas.microsoft.com/office/powerpoint/2010/main" xmlns="" val="1062065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3314" name="Rectangle 461"/>
          <p:cNvSpPr>
            <a:spLocks noChangeArrowheads="1"/>
          </p:cNvSpPr>
          <p:nvPr/>
        </p:nvSpPr>
        <p:spPr bwMode="auto">
          <a:xfrm>
            <a:off x="0" y="0"/>
            <a:ext cx="2452688" cy="6858000"/>
          </a:xfrm>
          <a:prstGeom prst="rect">
            <a:avLst/>
          </a:prstGeom>
          <a:solidFill>
            <a:srgbClr val="D287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73025" tIns="36511" rIns="73025" bIns="36511" anchor="ctr"/>
          <a:lstStyle/>
          <a:p>
            <a:endParaRPr lang="zh-CN" altLang="en-US">
              <a:ea typeface="宋体" pitchFamily="2" charset="-122"/>
            </a:endParaRPr>
          </a:p>
        </p:txBody>
      </p:sp>
      <p:sp>
        <p:nvSpPr>
          <p:cNvPr id="13315" name="Rectangle 4"/>
          <p:cNvSpPr>
            <a:spLocks noChangeArrowheads="1"/>
          </p:cNvSpPr>
          <p:nvPr/>
        </p:nvSpPr>
        <p:spPr bwMode="auto">
          <a:xfrm>
            <a:off x="0" y="1219200"/>
            <a:ext cx="9144000" cy="5638800"/>
          </a:xfrm>
          <a:prstGeom prst="rect">
            <a:avLst/>
          </a:prstGeom>
          <a:solidFill>
            <a:srgbClr val="FFFF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13316" name="Text Box 9"/>
          <p:cNvSpPr txBox="1">
            <a:spLocks noChangeArrowheads="1"/>
          </p:cNvSpPr>
          <p:nvPr/>
        </p:nvSpPr>
        <p:spPr bwMode="auto">
          <a:xfrm>
            <a:off x="2922588" y="2185988"/>
            <a:ext cx="3671887" cy="741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sz="4800">
                <a:latin typeface="Helvetica 65 Medium" pitchFamily="2" charset="0"/>
                <a:ea typeface="宋体" pitchFamily="2" charset="-122"/>
              </a:rPr>
              <a:t>7,300</a:t>
            </a:r>
            <a:endParaRPr lang="en-US" altLang="zh-CN">
              <a:latin typeface="Helvetica 65 Medium" pitchFamily="2" charset="0"/>
              <a:ea typeface="宋体" pitchFamily="2" charset="-122"/>
            </a:endParaRPr>
          </a:p>
        </p:txBody>
      </p:sp>
      <p:sp>
        <p:nvSpPr>
          <p:cNvPr id="13318" name="Text Box 279"/>
          <p:cNvSpPr txBox="1">
            <a:spLocks noChangeArrowheads="1"/>
          </p:cNvSpPr>
          <p:nvPr/>
        </p:nvSpPr>
        <p:spPr bwMode="auto">
          <a:xfrm>
            <a:off x="2922588" y="2194366"/>
            <a:ext cx="2886075" cy="652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sz="4000" b="1" dirty="0" smtClean="0">
                <a:solidFill>
                  <a:srgbClr val="969696"/>
                </a:solidFill>
                <a:latin typeface="Helvetica 65 Medium" pitchFamily="2" charset="0"/>
                <a:ea typeface="宋体" pitchFamily="2" charset="-122"/>
              </a:rPr>
              <a:t>Thank you~~</a:t>
            </a:r>
            <a:endParaRPr lang="en-US" altLang="zh-CN" sz="4000" b="1" dirty="0">
              <a:solidFill>
                <a:srgbClr val="969696"/>
              </a:solidFill>
              <a:latin typeface="Helvetica 65 Medium" pitchFamily="2" charset="0"/>
              <a:ea typeface="宋体" pitchFamily="2" charset="-122"/>
            </a:endParaRPr>
          </a:p>
        </p:txBody>
      </p:sp>
      <p:sp>
        <p:nvSpPr>
          <p:cNvPr id="13319" name="Text Box 280"/>
          <p:cNvSpPr txBox="1">
            <a:spLocks noChangeArrowheads="1"/>
          </p:cNvSpPr>
          <p:nvPr/>
        </p:nvSpPr>
        <p:spPr bwMode="auto">
          <a:xfrm>
            <a:off x="4548188" y="2419350"/>
            <a:ext cx="1260475" cy="411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a:latin typeface="Helvetica 65 Medium" pitchFamily="2" charset="0"/>
                <a:ea typeface="宋体" pitchFamily="2" charset="-122"/>
              </a:rPr>
              <a:t>SMBs</a:t>
            </a:r>
          </a:p>
        </p:txBody>
      </p:sp>
      <p:grpSp>
        <p:nvGrpSpPr>
          <p:cNvPr id="13320" name="Group 8"/>
          <p:cNvGrpSpPr>
            <a:grpSpLocks/>
          </p:cNvGrpSpPr>
          <p:nvPr/>
        </p:nvGrpSpPr>
        <p:grpSpPr bwMode="auto">
          <a:xfrm>
            <a:off x="0" y="4273550"/>
            <a:ext cx="2452688" cy="2117725"/>
            <a:chOff x="0" y="0"/>
            <a:chExt cx="1548" cy="1334"/>
          </a:xfrm>
        </p:grpSpPr>
        <p:sp>
          <p:nvSpPr>
            <p:cNvPr id="13861" name="Rectangle 645"/>
            <p:cNvSpPr>
              <a:spLocks noChangeArrowheads="1"/>
            </p:cNvSpPr>
            <p:nvPr/>
          </p:nvSpPr>
          <p:spPr bwMode="auto">
            <a:xfrm>
              <a:off x="0" y="0"/>
              <a:ext cx="1548" cy="1334"/>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13862" name="Oval 646"/>
            <p:cNvSpPr>
              <a:spLocks noChangeArrowheads="1"/>
            </p:cNvSpPr>
            <p:nvPr/>
          </p:nvSpPr>
          <p:spPr bwMode="auto">
            <a:xfrm>
              <a:off x="3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63" name="Oval 647"/>
            <p:cNvSpPr>
              <a:spLocks noChangeArrowheads="1"/>
            </p:cNvSpPr>
            <p:nvPr/>
          </p:nvSpPr>
          <p:spPr bwMode="auto">
            <a:xfrm>
              <a:off x="3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64" name="Oval 648"/>
            <p:cNvSpPr>
              <a:spLocks noChangeArrowheads="1"/>
            </p:cNvSpPr>
            <p:nvPr/>
          </p:nvSpPr>
          <p:spPr bwMode="auto">
            <a:xfrm>
              <a:off x="3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65" name="Oval 649"/>
            <p:cNvSpPr>
              <a:spLocks noChangeArrowheads="1"/>
            </p:cNvSpPr>
            <p:nvPr/>
          </p:nvSpPr>
          <p:spPr bwMode="auto">
            <a:xfrm>
              <a:off x="3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66" name="Oval 650"/>
            <p:cNvSpPr>
              <a:spLocks noChangeArrowheads="1"/>
            </p:cNvSpPr>
            <p:nvPr/>
          </p:nvSpPr>
          <p:spPr bwMode="auto">
            <a:xfrm>
              <a:off x="3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67" name="Oval 651"/>
            <p:cNvSpPr>
              <a:spLocks noChangeArrowheads="1"/>
            </p:cNvSpPr>
            <p:nvPr/>
          </p:nvSpPr>
          <p:spPr bwMode="auto">
            <a:xfrm>
              <a:off x="3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68" name="Oval 652"/>
            <p:cNvSpPr>
              <a:spLocks noChangeArrowheads="1"/>
            </p:cNvSpPr>
            <p:nvPr/>
          </p:nvSpPr>
          <p:spPr bwMode="auto">
            <a:xfrm>
              <a:off x="3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69" name="Oval 653"/>
            <p:cNvSpPr>
              <a:spLocks noChangeArrowheads="1"/>
            </p:cNvSpPr>
            <p:nvPr/>
          </p:nvSpPr>
          <p:spPr bwMode="auto">
            <a:xfrm>
              <a:off x="3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0" name="Oval 654"/>
            <p:cNvSpPr>
              <a:spLocks noChangeArrowheads="1"/>
            </p:cNvSpPr>
            <p:nvPr/>
          </p:nvSpPr>
          <p:spPr bwMode="auto">
            <a:xfrm>
              <a:off x="17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1" name="Oval 655"/>
            <p:cNvSpPr>
              <a:spLocks noChangeArrowheads="1"/>
            </p:cNvSpPr>
            <p:nvPr/>
          </p:nvSpPr>
          <p:spPr bwMode="auto">
            <a:xfrm>
              <a:off x="17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2" name="Oval 656"/>
            <p:cNvSpPr>
              <a:spLocks noChangeArrowheads="1"/>
            </p:cNvSpPr>
            <p:nvPr/>
          </p:nvSpPr>
          <p:spPr bwMode="auto">
            <a:xfrm>
              <a:off x="17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3" name="Oval 657"/>
            <p:cNvSpPr>
              <a:spLocks noChangeArrowheads="1"/>
            </p:cNvSpPr>
            <p:nvPr/>
          </p:nvSpPr>
          <p:spPr bwMode="auto">
            <a:xfrm>
              <a:off x="17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4" name="Oval 658"/>
            <p:cNvSpPr>
              <a:spLocks noChangeArrowheads="1"/>
            </p:cNvSpPr>
            <p:nvPr/>
          </p:nvSpPr>
          <p:spPr bwMode="auto">
            <a:xfrm>
              <a:off x="17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5" name="Oval 659"/>
            <p:cNvSpPr>
              <a:spLocks noChangeArrowheads="1"/>
            </p:cNvSpPr>
            <p:nvPr/>
          </p:nvSpPr>
          <p:spPr bwMode="auto">
            <a:xfrm>
              <a:off x="17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6" name="Oval 660"/>
            <p:cNvSpPr>
              <a:spLocks noChangeArrowheads="1"/>
            </p:cNvSpPr>
            <p:nvPr/>
          </p:nvSpPr>
          <p:spPr bwMode="auto">
            <a:xfrm>
              <a:off x="17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7" name="Oval 661"/>
            <p:cNvSpPr>
              <a:spLocks noChangeArrowheads="1"/>
            </p:cNvSpPr>
            <p:nvPr/>
          </p:nvSpPr>
          <p:spPr bwMode="auto">
            <a:xfrm>
              <a:off x="17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8" name="Oval 662"/>
            <p:cNvSpPr>
              <a:spLocks noChangeArrowheads="1"/>
            </p:cNvSpPr>
            <p:nvPr/>
          </p:nvSpPr>
          <p:spPr bwMode="auto">
            <a:xfrm>
              <a:off x="31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79" name="Oval 663"/>
            <p:cNvSpPr>
              <a:spLocks noChangeArrowheads="1"/>
            </p:cNvSpPr>
            <p:nvPr/>
          </p:nvSpPr>
          <p:spPr bwMode="auto">
            <a:xfrm>
              <a:off x="31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0" name="Oval 664"/>
            <p:cNvSpPr>
              <a:spLocks noChangeArrowheads="1"/>
            </p:cNvSpPr>
            <p:nvPr/>
          </p:nvSpPr>
          <p:spPr bwMode="auto">
            <a:xfrm>
              <a:off x="31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1" name="Oval 665"/>
            <p:cNvSpPr>
              <a:spLocks noChangeArrowheads="1"/>
            </p:cNvSpPr>
            <p:nvPr/>
          </p:nvSpPr>
          <p:spPr bwMode="auto">
            <a:xfrm>
              <a:off x="31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2" name="Oval 666"/>
            <p:cNvSpPr>
              <a:spLocks noChangeArrowheads="1"/>
            </p:cNvSpPr>
            <p:nvPr/>
          </p:nvSpPr>
          <p:spPr bwMode="auto">
            <a:xfrm>
              <a:off x="31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3" name="Oval 667"/>
            <p:cNvSpPr>
              <a:spLocks noChangeArrowheads="1"/>
            </p:cNvSpPr>
            <p:nvPr/>
          </p:nvSpPr>
          <p:spPr bwMode="auto">
            <a:xfrm>
              <a:off x="31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4" name="Oval 668"/>
            <p:cNvSpPr>
              <a:spLocks noChangeArrowheads="1"/>
            </p:cNvSpPr>
            <p:nvPr/>
          </p:nvSpPr>
          <p:spPr bwMode="auto">
            <a:xfrm>
              <a:off x="31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5" name="Oval 669"/>
            <p:cNvSpPr>
              <a:spLocks noChangeArrowheads="1"/>
            </p:cNvSpPr>
            <p:nvPr/>
          </p:nvSpPr>
          <p:spPr bwMode="auto">
            <a:xfrm>
              <a:off x="31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6" name="Oval 670"/>
            <p:cNvSpPr>
              <a:spLocks noChangeArrowheads="1"/>
            </p:cNvSpPr>
            <p:nvPr/>
          </p:nvSpPr>
          <p:spPr bwMode="auto">
            <a:xfrm>
              <a:off x="452"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7" name="Oval 671"/>
            <p:cNvSpPr>
              <a:spLocks noChangeArrowheads="1"/>
            </p:cNvSpPr>
            <p:nvPr/>
          </p:nvSpPr>
          <p:spPr bwMode="auto">
            <a:xfrm>
              <a:off x="452"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8" name="Oval 672"/>
            <p:cNvSpPr>
              <a:spLocks noChangeArrowheads="1"/>
            </p:cNvSpPr>
            <p:nvPr/>
          </p:nvSpPr>
          <p:spPr bwMode="auto">
            <a:xfrm>
              <a:off x="452"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89" name="Oval 673"/>
            <p:cNvSpPr>
              <a:spLocks noChangeArrowheads="1"/>
            </p:cNvSpPr>
            <p:nvPr/>
          </p:nvSpPr>
          <p:spPr bwMode="auto">
            <a:xfrm>
              <a:off x="452"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0" name="Oval 674"/>
            <p:cNvSpPr>
              <a:spLocks noChangeArrowheads="1"/>
            </p:cNvSpPr>
            <p:nvPr/>
          </p:nvSpPr>
          <p:spPr bwMode="auto">
            <a:xfrm>
              <a:off x="452"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1" name="Oval 675"/>
            <p:cNvSpPr>
              <a:spLocks noChangeArrowheads="1"/>
            </p:cNvSpPr>
            <p:nvPr/>
          </p:nvSpPr>
          <p:spPr bwMode="auto">
            <a:xfrm>
              <a:off x="452"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2" name="Oval 676"/>
            <p:cNvSpPr>
              <a:spLocks noChangeArrowheads="1"/>
            </p:cNvSpPr>
            <p:nvPr/>
          </p:nvSpPr>
          <p:spPr bwMode="auto">
            <a:xfrm>
              <a:off x="452"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3" name="Oval 677"/>
            <p:cNvSpPr>
              <a:spLocks noChangeArrowheads="1"/>
            </p:cNvSpPr>
            <p:nvPr/>
          </p:nvSpPr>
          <p:spPr bwMode="auto">
            <a:xfrm>
              <a:off x="452"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4" name="Oval 678"/>
            <p:cNvSpPr>
              <a:spLocks noChangeArrowheads="1"/>
            </p:cNvSpPr>
            <p:nvPr/>
          </p:nvSpPr>
          <p:spPr bwMode="auto">
            <a:xfrm>
              <a:off x="59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5" name="Oval 679"/>
            <p:cNvSpPr>
              <a:spLocks noChangeArrowheads="1"/>
            </p:cNvSpPr>
            <p:nvPr/>
          </p:nvSpPr>
          <p:spPr bwMode="auto">
            <a:xfrm>
              <a:off x="59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6" name="Oval 680"/>
            <p:cNvSpPr>
              <a:spLocks noChangeArrowheads="1"/>
            </p:cNvSpPr>
            <p:nvPr/>
          </p:nvSpPr>
          <p:spPr bwMode="auto">
            <a:xfrm>
              <a:off x="59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7" name="Oval 681"/>
            <p:cNvSpPr>
              <a:spLocks noChangeArrowheads="1"/>
            </p:cNvSpPr>
            <p:nvPr/>
          </p:nvSpPr>
          <p:spPr bwMode="auto">
            <a:xfrm>
              <a:off x="59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8" name="Oval 682"/>
            <p:cNvSpPr>
              <a:spLocks noChangeArrowheads="1"/>
            </p:cNvSpPr>
            <p:nvPr/>
          </p:nvSpPr>
          <p:spPr bwMode="auto">
            <a:xfrm>
              <a:off x="59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99" name="Oval 683"/>
            <p:cNvSpPr>
              <a:spLocks noChangeArrowheads="1"/>
            </p:cNvSpPr>
            <p:nvPr/>
          </p:nvSpPr>
          <p:spPr bwMode="auto">
            <a:xfrm>
              <a:off x="59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0" name="Oval 684"/>
            <p:cNvSpPr>
              <a:spLocks noChangeArrowheads="1"/>
            </p:cNvSpPr>
            <p:nvPr/>
          </p:nvSpPr>
          <p:spPr bwMode="auto">
            <a:xfrm>
              <a:off x="59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1" name="Oval 685"/>
            <p:cNvSpPr>
              <a:spLocks noChangeArrowheads="1"/>
            </p:cNvSpPr>
            <p:nvPr/>
          </p:nvSpPr>
          <p:spPr bwMode="auto">
            <a:xfrm>
              <a:off x="59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2" name="Oval 686"/>
            <p:cNvSpPr>
              <a:spLocks noChangeArrowheads="1"/>
            </p:cNvSpPr>
            <p:nvPr/>
          </p:nvSpPr>
          <p:spPr bwMode="auto">
            <a:xfrm>
              <a:off x="72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3" name="Oval 687"/>
            <p:cNvSpPr>
              <a:spLocks noChangeArrowheads="1"/>
            </p:cNvSpPr>
            <p:nvPr/>
          </p:nvSpPr>
          <p:spPr bwMode="auto">
            <a:xfrm>
              <a:off x="72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4" name="Oval 688"/>
            <p:cNvSpPr>
              <a:spLocks noChangeArrowheads="1"/>
            </p:cNvSpPr>
            <p:nvPr/>
          </p:nvSpPr>
          <p:spPr bwMode="auto">
            <a:xfrm>
              <a:off x="72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5" name="Oval 689"/>
            <p:cNvSpPr>
              <a:spLocks noChangeArrowheads="1"/>
            </p:cNvSpPr>
            <p:nvPr/>
          </p:nvSpPr>
          <p:spPr bwMode="auto">
            <a:xfrm>
              <a:off x="72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6" name="Oval 690"/>
            <p:cNvSpPr>
              <a:spLocks noChangeArrowheads="1"/>
            </p:cNvSpPr>
            <p:nvPr/>
          </p:nvSpPr>
          <p:spPr bwMode="auto">
            <a:xfrm>
              <a:off x="72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7" name="Oval 691"/>
            <p:cNvSpPr>
              <a:spLocks noChangeArrowheads="1"/>
            </p:cNvSpPr>
            <p:nvPr/>
          </p:nvSpPr>
          <p:spPr bwMode="auto">
            <a:xfrm>
              <a:off x="72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8" name="Oval 692"/>
            <p:cNvSpPr>
              <a:spLocks noChangeArrowheads="1"/>
            </p:cNvSpPr>
            <p:nvPr/>
          </p:nvSpPr>
          <p:spPr bwMode="auto">
            <a:xfrm>
              <a:off x="72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09" name="Oval 693"/>
            <p:cNvSpPr>
              <a:spLocks noChangeArrowheads="1"/>
            </p:cNvSpPr>
            <p:nvPr/>
          </p:nvSpPr>
          <p:spPr bwMode="auto">
            <a:xfrm>
              <a:off x="72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0" name="Oval 694"/>
            <p:cNvSpPr>
              <a:spLocks noChangeArrowheads="1"/>
            </p:cNvSpPr>
            <p:nvPr/>
          </p:nvSpPr>
          <p:spPr bwMode="auto">
            <a:xfrm>
              <a:off x="86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1" name="Oval 695"/>
            <p:cNvSpPr>
              <a:spLocks noChangeArrowheads="1"/>
            </p:cNvSpPr>
            <p:nvPr/>
          </p:nvSpPr>
          <p:spPr bwMode="auto">
            <a:xfrm>
              <a:off x="86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2" name="Oval 696"/>
            <p:cNvSpPr>
              <a:spLocks noChangeArrowheads="1"/>
            </p:cNvSpPr>
            <p:nvPr/>
          </p:nvSpPr>
          <p:spPr bwMode="auto">
            <a:xfrm>
              <a:off x="86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3" name="Oval 697"/>
            <p:cNvSpPr>
              <a:spLocks noChangeArrowheads="1"/>
            </p:cNvSpPr>
            <p:nvPr/>
          </p:nvSpPr>
          <p:spPr bwMode="auto">
            <a:xfrm>
              <a:off x="86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4" name="Oval 698"/>
            <p:cNvSpPr>
              <a:spLocks noChangeArrowheads="1"/>
            </p:cNvSpPr>
            <p:nvPr/>
          </p:nvSpPr>
          <p:spPr bwMode="auto">
            <a:xfrm>
              <a:off x="86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5" name="Oval 699"/>
            <p:cNvSpPr>
              <a:spLocks noChangeArrowheads="1"/>
            </p:cNvSpPr>
            <p:nvPr/>
          </p:nvSpPr>
          <p:spPr bwMode="auto">
            <a:xfrm>
              <a:off x="86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6" name="Oval 700"/>
            <p:cNvSpPr>
              <a:spLocks noChangeArrowheads="1"/>
            </p:cNvSpPr>
            <p:nvPr/>
          </p:nvSpPr>
          <p:spPr bwMode="auto">
            <a:xfrm>
              <a:off x="86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7" name="Oval 701"/>
            <p:cNvSpPr>
              <a:spLocks noChangeArrowheads="1"/>
            </p:cNvSpPr>
            <p:nvPr/>
          </p:nvSpPr>
          <p:spPr bwMode="auto">
            <a:xfrm>
              <a:off x="86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8" name="Oval 702"/>
            <p:cNvSpPr>
              <a:spLocks noChangeArrowheads="1"/>
            </p:cNvSpPr>
            <p:nvPr/>
          </p:nvSpPr>
          <p:spPr bwMode="auto">
            <a:xfrm>
              <a:off x="100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19" name="Oval 703"/>
            <p:cNvSpPr>
              <a:spLocks noChangeArrowheads="1"/>
            </p:cNvSpPr>
            <p:nvPr/>
          </p:nvSpPr>
          <p:spPr bwMode="auto">
            <a:xfrm>
              <a:off x="100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0" name="Oval 704"/>
            <p:cNvSpPr>
              <a:spLocks noChangeArrowheads="1"/>
            </p:cNvSpPr>
            <p:nvPr/>
          </p:nvSpPr>
          <p:spPr bwMode="auto">
            <a:xfrm>
              <a:off x="100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1" name="Oval 705"/>
            <p:cNvSpPr>
              <a:spLocks noChangeArrowheads="1"/>
            </p:cNvSpPr>
            <p:nvPr/>
          </p:nvSpPr>
          <p:spPr bwMode="auto">
            <a:xfrm>
              <a:off x="100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2" name="Oval 706"/>
            <p:cNvSpPr>
              <a:spLocks noChangeArrowheads="1"/>
            </p:cNvSpPr>
            <p:nvPr/>
          </p:nvSpPr>
          <p:spPr bwMode="auto">
            <a:xfrm>
              <a:off x="100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3" name="Oval 707"/>
            <p:cNvSpPr>
              <a:spLocks noChangeArrowheads="1"/>
            </p:cNvSpPr>
            <p:nvPr/>
          </p:nvSpPr>
          <p:spPr bwMode="auto">
            <a:xfrm>
              <a:off x="100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4" name="Oval 708"/>
            <p:cNvSpPr>
              <a:spLocks noChangeArrowheads="1"/>
            </p:cNvSpPr>
            <p:nvPr/>
          </p:nvSpPr>
          <p:spPr bwMode="auto">
            <a:xfrm>
              <a:off x="1142"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5" name="Oval 709"/>
            <p:cNvSpPr>
              <a:spLocks noChangeArrowheads="1"/>
            </p:cNvSpPr>
            <p:nvPr/>
          </p:nvSpPr>
          <p:spPr bwMode="auto">
            <a:xfrm>
              <a:off x="1142"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6" name="Oval 710"/>
            <p:cNvSpPr>
              <a:spLocks noChangeArrowheads="1"/>
            </p:cNvSpPr>
            <p:nvPr/>
          </p:nvSpPr>
          <p:spPr bwMode="auto">
            <a:xfrm>
              <a:off x="1142"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7" name="Oval 711"/>
            <p:cNvSpPr>
              <a:spLocks noChangeArrowheads="1"/>
            </p:cNvSpPr>
            <p:nvPr/>
          </p:nvSpPr>
          <p:spPr bwMode="auto">
            <a:xfrm>
              <a:off x="1142"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8" name="Oval 712"/>
            <p:cNvSpPr>
              <a:spLocks noChangeArrowheads="1"/>
            </p:cNvSpPr>
            <p:nvPr/>
          </p:nvSpPr>
          <p:spPr bwMode="auto">
            <a:xfrm>
              <a:off x="1142"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29" name="Oval 713"/>
            <p:cNvSpPr>
              <a:spLocks noChangeArrowheads="1"/>
            </p:cNvSpPr>
            <p:nvPr/>
          </p:nvSpPr>
          <p:spPr bwMode="auto">
            <a:xfrm>
              <a:off x="1142"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0" name="Oval 714"/>
            <p:cNvSpPr>
              <a:spLocks noChangeArrowheads="1"/>
            </p:cNvSpPr>
            <p:nvPr/>
          </p:nvSpPr>
          <p:spPr bwMode="auto">
            <a:xfrm>
              <a:off x="128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1" name="Oval 715"/>
            <p:cNvSpPr>
              <a:spLocks noChangeArrowheads="1"/>
            </p:cNvSpPr>
            <p:nvPr/>
          </p:nvSpPr>
          <p:spPr bwMode="auto">
            <a:xfrm>
              <a:off x="128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2" name="Oval 716"/>
            <p:cNvSpPr>
              <a:spLocks noChangeArrowheads="1"/>
            </p:cNvSpPr>
            <p:nvPr/>
          </p:nvSpPr>
          <p:spPr bwMode="auto">
            <a:xfrm>
              <a:off x="128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3" name="Oval 717"/>
            <p:cNvSpPr>
              <a:spLocks noChangeArrowheads="1"/>
            </p:cNvSpPr>
            <p:nvPr/>
          </p:nvSpPr>
          <p:spPr bwMode="auto">
            <a:xfrm>
              <a:off x="128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4" name="Oval 718"/>
            <p:cNvSpPr>
              <a:spLocks noChangeArrowheads="1"/>
            </p:cNvSpPr>
            <p:nvPr/>
          </p:nvSpPr>
          <p:spPr bwMode="auto">
            <a:xfrm>
              <a:off x="128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5" name="Oval 719"/>
            <p:cNvSpPr>
              <a:spLocks noChangeArrowheads="1"/>
            </p:cNvSpPr>
            <p:nvPr/>
          </p:nvSpPr>
          <p:spPr bwMode="auto">
            <a:xfrm>
              <a:off x="128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6" name="Oval 720"/>
            <p:cNvSpPr>
              <a:spLocks noChangeArrowheads="1"/>
            </p:cNvSpPr>
            <p:nvPr/>
          </p:nvSpPr>
          <p:spPr bwMode="auto">
            <a:xfrm>
              <a:off x="128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7" name="Oval 721"/>
            <p:cNvSpPr>
              <a:spLocks noChangeArrowheads="1"/>
            </p:cNvSpPr>
            <p:nvPr/>
          </p:nvSpPr>
          <p:spPr bwMode="auto">
            <a:xfrm>
              <a:off x="128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8" name="Oval 722"/>
            <p:cNvSpPr>
              <a:spLocks noChangeArrowheads="1"/>
            </p:cNvSpPr>
            <p:nvPr/>
          </p:nvSpPr>
          <p:spPr bwMode="auto">
            <a:xfrm>
              <a:off x="141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39" name="Oval 723"/>
            <p:cNvSpPr>
              <a:spLocks noChangeArrowheads="1"/>
            </p:cNvSpPr>
            <p:nvPr/>
          </p:nvSpPr>
          <p:spPr bwMode="auto">
            <a:xfrm>
              <a:off x="141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40" name="Oval 724"/>
            <p:cNvSpPr>
              <a:spLocks noChangeArrowheads="1"/>
            </p:cNvSpPr>
            <p:nvPr/>
          </p:nvSpPr>
          <p:spPr bwMode="auto">
            <a:xfrm>
              <a:off x="141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41" name="Oval 725"/>
            <p:cNvSpPr>
              <a:spLocks noChangeArrowheads="1"/>
            </p:cNvSpPr>
            <p:nvPr/>
          </p:nvSpPr>
          <p:spPr bwMode="auto">
            <a:xfrm>
              <a:off x="141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42" name="Oval 726"/>
            <p:cNvSpPr>
              <a:spLocks noChangeArrowheads="1"/>
            </p:cNvSpPr>
            <p:nvPr/>
          </p:nvSpPr>
          <p:spPr bwMode="auto">
            <a:xfrm>
              <a:off x="141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43" name="Oval 727"/>
            <p:cNvSpPr>
              <a:spLocks noChangeArrowheads="1"/>
            </p:cNvSpPr>
            <p:nvPr/>
          </p:nvSpPr>
          <p:spPr bwMode="auto">
            <a:xfrm>
              <a:off x="141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44" name="Oval 728"/>
            <p:cNvSpPr>
              <a:spLocks noChangeArrowheads="1"/>
            </p:cNvSpPr>
            <p:nvPr/>
          </p:nvSpPr>
          <p:spPr bwMode="auto">
            <a:xfrm>
              <a:off x="141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45" name="Oval 729"/>
            <p:cNvSpPr>
              <a:spLocks noChangeArrowheads="1"/>
            </p:cNvSpPr>
            <p:nvPr/>
          </p:nvSpPr>
          <p:spPr bwMode="auto">
            <a:xfrm>
              <a:off x="141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946" name="Freeform 730"/>
            <p:cNvSpPr>
              <a:spLocks noEditPoints="1"/>
            </p:cNvSpPr>
            <p:nvPr/>
          </p:nvSpPr>
          <p:spPr bwMode="auto">
            <a:xfrm>
              <a:off x="1014" y="314"/>
              <a:ext cx="250" cy="324"/>
            </a:xfrm>
            <a:custGeom>
              <a:avLst/>
              <a:gdLst>
                <a:gd name="T0" fmla="*/ 410 w 210"/>
                <a:gd name="T1" fmla="*/ 315 h 274"/>
                <a:gd name="T2" fmla="*/ 404 w 210"/>
                <a:gd name="T3" fmla="*/ 315 h 274"/>
                <a:gd name="T4" fmla="*/ 404 w 210"/>
                <a:gd name="T5" fmla="*/ 315 h 274"/>
                <a:gd name="T6" fmla="*/ 0 w 210"/>
                <a:gd name="T7" fmla="*/ 315 h 274"/>
                <a:gd name="T8" fmla="*/ 0 w 210"/>
                <a:gd name="T9" fmla="*/ 471 h 274"/>
                <a:gd name="T10" fmla="*/ 167 w 210"/>
                <a:gd name="T11" fmla="*/ 634 h 274"/>
                <a:gd name="T12" fmla="*/ 237 w 210"/>
                <a:gd name="T13" fmla="*/ 634 h 274"/>
                <a:gd name="T14" fmla="*/ 401 w 210"/>
                <a:gd name="T15" fmla="*/ 495 h 274"/>
                <a:gd name="T16" fmla="*/ 410 w 210"/>
                <a:gd name="T17" fmla="*/ 495 h 274"/>
                <a:gd name="T18" fmla="*/ 504 w 210"/>
                <a:gd name="T19" fmla="*/ 406 h 274"/>
                <a:gd name="T20" fmla="*/ 410 w 210"/>
                <a:gd name="T21" fmla="*/ 315 h 274"/>
                <a:gd name="T22" fmla="*/ 410 w 210"/>
                <a:gd name="T23" fmla="*/ 447 h 274"/>
                <a:gd name="T24" fmla="*/ 404 w 210"/>
                <a:gd name="T25" fmla="*/ 446 h 274"/>
                <a:gd name="T26" fmla="*/ 404 w 210"/>
                <a:gd name="T27" fmla="*/ 361 h 274"/>
                <a:gd name="T28" fmla="*/ 410 w 210"/>
                <a:gd name="T29" fmla="*/ 361 h 274"/>
                <a:gd name="T30" fmla="*/ 454 w 210"/>
                <a:gd name="T31" fmla="*/ 406 h 274"/>
                <a:gd name="T32" fmla="*/ 410 w 210"/>
                <a:gd name="T33" fmla="*/ 447 h 274"/>
                <a:gd name="T34" fmla="*/ 196 w 210"/>
                <a:gd name="T35" fmla="*/ 290 h 274"/>
                <a:gd name="T36" fmla="*/ 251 w 210"/>
                <a:gd name="T37" fmla="*/ 162 h 274"/>
                <a:gd name="T38" fmla="*/ 192 w 210"/>
                <a:gd name="T39" fmla="*/ 0 h 274"/>
                <a:gd name="T40" fmla="*/ 192 w 210"/>
                <a:gd name="T41" fmla="*/ 145 h 274"/>
                <a:gd name="T42" fmla="*/ 196 w 210"/>
                <a:gd name="T43" fmla="*/ 290 h 27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0" h="274">
                  <a:moveTo>
                    <a:pt x="171" y="136"/>
                  </a:moveTo>
                  <a:cubicBezTo>
                    <a:pt x="170" y="136"/>
                    <a:pt x="170" y="136"/>
                    <a:pt x="169" y="136"/>
                  </a:cubicBezTo>
                  <a:cubicBezTo>
                    <a:pt x="169" y="136"/>
                    <a:pt x="169" y="136"/>
                    <a:pt x="169" y="136"/>
                  </a:cubicBezTo>
                  <a:cubicBezTo>
                    <a:pt x="0" y="136"/>
                    <a:pt x="0" y="136"/>
                    <a:pt x="0" y="136"/>
                  </a:cubicBezTo>
                  <a:cubicBezTo>
                    <a:pt x="0" y="204"/>
                    <a:pt x="0" y="204"/>
                    <a:pt x="0" y="204"/>
                  </a:cubicBezTo>
                  <a:cubicBezTo>
                    <a:pt x="0" y="243"/>
                    <a:pt x="32" y="274"/>
                    <a:pt x="70" y="274"/>
                  </a:cubicBezTo>
                  <a:cubicBezTo>
                    <a:pt x="99" y="274"/>
                    <a:pt x="99" y="274"/>
                    <a:pt x="99" y="274"/>
                  </a:cubicBezTo>
                  <a:cubicBezTo>
                    <a:pt x="134" y="274"/>
                    <a:pt x="164" y="248"/>
                    <a:pt x="168" y="214"/>
                  </a:cubicBezTo>
                  <a:cubicBezTo>
                    <a:pt x="169" y="214"/>
                    <a:pt x="170" y="214"/>
                    <a:pt x="171" y="214"/>
                  </a:cubicBezTo>
                  <a:cubicBezTo>
                    <a:pt x="192" y="214"/>
                    <a:pt x="210" y="196"/>
                    <a:pt x="210" y="175"/>
                  </a:cubicBezTo>
                  <a:cubicBezTo>
                    <a:pt x="210" y="153"/>
                    <a:pt x="192" y="136"/>
                    <a:pt x="171" y="136"/>
                  </a:cubicBezTo>
                  <a:close/>
                  <a:moveTo>
                    <a:pt x="171" y="194"/>
                  </a:moveTo>
                  <a:cubicBezTo>
                    <a:pt x="170" y="194"/>
                    <a:pt x="170" y="193"/>
                    <a:pt x="169" y="193"/>
                  </a:cubicBezTo>
                  <a:cubicBezTo>
                    <a:pt x="169" y="156"/>
                    <a:pt x="169" y="156"/>
                    <a:pt x="169" y="156"/>
                  </a:cubicBezTo>
                  <a:cubicBezTo>
                    <a:pt x="170" y="156"/>
                    <a:pt x="170" y="156"/>
                    <a:pt x="171" y="156"/>
                  </a:cubicBezTo>
                  <a:cubicBezTo>
                    <a:pt x="181" y="156"/>
                    <a:pt x="190" y="164"/>
                    <a:pt x="190" y="175"/>
                  </a:cubicBezTo>
                  <a:cubicBezTo>
                    <a:pt x="190" y="185"/>
                    <a:pt x="181" y="194"/>
                    <a:pt x="171" y="194"/>
                  </a:cubicBezTo>
                  <a:close/>
                  <a:moveTo>
                    <a:pt x="82" y="125"/>
                  </a:moveTo>
                  <a:cubicBezTo>
                    <a:pt x="75" y="109"/>
                    <a:pt x="78" y="105"/>
                    <a:pt x="105" y="70"/>
                  </a:cubicBezTo>
                  <a:cubicBezTo>
                    <a:pt x="132" y="34"/>
                    <a:pt x="80" y="0"/>
                    <a:pt x="80" y="0"/>
                  </a:cubicBezTo>
                  <a:cubicBezTo>
                    <a:pt x="80" y="0"/>
                    <a:pt x="114" y="29"/>
                    <a:pt x="80" y="63"/>
                  </a:cubicBezTo>
                  <a:cubicBezTo>
                    <a:pt x="46" y="96"/>
                    <a:pt x="82" y="125"/>
                    <a:pt x="82" y="125"/>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grpSp>
      <p:grpSp>
        <p:nvGrpSpPr>
          <p:cNvPr id="13321" name="Group 95"/>
          <p:cNvGrpSpPr>
            <a:grpSpLocks/>
          </p:cNvGrpSpPr>
          <p:nvPr/>
        </p:nvGrpSpPr>
        <p:grpSpPr bwMode="auto">
          <a:xfrm>
            <a:off x="3052763" y="4273550"/>
            <a:ext cx="2457450" cy="2117725"/>
            <a:chOff x="0" y="0"/>
            <a:chExt cx="1548" cy="1334"/>
          </a:xfrm>
        </p:grpSpPr>
        <p:sp>
          <p:nvSpPr>
            <p:cNvPr id="13772" name="Rectangle 732"/>
            <p:cNvSpPr>
              <a:spLocks noChangeArrowheads="1"/>
            </p:cNvSpPr>
            <p:nvPr/>
          </p:nvSpPr>
          <p:spPr bwMode="auto">
            <a:xfrm>
              <a:off x="0" y="0"/>
              <a:ext cx="1548" cy="1334"/>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13773" name="Oval 733"/>
            <p:cNvSpPr>
              <a:spLocks noChangeArrowheads="1"/>
            </p:cNvSpPr>
            <p:nvPr/>
          </p:nvSpPr>
          <p:spPr bwMode="auto">
            <a:xfrm>
              <a:off x="3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74" name="Oval 734"/>
            <p:cNvSpPr>
              <a:spLocks noChangeArrowheads="1"/>
            </p:cNvSpPr>
            <p:nvPr/>
          </p:nvSpPr>
          <p:spPr bwMode="auto">
            <a:xfrm>
              <a:off x="3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75" name="Oval 735"/>
            <p:cNvSpPr>
              <a:spLocks noChangeArrowheads="1"/>
            </p:cNvSpPr>
            <p:nvPr/>
          </p:nvSpPr>
          <p:spPr bwMode="auto">
            <a:xfrm>
              <a:off x="3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76" name="Oval 736"/>
            <p:cNvSpPr>
              <a:spLocks noChangeArrowheads="1"/>
            </p:cNvSpPr>
            <p:nvPr/>
          </p:nvSpPr>
          <p:spPr bwMode="auto">
            <a:xfrm>
              <a:off x="3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77" name="Oval 737"/>
            <p:cNvSpPr>
              <a:spLocks noChangeArrowheads="1"/>
            </p:cNvSpPr>
            <p:nvPr/>
          </p:nvSpPr>
          <p:spPr bwMode="auto">
            <a:xfrm>
              <a:off x="3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78" name="Oval 738"/>
            <p:cNvSpPr>
              <a:spLocks noChangeArrowheads="1"/>
            </p:cNvSpPr>
            <p:nvPr/>
          </p:nvSpPr>
          <p:spPr bwMode="auto">
            <a:xfrm>
              <a:off x="3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79" name="Oval 739"/>
            <p:cNvSpPr>
              <a:spLocks noChangeArrowheads="1"/>
            </p:cNvSpPr>
            <p:nvPr/>
          </p:nvSpPr>
          <p:spPr bwMode="auto">
            <a:xfrm>
              <a:off x="3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0" name="Oval 740"/>
            <p:cNvSpPr>
              <a:spLocks noChangeArrowheads="1"/>
            </p:cNvSpPr>
            <p:nvPr/>
          </p:nvSpPr>
          <p:spPr bwMode="auto">
            <a:xfrm>
              <a:off x="3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1" name="Oval 741"/>
            <p:cNvSpPr>
              <a:spLocks noChangeArrowheads="1"/>
            </p:cNvSpPr>
            <p:nvPr/>
          </p:nvSpPr>
          <p:spPr bwMode="auto">
            <a:xfrm>
              <a:off x="17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2" name="Oval 742"/>
            <p:cNvSpPr>
              <a:spLocks noChangeArrowheads="1"/>
            </p:cNvSpPr>
            <p:nvPr/>
          </p:nvSpPr>
          <p:spPr bwMode="auto">
            <a:xfrm>
              <a:off x="17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3" name="Oval 743"/>
            <p:cNvSpPr>
              <a:spLocks noChangeArrowheads="1"/>
            </p:cNvSpPr>
            <p:nvPr/>
          </p:nvSpPr>
          <p:spPr bwMode="auto">
            <a:xfrm>
              <a:off x="17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4" name="Oval 744"/>
            <p:cNvSpPr>
              <a:spLocks noChangeArrowheads="1"/>
            </p:cNvSpPr>
            <p:nvPr/>
          </p:nvSpPr>
          <p:spPr bwMode="auto">
            <a:xfrm>
              <a:off x="17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5" name="Oval 745"/>
            <p:cNvSpPr>
              <a:spLocks noChangeArrowheads="1"/>
            </p:cNvSpPr>
            <p:nvPr/>
          </p:nvSpPr>
          <p:spPr bwMode="auto">
            <a:xfrm>
              <a:off x="17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6" name="Oval 746"/>
            <p:cNvSpPr>
              <a:spLocks noChangeArrowheads="1"/>
            </p:cNvSpPr>
            <p:nvPr/>
          </p:nvSpPr>
          <p:spPr bwMode="auto">
            <a:xfrm>
              <a:off x="17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7" name="Oval 747"/>
            <p:cNvSpPr>
              <a:spLocks noChangeArrowheads="1"/>
            </p:cNvSpPr>
            <p:nvPr/>
          </p:nvSpPr>
          <p:spPr bwMode="auto">
            <a:xfrm>
              <a:off x="17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8" name="Oval 748"/>
            <p:cNvSpPr>
              <a:spLocks noChangeArrowheads="1"/>
            </p:cNvSpPr>
            <p:nvPr/>
          </p:nvSpPr>
          <p:spPr bwMode="auto">
            <a:xfrm>
              <a:off x="17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89" name="Oval 749"/>
            <p:cNvSpPr>
              <a:spLocks noChangeArrowheads="1"/>
            </p:cNvSpPr>
            <p:nvPr/>
          </p:nvSpPr>
          <p:spPr bwMode="auto">
            <a:xfrm>
              <a:off x="31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0" name="Oval 750"/>
            <p:cNvSpPr>
              <a:spLocks noChangeArrowheads="1"/>
            </p:cNvSpPr>
            <p:nvPr/>
          </p:nvSpPr>
          <p:spPr bwMode="auto">
            <a:xfrm>
              <a:off x="31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1" name="Oval 751"/>
            <p:cNvSpPr>
              <a:spLocks noChangeArrowheads="1"/>
            </p:cNvSpPr>
            <p:nvPr/>
          </p:nvSpPr>
          <p:spPr bwMode="auto">
            <a:xfrm>
              <a:off x="31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2" name="Oval 752"/>
            <p:cNvSpPr>
              <a:spLocks noChangeArrowheads="1"/>
            </p:cNvSpPr>
            <p:nvPr/>
          </p:nvSpPr>
          <p:spPr bwMode="auto">
            <a:xfrm>
              <a:off x="31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3" name="Oval 753"/>
            <p:cNvSpPr>
              <a:spLocks noChangeArrowheads="1"/>
            </p:cNvSpPr>
            <p:nvPr/>
          </p:nvSpPr>
          <p:spPr bwMode="auto">
            <a:xfrm>
              <a:off x="31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4" name="Oval 754"/>
            <p:cNvSpPr>
              <a:spLocks noChangeArrowheads="1"/>
            </p:cNvSpPr>
            <p:nvPr/>
          </p:nvSpPr>
          <p:spPr bwMode="auto">
            <a:xfrm>
              <a:off x="31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5" name="Oval 755"/>
            <p:cNvSpPr>
              <a:spLocks noChangeArrowheads="1"/>
            </p:cNvSpPr>
            <p:nvPr/>
          </p:nvSpPr>
          <p:spPr bwMode="auto">
            <a:xfrm>
              <a:off x="31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6" name="Oval 756"/>
            <p:cNvSpPr>
              <a:spLocks noChangeArrowheads="1"/>
            </p:cNvSpPr>
            <p:nvPr/>
          </p:nvSpPr>
          <p:spPr bwMode="auto">
            <a:xfrm>
              <a:off x="31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7" name="Oval 757"/>
            <p:cNvSpPr>
              <a:spLocks noChangeArrowheads="1"/>
            </p:cNvSpPr>
            <p:nvPr/>
          </p:nvSpPr>
          <p:spPr bwMode="auto">
            <a:xfrm>
              <a:off x="452"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8" name="Oval 758"/>
            <p:cNvSpPr>
              <a:spLocks noChangeArrowheads="1"/>
            </p:cNvSpPr>
            <p:nvPr/>
          </p:nvSpPr>
          <p:spPr bwMode="auto">
            <a:xfrm>
              <a:off x="452"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99" name="Oval 759"/>
            <p:cNvSpPr>
              <a:spLocks noChangeArrowheads="1"/>
            </p:cNvSpPr>
            <p:nvPr/>
          </p:nvSpPr>
          <p:spPr bwMode="auto">
            <a:xfrm>
              <a:off x="452"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0" name="Oval 760"/>
            <p:cNvSpPr>
              <a:spLocks noChangeArrowheads="1"/>
            </p:cNvSpPr>
            <p:nvPr/>
          </p:nvSpPr>
          <p:spPr bwMode="auto">
            <a:xfrm>
              <a:off x="452"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1" name="Oval 761"/>
            <p:cNvSpPr>
              <a:spLocks noChangeArrowheads="1"/>
            </p:cNvSpPr>
            <p:nvPr/>
          </p:nvSpPr>
          <p:spPr bwMode="auto">
            <a:xfrm>
              <a:off x="452"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2" name="Oval 762"/>
            <p:cNvSpPr>
              <a:spLocks noChangeArrowheads="1"/>
            </p:cNvSpPr>
            <p:nvPr/>
          </p:nvSpPr>
          <p:spPr bwMode="auto">
            <a:xfrm>
              <a:off x="452"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3" name="Oval 763"/>
            <p:cNvSpPr>
              <a:spLocks noChangeArrowheads="1"/>
            </p:cNvSpPr>
            <p:nvPr/>
          </p:nvSpPr>
          <p:spPr bwMode="auto">
            <a:xfrm>
              <a:off x="452"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4" name="Oval 764"/>
            <p:cNvSpPr>
              <a:spLocks noChangeArrowheads="1"/>
            </p:cNvSpPr>
            <p:nvPr/>
          </p:nvSpPr>
          <p:spPr bwMode="auto">
            <a:xfrm>
              <a:off x="452"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5" name="Oval 765"/>
            <p:cNvSpPr>
              <a:spLocks noChangeArrowheads="1"/>
            </p:cNvSpPr>
            <p:nvPr/>
          </p:nvSpPr>
          <p:spPr bwMode="auto">
            <a:xfrm>
              <a:off x="59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6" name="Oval 766"/>
            <p:cNvSpPr>
              <a:spLocks noChangeArrowheads="1"/>
            </p:cNvSpPr>
            <p:nvPr/>
          </p:nvSpPr>
          <p:spPr bwMode="auto">
            <a:xfrm>
              <a:off x="59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7" name="Oval 767"/>
            <p:cNvSpPr>
              <a:spLocks noChangeArrowheads="1"/>
            </p:cNvSpPr>
            <p:nvPr/>
          </p:nvSpPr>
          <p:spPr bwMode="auto">
            <a:xfrm>
              <a:off x="59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8" name="Oval 768"/>
            <p:cNvSpPr>
              <a:spLocks noChangeArrowheads="1"/>
            </p:cNvSpPr>
            <p:nvPr/>
          </p:nvSpPr>
          <p:spPr bwMode="auto">
            <a:xfrm>
              <a:off x="59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09" name="Oval 769"/>
            <p:cNvSpPr>
              <a:spLocks noChangeArrowheads="1"/>
            </p:cNvSpPr>
            <p:nvPr/>
          </p:nvSpPr>
          <p:spPr bwMode="auto">
            <a:xfrm>
              <a:off x="59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0" name="Oval 770"/>
            <p:cNvSpPr>
              <a:spLocks noChangeArrowheads="1"/>
            </p:cNvSpPr>
            <p:nvPr/>
          </p:nvSpPr>
          <p:spPr bwMode="auto">
            <a:xfrm>
              <a:off x="59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1" name="Oval 771"/>
            <p:cNvSpPr>
              <a:spLocks noChangeArrowheads="1"/>
            </p:cNvSpPr>
            <p:nvPr/>
          </p:nvSpPr>
          <p:spPr bwMode="auto">
            <a:xfrm>
              <a:off x="59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2" name="Oval 772"/>
            <p:cNvSpPr>
              <a:spLocks noChangeArrowheads="1"/>
            </p:cNvSpPr>
            <p:nvPr/>
          </p:nvSpPr>
          <p:spPr bwMode="auto">
            <a:xfrm>
              <a:off x="59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3" name="Oval 773"/>
            <p:cNvSpPr>
              <a:spLocks noChangeArrowheads="1"/>
            </p:cNvSpPr>
            <p:nvPr/>
          </p:nvSpPr>
          <p:spPr bwMode="auto">
            <a:xfrm>
              <a:off x="72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4" name="Oval 774"/>
            <p:cNvSpPr>
              <a:spLocks noChangeArrowheads="1"/>
            </p:cNvSpPr>
            <p:nvPr/>
          </p:nvSpPr>
          <p:spPr bwMode="auto">
            <a:xfrm>
              <a:off x="72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5" name="Oval 775"/>
            <p:cNvSpPr>
              <a:spLocks noChangeArrowheads="1"/>
            </p:cNvSpPr>
            <p:nvPr/>
          </p:nvSpPr>
          <p:spPr bwMode="auto">
            <a:xfrm>
              <a:off x="72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6" name="Oval 776"/>
            <p:cNvSpPr>
              <a:spLocks noChangeArrowheads="1"/>
            </p:cNvSpPr>
            <p:nvPr/>
          </p:nvSpPr>
          <p:spPr bwMode="auto">
            <a:xfrm>
              <a:off x="72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7" name="Oval 777"/>
            <p:cNvSpPr>
              <a:spLocks noChangeArrowheads="1"/>
            </p:cNvSpPr>
            <p:nvPr/>
          </p:nvSpPr>
          <p:spPr bwMode="auto">
            <a:xfrm>
              <a:off x="72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8" name="Oval 778"/>
            <p:cNvSpPr>
              <a:spLocks noChangeArrowheads="1"/>
            </p:cNvSpPr>
            <p:nvPr/>
          </p:nvSpPr>
          <p:spPr bwMode="auto">
            <a:xfrm>
              <a:off x="72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19" name="Oval 779"/>
            <p:cNvSpPr>
              <a:spLocks noChangeArrowheads="1"/>
            </p:cNvSpPr>
            <p:nvPr/>
          </p:nvSpPr>
          <p:spPr bwMode="auto">
            <a:xfrm>
              <a:off x="72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0" name="Oval 780"/>
            <p:cNvSpPr>
              <a:spLocks noChangeArrowheads="1"/>
            </p:cNvSpPr>
            <p:nvPr/>
          </p:nvSpPr>
          <p:spPr bwMode="auto">
            <a:xfrm>
              <a:off x="72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1" name="Oval 781"/>
            <p:cNvSpPr>
              <a:spLocks noChangeArrowheads="1"/>
            </p:cNvSpPr>
            <p:nvPr/>
          </p:nvSpPr>
          <p:spPr bwMode="auto">
            <a:xfrm>
              <a:off x="86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2" name="Oval 782"/>
            <p:cNvSpPr>
              <a:spLocks noChangeArrowheads="1"/>
            </p:cNvSpPr>
            <p:nvPr/>
          </p:nvSpPr>
          <p:spPr bwMode="auto">
            <a:xfrm>
              <a:off x="86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3" name="Oval 783"/>
            <p:cNvSpPr>
              <a:spLocks noChangeArrowheads="1"/>
            </p:cNvSpPr>
            <p:nvPr/>
          </p:nvSpPr>
          <p:spPr bwMode="auto">
            <a:xfrm>
              <a:off x="86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4" name="Oval 784"/>
            <p:cNvSpPr>
              <a:spLocks noChangeArrowheads="1"/>
            </p:cNvSpPr>
            <p:nvPr/>
          </p:nvSpPr>
          <p:spPr bwMode="auto">
            <a:xfrm>
              <a:off x="86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5" name="Oval 785"/>
            <p:cNvSpPr>
              <a:spLocks noChangeArrowheads="1"/>
            </p:cNvSpPr>
            <p:nvPr/>
          </p:nvSpPr>
          <p:spPr bwMode="auto">
            <a:xfrm>
              <a:off x="86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6" name="Oval 786"/>
            <p:cNvSpPr>
              <a:spLocks noChangeArrowheads="1"/>
            </p:cNvSpPr>
            <p:nvPr/>
          </p:nvSpPr>
          <p:spPr bwMode="auto">
            <a:xfrm>
              <a:off x="86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7" name="Oval 787"/>
            <p:cNvSpPr>
              <a:spLocks noChangeArrowheads="1"/>
            </p:cNvSpPr>
            <p:nvPr/>
          </p:nvSpPr>
          <p:spPr bwMode="auto">
            <a:xfrm>
              <a:off x="86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8" name="Oval 788"/>
            <p:cNvSpPr>
              <a:spLocks noChangeArrowheads="1"/>
            </p:cNvSpPr>
            <p:nvPr/>
          </p:nvSpPr>
          <p:spPr bwMode="auto">
            <a:xfrm>
              <a:off x="86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29" name="Oval 789"/>
            <p:cNvSpPr>
              <a:spLocks noChangeArrowheads="1"/>
            </p:cNvSpPr>
            <p:nvPr/>
          </p:nvSpPr>
          <p:spPr bwMode="auto">
            <a:xfrm>
              <a:off x="100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0" name="Oval 790"/>
            <p:cNvSpPr>
              <a:spLocks noChangeArrowheads="1"/>
            </p:cNvSpPr>
            <p:nvPr/>
          </p:nvSpPr>
          <p:spPr bwMode="auto">
            <a:xfrm>
              <a:off x="100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1" name="Oval 791"/>
            <p:cNvSpPr>
              <a:spLocks noChangeArrowheads="1"/>
            </p:cNvSpPr>
            <p:nvPr/>
          </p:nvSpPr>
          <p:spPr bwMode="auto">
            <a:xfrm>
              <a:off x="100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2" name="Oval 792"/>
            <p:cNvSpPr>
              <a:spLocks noChangeArrowheads="1"/>
            </p:cNvSpPr>
            <p:nvPr/>
          </p:nvSpPr>
          <p:spPr bwMode="auto">
            <a:xfrm>
              <a:off x="100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3" name="Oval 793"/>
            <p:cNvSpPr>
              <a:spLocks noChangeArrowheads="1"/>
            </p:cNvSpPr>
            <p:nvPr/>
          </p:nvSpPr>
          <p:spPr bwMode="auto">
            <a:xfrm>
              <a:off x="100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4" name="Oval 794"/>
            <p:cNvSpPr>
              <a:spLocks noChangeArrowheads="1"/>
            </p:cNvSpPr>
            <p:nvPr/>
          </p:nvSpPr>
          <p:spPr bwMode="auto">
            <a:xfrm>
              <a:off x="100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5" name="Oval 795"/>
            <p:cNvSpPr>
              <a:spLocks noChangeArrowheads="1"/>
            </p:cNvSpPr>
            <p:nvPr/>
          </p:nvSpPr>
          <p:spPr bwMode="auto">
            <a:xfrm>
              <a:off x="114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6" name="Oval 796"/>
            <p:cNvSpPr>
              <a:spLocks noChangeArrowheads="1"/>
            </p:cNvSpPr>
            <p:nvPr/>
          </p:nvSpPr>
          <p:spPr bwMode="auto">
            <a:xfrm>
              <a:off x="114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7" name="Oval 797"/>
            <p:cNvSpPr>
              <a:spLocks noChangeArrowheads="1"/>
            </p:cNvSpPr>
            <p:nvPr/>
          </p:nvSpPr>
          <p:spPr bwMode="auto">
            <a:xfrm>
              <a:off x="114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8" name="Oval 798"/>
            <p:cNvSpPr>
              <a:spLocks noChangeArrowheads="1"/>
            </p:cNvSpPr>
            <p:nvPr/>
          </p:nvSpPr>
          <p:spPr bwMode="auto">
            <a:xfrm>
              <a:off x="114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39" name="Oval 799"/>
            <p:cNvSpPr>
              <a:spLocks noChangeArrowheads="1"/>
            </p:cNvSpPr>
            <p:nvPr/>
          </p:nvSpPr>
          <p:spPr bwMode="auto">
            <a:xfrm>
              <a:off x="114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0" name="Oval 800"/>
            <p:cNvSpPr>
              <a:spLocks noChangeArrowheads="1"/>
            </p:cNvSpPr>
            <p:nvPr/>
          </p:nvSpPr>
          <p:spPr bwMode="auto">
            <a:xfrm>
              <a:off x="114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1" name="Oval 801"/>
            <p:cNvSpPr>
              <a:spLocks noChangeArrowheads="1"/>
            </p:cNvSpPr>
            <p:nvPr/>
          </p:nvSpPr>
          <p:spPr bwMode="auto">
            <a:xfrm>
              <a:off x="128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2" name="Oval 802"/>
            <p:cNvSpPr>
              <a:spLocks noChangeArrowheads="1"/>
            </p:cNvSpPr>
            <p:nvPr/>
          </p:nvSpPr>
          <p:spPr bwMode="auto">
            <a:xfrm>
              <a:off x="128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3" name="Oval 803"/>
            <p:cNvSpPr>
              <a:spLocks noChangeArrowheads="1"/>
            </p:cNvSpPr>
            <p:nvPr/>
          </p:nvSpPr>
          <p:spPr bwMode="auto">
            <a:xfrm>
              <a:off x="128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4" name="Oval 804"/>
            <p:cNvSpPr>
              <a:spLocks noChangeArrowheads="1"/>
            </p:cNvSpPr>
            <p:nvPr/>
          </p:nvSpPr>
          <p:spPr bwMode="auto">
            <a:xfrm>
              <a:off x="128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5" name="Oval 805"/>
            <p:cNvSpPr>
              <a:spLocks noChangeArrowheads="1"/>
            </p:cNvSpPr>
            <p:nvPr/>
          </p:nvSpPr>
          <p:spPr bwMode="auto">
            <a:xfrm>
              <a:off x="128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6" name="Oval 806"/>
            <p:cNvSpPr>
              <a:spLocks noChangeArrowheads="1"/>
            </p:cNvSpPr>
            <p:nvPr/>
          </p:nvSpPr>
          <p:spPr bwMode="auto">
            <a:xfrm>
              <a:off x="128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7" name="Oval 807"/>
            <p:cNvSpPr>
              <a:spLocks noChangeArrowheads="1"/>
            </p:cNvSpPr>
            <p:nvPr/>
          </p:nvSpPr>
          <p:spPr bwMode="auto">
            <a:xfrm>
              <a:off x="128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8" name="Oval 808"/>
            <p:cNvSpPr>
              <a:spLocks noChangeArrowheads="1"/>
            </p:cNvSpPr>
            <p:nvPr/>
          </p:nvSpPr>
          <p:spPr bwMode="auto">
            <a:xfrm>
              <a:off x="128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49" name="Oval 809"/>
            <p:cNvSpPr>
              <a:spLocks noChangeArrowheads="1"/>
            </p:cNvSpPr>
            <p:nvPr/>
          </p:nvSpPr>
          <p:spPr bwMode="auto">
            <a:xfrm>
              <a:off x="141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0" name="Oval 810"/>
            <p:cNvSpPr>
              <a:spLocks noChangeArrowheads="1"/>
            </p:cNvSpPr>
            <p:nvPr/>
          </p:nvSpPr>
          <p:spPr bwMode="auto">
            <a:xfrm>
              <a:off x="141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1" name="Oval 811"/>
            <p:cNvSpPr>
              <a:spLocks noChangeArrowheads="1"/>
            </p:cNvSpPr>
            <p:nvPr/>
          </p:nvSpPr>
          <p:spPr bwMode="auto">
            <a:xfrm>
              <a:off x="141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2" name="Oval 812"/>
            <p:cNvSpPr>
              <a:spLocks noChangeArrowheads="1"/>
            </p:cNvSpPr>
            <p:nvPr/>
          </p:nvSpPr>
          <p:spPr bwMode="auto">
            <a:xfrm>
              <a:off x="141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3" name="Oval 813"/>
            <p:cNvSpPr>
              <a:spLocks noChangeArrowheads="1"/>
            </p:cNvSpPr>
            <p:nvPr/>
          </p:nvSpPr>
          <p:spPr bwMode="auto">
            <a:xfrm>
              <a:off x="141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4" name="Oval 814"/>
            <p:cNvSpPr>
              <a:spLocks noChangeArrowheads="1"/>
            </p:cNvSpPr>
            <p:nvPr/>
          </p:nvSpPr>
          <p:spPr bwMode="auto">
            <a:xfrm>
              <a:off x="141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5" name="Oval 815"/>
            <p:cNvSpPr>
              <a:spLocks noChangeArrowheads="1"/>
            </p:cNvSpPr>
            <p:nvPr/>
          </p:nvSpPr>
          <p:spPr bwMode="auto">
            <a:xfrm>
              <a:off x="141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6" name="Oval 816"/>
            <p:cNvSpPr>
              <a:spLocks noChangeArrowheads="1"/>
            </p:cNvSpPr>
            <p:nvPr/>
          </p:nvSpPr>
          <p:spPr bwMode="auto">
            <a:xfrm>
              <a:off x="141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7" name="Oval 817"/>
            <p:cNvSpPr>
              <a:spLocks noChangeArrowheads="1"/>
            </p:cNvSpPr>
            <p:nvPr/>
          </p:nvSpPr>
          <p:spPr bwMode="auto">
            <a:xfrm>
              <a:off x="100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8" name="Oval 818"/>
            <p:cNvSpPr>
              <a:spLocks noChangeArrowheads="1"/>
            </p:cNvSpPr>
            <p:nvPr/>
          </p:nvSpPr>
          <p:spPr bwMode="auto">
            <a:xfrm>
              <a:off x="100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59" name="Oval 819"/>
            <p:cNvSpPr>
              <a:spLocks noChangeArrowheads="1"/>
            </p:cNvSpPr>
            <p:nvPr/>
          </p:nvSpPr>
          <p:spPr bwMode="auto">
            <a:xfrm>
              <a:off x="114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860" name="Oval 820"/>
            <p:cNvSpPr>
              <a:spLocks noChangeArrowheads="1"/>
            </p:cNvSpPr>
            <p:nvPr/>
          </p:nvSpPr>
          <p:spPr bwMode="auto">
            <a:xfrm>
              <a:off x="114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grpSp>
      <p:grpSp>
        <p:nvGrpSpPr>
          <p:cNvPr id="13322" name="Group 185"/>
          <p:cNvGrpSpPr>
            <a:grpSpLocks/>
          </p:cNvGrpSpPr>
          <p:nvPr/>
        </p:nvGrpSpPr>
        <p:grpSpPr bwMode="auto">
          <a:xfrm>
            <a:off x="6110288" y="4273550"/>
            <a:ext cx="2457450" cy="2117725"/>
            <a:chOff x="0" y="0"/>
            <a:chExt cx="1548" cy="1334"/>
          </a:xfrm>
        </p:grpSpPr>
        <p:sp>
          <p:nvSpPr>
            <p:cNvPr id="13683" name="Rectangle 822"/>
            <p:cNvSpPr>
              <a:spLocks noChangeArrowheads="1"/>
            </p:cNvSpPr>
            <p:nvPr/>
          </p:nvSpPr>
          <p:spPr bwMode="auto">
            <a:xfrm>
              <a:off x="0" y="0"/>
              <a:ext cx="1548" cy="1334"/>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13684" name="Oval 823"/>
            <p:cNvSpPr>
              <a:spLocks noChangeArrowheads="1"/>
            </p:cNvSpPr>
            <p:nvPr/>
          </p:nvSpPr>
          <p:spPr bwMode="auto">
            <a:xfrm>
              <a:off x="3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85" name="Oval 824"/>
            <p:cNvSpPr>
              <a:spLocks noChangeArrowheads="1"/>
            </p:cNvSpPr>
            <p:nvPr/>
          </p:nvSpPr>
          <p:spPr bwMode="auto">
            <a:xfrm>
              <a:off x="3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86" name="Oval 825"/>
            <p:cNvSpPr>
              <a:spLocks noChangeArrowheads="1"/>
            </p:cNvSpPr>
            <p:nvPr/>
          </p:nvSpPr>
          <p:spPr bwMode="auto">
            <a:xfrm>
              <a:off x="3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87" name="Oval 826"/>
            <p:cNvSpPr>
              <a:spLocks noChangeArrowheads="1"/>
            </p:cNvSpPr>
            <p:nvPr/>
          </p:nvSpPr>
          <p:spPr bwMode="auto">
            <a:xfrm>
              <a:off x="3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88" name="Oval 827"/>
            <p:cNvSpPr>
              <a:spLocks noChangeArrowheads="1"/>
            </p:cNvSpPr>
            <p:nvPr/>
          </p:nvSpPr>
          <p:spPr bwMode="auto">
            <a:xfrm>
              <a:off x="3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89" name="Oval 828"/>
            <p:cNvSpPr>
              <a:spLocks noChangeArrowheads="1"/>
            </p:cNvSpPr>
            <p:nvPr/>
          </p:nvSpPr>
          <p:spPr bwMode="auto">
            <a:xfrm>
              <a:off x="3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0" name="Oval 829"/>
            <p:cNvSpPr>
              <a:spLocks noChangeArrowheads="1"/>
            </p:cNvSpPr>
            <p:nvPr/>
          </p:nvSpPr>
          <p:spPr bwMode="auto">
            <a:xfrm>
              <a:off x="3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1" name="Oval 830"/>
            <p:cNvSpPr>
              <a:spLocks noChangeArrowheads="1"/>
            </p:cNvSpPr>
            <p:nvPr/>
          </p:nvSpPr>
          <p:spPr bwMode="auto">
            <a:xfrm>
              <a:off x="3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2" name="Oval 831"/>
            <p:cNvSpPr>
              <a:spLocks noChangeArrowheads="1"/>
            </p:cNvSpPr>
            <p:nvPr/>
          </p:nvSpPr>
          <p:spPr bwMode="auto">
            <a:xfrm>
              <a:off x="17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3" name="Oval 832"/>
            <p:cNvSpPr>
              <a:spLocks noChangeArrowheads="1"/>
            </p:cNvSpPr>
            <p:nvPr/>
          </p:nvSpPr>
          <p:spPr bwMode="auto">
            <a:xfrm>
              <a:off x="17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4" name="Oval 833"/>
            <p:cNvSpPr>
              <a:spLocks noChangeArrowheads="1"/>
            </p:cNvSpPr>
            <p:nvPr/>
          </p:nvSpPr>
          <p:spPr bwMode="auto">
            <a:xfrm>
              <a:off x="17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5" name="Oval 834"/>
            <p:cNvSpPr>
              <a:spLocks noChangeArrowheads="1"/>
            </p:cNvSpPr>
            <p:nvPr/>
          </p:nvSpPr>
          <p:spPr bwMode="auto">
            <a:xfrm>
              <a:off x="17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6" name="Oval 835"/>
            <p:cNvSpPr>
              <a:spLocks noChangeArrowheads="1"/>
            </p:cNvSpPr>
            <p:nvPr/>
          </p:nvSpPr>
          <p:spPr bwMode="auto">
            <a:xfrm>
              <a:off x="17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7" name="Oval 836"/>
            <p:cNvSpPr>
              <a:spLocks noChangeArrowheads="1"/>
            </p:cNvSpPr>
            <p:nvPr/>
          </p:nvSpPr>
          <p:spPr bwMode="auto">
            <a:xfrm>
              <a:off x="17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8" name="Oval 837"/>
            <p:cNvSpPr>
              <a:spLocks noChangeArrowheads="1"/>
            </p:cNvSpPr>
            <p:nvPr/>
          </p:nvSpPr>
          <p:spPr bwMode="auto">
            <a:xfrm>
              <a:off x="17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99" name="Oval 838"/>
            <p:cNvSpPr>
              <a:spLocks noChangeArrowheads="1"/>
            </p:cNvSpPr>
            <p:nvPr/>
          </p:nvSpPr>
          <p:spPr bwMode="auto">
            <a:xfrm>
              <a:off x="17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0" name="Oval 839"/>
            <p:cNvSpPr>
              <a:spLocks noChangeArrowheads="1"/>
            </p:cNvSpPr>
            <p:nvPr/>
          </p:nvSpPr>
          <p:spPr bwMode="auto">
            <a:xfrm>
              <a:off x="31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1" name="Oval 840"/>
            <p:cNvSpPr>
              <a:spLocks noChangeArrowheads="1"/>
            </p:cNvSpPr>
            <p:nvPr/>
          </p:nvSpPr>
          <p:spPr bwMode="auto">
            <a:xfrm>
              <a:off x="31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2" name="Oval 841"/>
            <p:cNvSpPr>
              <a:spLocks noChangeArrowheads="1"/>
            </p:cNvSpPr>
            <p:nvPr/>
          </p:nvSpPr>
          <p:spPr bwMode="auto">
            <a:xfrm>
              <a:off x="31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3" name="Oval 842"/>
            <p:cNvSpPr>
              <a:spLocks noChangeArrowheads="1"/>
            </p:cNvSpPr>
            <p:nvPr/>
          </p:nvSpPr>
          <p:spPr bwMode="auto">
            <a:xfrm>
              <a:off x="31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4" name="Oval 843"/>
            <p:cNvSpPr>
              <a:spLocks noChangeArrowheads="1"/>
            </p:cNvSpPr>
            <p:nvPr/>
          </p:nvSpPr>
          <p:spPr bwMode="auto">
            <a:xfrm>
              <a:off x="31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5" name="Oval 844"/>
            <p:cNvSpPr>
              <a:spLocks noChangeArrowheads="1"/>
            </p:cNvSpPr>
            <p:nvPr/>
          </p:nvSpPr>
          <p:spPr bwMode="auto">
            <a:xfrm>
              <a:off x="31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6" name="Oval 845"/>
            <p:cNvSpPr>
              <a:spLocks noChangeArrowheads="1"/>
            </p:cNvSpPr>
            <p:nvPr/>
          </p:nvSpPr>
          <p:spPr bwMode="auto">
            <a:xfrm>
              <a:off x="31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7" name="Oval 846"/>
            <p:cNvSpPr>
              <a:spLocks noChangeArrowheads="1"/>
            </p:cNvSpPr>
            <p:nvPr/>
          </p:nvSpPr>
          <p:spPr bwMode="auto">
            <a:xfrm>
              <a:off x="31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8" name="Oval 847"/>
            <p:cNvSpPr>
              <a:spLocks noChangeArrowheads="1"/>
            </p:cNvSpPr>
            <p:nvPr/>
          </p:nvSpPr>
          <p:spPr bwMode="auto">
            <a:xfrm>
              <a:off x="452"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09" name="Oval 848"/>
            <p:cNvSpPr>
              <a:spLocks noChangeArrowheads="1"/>
            </p:cNvSpPr>
            <p:nvPr/>
          </p:nvSpPr>
          <p:spPr bwMode="auto">
            <a:xfrm>
              <a:off x="452"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0" name="Oval 849"/>
            <p:cNvSpPr>
              <a:spLocks noChangeArrowheads="1"/>
            </p:cNvSpPr>
            <p:nvPr/>
          </p:nvSpPr>
          <p:spPr bwMode="auto">
            <a:xfrm>
              <a:off x="452"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1" name="Oval 850"/>
            <p:cNvSpPr>
              <a:spLocks noChangeArrowheads="1"/>
            </p:cNvSpPr>
            <p:nvPr/>
          </p:nvSpPr>
          <p:spPr bwMode="auto">
            <a:xfrm>
              <a:off x="452"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2" name="Oval 851"/>
            <p:cNvSpPr>
              <a:spLocks noChangeArrowheads="1"/>
            </p:cNvSpPr>
            <p:nvPr/>
          </p:nvSpPr>
          <p:spPr bwMode="auto">
            <a:xfrm>
              <a:off x="452"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3" name="Oval 852"/>
            <p:cNvSpPr>
              <a:spLocks noChangeArrowheads="1"/>
            </p:cNvSpPr>
            <p:nvPr/>
          </p:nvSpPr>
          <p:spPr bwMode="auto">
            <a:xfrm>
              <a:off x="452"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4" name="Oval 853"/>
            <p:cNvSpPr>
              <a:spLocks noChangeArrowheads="1"/>
            </p:cNvSpPr>
            <p:nvPr/>
          </p:nvSpPr>
          <p:spPr bwMode="auto">
            <a:xfrm>
              <a:off x="452"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5" name="Oval 854"/>
            <p:cNvSpPr>
              <a:spLocks noChangeArrowheads="1"/>
            </p:cNvSpPr>
            <p:nvPr/>
          </p:nvSpPr>
          <p:spPr bwMode="auto">
            <a:xfrm>
              <a:off x="452"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6" name="Oval 855"/>
            <p:cNvSpPr>
              <a:spLocks noChangeArrowheads="1"/>
            </p:cNvSpPr>
            <p:nvPr/>
          </p:nvSpPr>
          <p:spPr bwMode="auto">
            <a:xfrm>
              <a:off x="59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7" name="Oval 856"/>
            <p:cNvSpPr>
              <a:spLocks noChangeArrowheads="1"/>
            </p:cNvSpPr>
            <p:nvPr/>
          </p:nvSpPr>
          <p:spPr bwMode="auto">
            <a:xfrm>
              <a:off x="59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8" name="Oval 857"/>
            <p:cNvSpPr>
              <a:spLocks noChangeArrowheads="1"/>
            </p:cNvSpPr>
            <p:nvPr/>
          </p:nvSpPr>
          <p:spPr bwMode="auto">
            <a:xfrm>
              <a:off x="59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19" name="Oval 858"/>
            <p:cNvSpPr>
              <a:spLocks noChangeArrowheads="1"/>
            </p:cNvSpPr>
            <p:nvPr/>
          </p:nvSpPr>
          <p:spPr bwMode="auto">
            <a:xfrm>
              <a:off x="59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0" name="Oval 859"/>
            <p:cNvSpPr>
              <a:spLocks noChangeArrowheads="1"/>
            </p:cNvSpPr>
            <p:nvPr/>
          </p:nvSpPr>
          <p:spPr bwMode="auto">
            <a:xfrm>
              <a:off x="59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1" name="Oval 860"/>
            <p:cNvSpPr>
              <a:spLocks noChangeArrowheads="1"/>
            </p:cNvSpPr>
            <p:nvPr/>
          </p:nvSpPr>
          <p:spPr bwMode="auto">
            <a:xfrm>
              <a:off x="59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2" name="Oval 861"/>
            <p:cNvSpPr>
              <a:spLocks noChangeArrowheads="1"/>
            </p:cNvSpPr>
            <p:nvPr/>
          </p:nvSpPr>
          <p:spPr bwMode="auto">
            <a:xfrm>
              <a:off x="59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3" name="Oval 862"/>
            <p:cNvSpPr>
              <a:spLocks noChangeArrowheads="1"/>
            </p:cNvSpPr>
            <p:nvPr/>
          </p:nvSpPr>
          <p:spPr bwMode="auto">
            <a:xfrm>
              <a:off x="59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4" name="Oval 863"/>
            <p:cNvSpPr>
              <a:spLocks noChangeArrowheads="1"/>
            </p:cNvSpPr>
            <p:nvPr/>
          </p:nvSpPr>
          <p:spPr bwMode="auto">
            <a:xfrm>
              <a:off x="72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5" name="Oval 864"/>
            <p:cNvSpPr>
              <a:spLocks noChangeArrowheads="1"/>
            </p:cNvSpPr>
            <p:nvPr/>
          </p:nvSpPr>
          <p:spPr bwMode="auto">
            <a:xfrm>
              <a:off x="72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6" name="Oval 865"/>
            <p:cNvSpPr>
              <a:spLocks noChangeArrowheads="1"/>
            </p:cNvSpPr>
            <p:nvPr/>
          </p:nvSpPr>
          <p:spPr bwMode="auto">
            <a:xfrm>
              <a:off x="72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7" name="Oval 866"/>
            <p:cNvSpPr>
              <a:spLocks noChangeArrowheads="1"/>
            </p:cNvSpPr>
            <p:nvPr/>
          </p:nvSpPr>
          <p:spPr bwMode="auto">
            <a:xfrm>
              <a:off x="72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8" name="Oval 867"/>
            <p:cNvSpPr>
              <a:spLocks noChangeArrowheads="1"/>
            </p:cNvSpPr>
            <p:nvPr/>
          </p:nvSpPr>
          <p:spPr bwMode="auto">
            <a:xfrm>
              <a:off x="72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29" name="Oval 868"/>
            <p:cNvSpPr>
              <a:spLocks noChangeArrowheads="1"/>
            </p:cNvSpPr>
            <p:nvPr/>
          </p:nvSpPr>
          <p:spPr bwMode="auto">
            <a:xfrm>
              <a:off x="72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0" name="Oval 869"/>
            <p:cNvSpPr>
              <a:spLocks noChangeArrowheads="1"/>
            </p:cNvSpPr>
            <p:nvPr/>
          </p:nvSpPr>
          <p:spPr bwMode="auto">
            <a:xfrm>
              <a:off x="72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1" name="Oval 870"/>
            <p:cNvSpPr>
              <a:spLocks noChangeArrowheads="1"/>
            </p:cNvSpPr>
            <p:nvPr/>
          </p:nvSpPr>
          <p:spPr bwMode="auto">
            <a:xfrm>
              <a:off x="72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2" name="Oval 871"/>
            <p:cNvSpPr>
              <a:spLocks noChangeArrowheads="1"/>
            </p:cNvSpPr>
            <p:nvPr/>
          </p:nvSpPr>
          <p:spPr bwMode="auto">
            <a:xfrm>
              <a:off x="86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3" name="Oval 872"/>
            <p:cNvSpPr>
              <a:spLocks noChangeArrowheads="1"/>
            </p:cNvSpPr>
            <p:nvPr/>
          </p:nvSpPr>
          <p:spPr bwMode="auto">
            <a:xfrm>
              <a:off x="86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4" name="Oval 873"/>
            <p:cNvSpPr>
              <a:spLocks noChangeArrowheads="1"/>
            </p:cNvSpPr>
            <p:nvPr/>
          </p:nvSpPr>
          <p:spPr bwMode="auto">
            <a:xfrm>
              <a:off x="86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5" name="Oval 874"/>
            <p:cNvSpPr>
              <a:spLocks noChangeArrowheads="1"/>
            </p:cNvSpPr>
            <p:nvPr/>
          </p:nvSpPr>
          <p:spPr bwMode="auto">
            <a:xfrm>
              <a:off x="86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6" name="Oval 875"/>
            <p:cNvSpPr>
              <a:spLocks noChangeArrowheads="1"/>
            </p:cNvSpPr>
            <p:nvPr/>
          </p:nvSpPr>
          <p:spPr bwMode="auto">
            <a:xfrm>
              <a:off x="86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7" name="Oval 876"/>
            <p:cNvSpPr>
              <a:spLocks noChangeArrowheads="1"/>
            </p:cNvSpPr>
            <p:nvPr/>
          </p:nvSpPr>
          <p:spPr bwMode="auto">
            <a:xfrm>
              <a:off x="86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8" name="Oval 877"/>
            <p:cNvSpPr>
              <a:spLocks noChangeArrowheads="1"/>
            </p:cNvSpPr>
            <p:nvPr/>
          </p:nvSpPr>
          <p:spPr bwMode="auto">
            <a:xfrm>
              <a:off x="86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39" name="Oval 878"/>
            <p:cNvSpPr>
              <a:spLocks noChangeArrowheads="1"/>
            </p:cNvSpPr>
            <p:nvPr/>
          </p:nvSpPr>
          <p:spPr bwMode="auto">
            <a:xfrm>
              <a:off x="86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0" name="Oval 879"/>
            <p:cNvSpPr>
              <a:spLocks noChangeArrowheads="1"/>
            </p:cNvSpPr>
            <p:nvPr/>
          </p:nvSpPr>
          <p:spPr bwMode="auto">
            <a:xfrm>
              <a:off x="100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1" name="Oval 880"/>
            <p:cNvSpPr>
              <a:spLocks noChangeArrowheads="1"/>
            </p:cNvSpPr>
            <p:nvPr/>
          </p:nvSpPr>
          <p:spPr bwMode="auto">
            <a:xfrm>
              <a:off x="100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2" name="Oval 881"/>
            <p:cNvSpPr>
              <a:spLocks noChangeArrowheads="1"/>
            </p:cNvSpPr>
            <p:nvPr/>
          </p:nvSpPr>
          <p:spPr bwMode="auto">
            <a:xfrm>
              <a:off x="100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3" name="Oval 882"/>
            <p:cNvSpPr>
              <a:spLocks noChangeArrowheads="1"/>
            </p:cNvSpPr>
            <p:nvPr/>
          </p:nvSpPr>
          <p:spPr bwMode="auto">
            <a:xfrm>
              <a:off x="100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4" name="Oval 883"/>
            <p:cNvSpPr>
              <a:spLocks noChangeArrowheads="1"/>
            </p:cNvSpPr>
            <p:nvPr/>
          </p:nvSpPr>
          <p:spPr bwMode="auto">
            <a:xfrm>
              <a:off x="100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5" name="Oval 884"/>
            <p:cNvSpPr>
              <a:spLocks noChangeArrowheads="1"/>
            </p:cNvSpPr>
            <p:nvPr/>
          </p:nvSpPr>
          <p:spPr bwMode="auto">
            <a:xfrm>
              <a:off x="100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6" name="Oval 885"/>
            <p:cNvSpPr>
              <a:spLocks noChangeArrowheads="1"/>
            </p:cNvSpPr>
            <p:nvPr/>
          </p:nvSpPr>
          <p:spPr bwMode="auto">
            <a:xfrm>
              <a:off x="114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7" name="Oval 886"/>
            <p:cNvSpPr>
              <a:spLocks noChangeArrowheads="1"/>
            </p:cNvSpPr>
            <p:nvPr/>
          </p:nvSpPr>
          <p:spPr bwMode="auto">
            <a:xfrm>
              <a:off x="114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8" name="Oval 887"/>
            <p:cNvSpPr>
              <a:spLocks noChangeArrowheads="1"/>
            </p:cNvSpPr>
            <p:nvPr/>
          </p:nvSpPr>
          <p:spPr bwMode="auto">
            <a:xfrm>
              <a:off x="114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49" name="Oval 888"/>
            <p:cNvSpPr>
              <a:spLocks noChangeArrowheads="1"/>
            </p:cNvSpPr>
            <p:nvPr/>
          </p:nvSpPr>
          <p:spPr bwMode="auto">
            <a:xfrm>
              <a:off x="114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0" name="Oval 889"/>
            <p:cNvSpPr>
              <a:spLocks noChangeArrowheads="1"/>
            </p:cNvSpPr>
            <p:nvPr/>
          </p:nvSpPr>
          <p:spPr bwMode="auto">
            <a:xfrm>
              <a:off x="114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1" name="Oval 890"/>
            <p:cNvSpPr>
              <a:spLocks noChangeArrowheads="1"/>
            </p:cNvSpPr>
            <p:nvPr/>
          </p:nvSpPr>
          <p:spPr bwMode="auto">
            <a:xfrm>
              <a:off x="114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2" name="Oval 891"/>
            <p:cNvSpPr>
              <a:spLocks noChangeArrowheads="1"/>
            </p:cNvSpPr>
            <p:nvPr/>
          </p:nvSpPr>
          <p:spPr bwMode="auto">
            <a:xfrm>
              <a:off x="128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3" name="Oval 892"/>
            <p:cNvSpPr>
              <a:spLocks noChangeArrowheads="1"/>
            </p:cNvSpPr>
            <p:nvPr/>
          </p:nvSpPr>
          <p:spPr bwMode="auto">
            <a:xfrm>
              <a:off x="128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4" name="Oval 893"/>
            <p:cNvSpPr>
              <a:spLocks noChangeArrowheads="1"/>
            </p:cNvSpPr>
            <p:nvPr/>
          </p:nvSpPr>
          <p:spPr bwMode="auto">
            <a:xfrm>
              <a:off x="128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5" name="Oval 894"/>
            <p:cNvSpPr>
              <a:spLocks noChangeArrowheads="1"/>
            </p:cNvSpPr>
            <p:nvPr/>
          </p:nvSpPr>
          <p:spPr bwMode="auto">
            <a:xfrm>
              <a:off x="128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6" name="Oval 895"/>
            <p:cNvSpPr>
              <a:spLocks noChangeArrowheads="1"/>
            </p:cNvSpPr>
            <p:nvPr/>
          </p:nvSpPr>
          <p:spPr bwMode="auto">
            <a:xfrm>
              <a:off x="128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7" name="Oval 896"/>
            <p:cNvSpPr>
              <a:spLocks noChangeArrowheads="1"/>
            </p:cNvSpPr>
            <p:nvPr/>
          </p:nvSpPr>
          <p:spPr bwMode="auto">
            <a:xfrm>
              <a:off x="128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8" name="Oval 897"/>
            <p:cNvSpPr>
              <a:spLocks noChangeArrowheads="1"/>
            </p:cNvSpPr>
            <p:nvPr/>
          </p:nvSpPr>
          <p:spPr bwMode="auto">
            <a:xfrm>
              <a:off x="128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59" name="Oval 898"/>
            <p:cNvSpPr>
              <a:spLocks noChangeArrowheads="1"/>
            </p:cNvSpPr>
            <p:nvPr/>
          </p:nvSpPr>
          <p:spPr bwMode="auto">
            <a:xfrm>
              <a:off x="128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0" name="Oval 899"/>
            <p:cNvSpPr>
              <a:spLocks noChangeArrowheads="1"/>
            </p:cNvSpPr>
            <p:nvPr/>
          </p:nvSpPr>
          <p:spPr bwMode="auto">
            <a:xfrm>
              <a:off x="141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1" name="Oval 900"/>
            <p:cNvSpPr>
              <a:spLocks noChangeArrowheads="1"/>
            </p:cNvSpPr>
            <p:nvPr/>
          </p:nvSpPr>
          <p:spPr bwMode="auto">
            <a:xfrm>
              <a:off x="141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2" name="Oval 901"/>
            <p:cNvSpPr>
              <a:spLocks noChangeArrowheads="1"/>
            </p:cNvSpPr>
            <p:nvPr/>
          </p:nvSpPr>
          <p:spPr bwMode="auto">
            <a:xfrm>
              <a:off x="141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3" name="Oval 902"/>
            <p:cNvSpPr>
              <a:spLocks noChangeArrowheads="1"/>
            </p:cNvSpPr>
            <p:nvPr/>
          </p:nvSpPr>
          <p:spPr bwMode="auto">
            <a:xfrm>
              <a:off x="141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4" name="Oval 903"/>
            <p:cNvSpPr>
              <a:spLocks noChangeArrowheads="1"/>
            </p:cNvSpPr>
            <p:nvPr/>
          </p:nvSpPr>
          <p:spPr bwMode="auto">
            <a:xfrm>
              <a:off x="141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5" name="Oval 904"/>
            <p:cNvSpPr>
              <a:spLocks noChangeArrowheads="1"/>
            </p:cNvSpPr>
            <p:nvPr/>
          </p:nvSpPr>
          <p:spPr bwMode="auto">
            <a:xfrm>
              <a:off x="141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6" name="Oval 905"/>
            <p:cNvSpPr>
              <a:spLocks noChangeArrowheads="1"/>
            </p:cNvSpPr>
            <p:nvPr/>
          </p:nvSpPr>
          <p:spPr bwMode="auto">
            <a:xfrm>
              <a:off x="141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7" name="Oval 906"/>
            <p:cNvSpPr>
              <a:spLocks noChangeArrowheads="1"/>
            </p:cNvSpPr>
            <p:nvPr/>
          </p:nvSpPr>
          <p:spPr bwMode="auto">
            <a:xfrm>
              <a:off x="141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8" name="Oval 907"/>
            <p:cNvSpPr>
              <a:spLocks noChangeArrowheads="1"/>
            </p:cNvSpPr>
            <p:nvPr/>
          </p:nvSpPr>
          <p:spPr bwMode="auto">
            <a:xfrm>
              <a:off x="100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69" name="Oval 908"/>
            <p:cNvSpPr>
              <a:spLocks noChangeArrowheads="1"/>
            </p:cNvSpPr>
            <p:nvPr/>
          </p:nvSpPr>
          <p:spPr bwMode="auto">
            <a:xfrm>
              <a:off x="100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70" name="Oval 909"/>
            <p:cNvSpPr>
              <a:spLocks noChangeArrowheads="1"/>
            </p:cNvSpPr>
            <p:nvPr/>
          </p:nvSpPr>
          <p:spPr bwMode="auto">
            <a:xfrm>
              <a:off x="114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771" name="Oval 910"/>
            <p:cNvSpPr>
              <a:spLocks noChangeArrowheads="1"/>
            </p:cNvSpPr>
            <p:nvPr/>
          </p:nvSpPr>
          <p:spPr bwMode="auto">
            <a:xfrm>
              <a:off x="114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grpSp>
      <p:grpSp>
        <p:nvGrpSpPr>
          <p:cNvPr id="13323" name="Group 275"/>
          <p:cNvGrpSpPr>
            <a:grpSpLocks/>
          </p:cNvGrpSpPr>
          <p:nvPr/>
        </p:nvGrpSpPr>
        <p:grpSpPr bwMode="auto">
          <a:xfrm>
            <a:off x="0" y="1606550"/>
            <a:ext cx="2452688" cy="2117725"/>
            <a:chOff x="0" y="0"/>
            <a:chExt cx="1548" cy="1334"/>
          </a:xfrm>
        </p:grpSpPr>
        <p:sp>
          <p:nvSpPr>
            <p:cNvPr id="13594" name="Rectangle 912"/>
            <p:cNvSpPr>
              <a:spLocks noChangeArrowheads="1"/>
            </p:cNvSpPr>
            <p:nvPr/>
          </p:nvSpPr>
          <p:spPr bwMode="auto">
            <a:xfrm>
              <a:off x="0" y="0"/>
              <a:ext cx="1548" cy="1334"/>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73025" tIns="36511" rIns="73025" bIns="36511" anchor="ctr"/>
            <a:lstStyle/>
            <a:p>
              <a:endParaRPr lang="zh-CN" altLang="en-US">
                <a:ea typeface="宋体" pitchFamily="2" charset="-122"/>
              </a:endParaRPr>
            </a:p>
          </p:txBody>
        </p:sp>
        <p:sp>
          <p:nvSpPr>
            <p:cNvPr id="13595" name="Oval 913"/>
            <p:cNvSpPr>
              <a:spLocks noChangeArrowheads="1"/>
            </p:cNvSpPr>
            <p:nvPr/>
          </p:nvSpPr>
          <p:spPr bwMode="auto">
            <a:xfrm>
              <a:off x="3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96" name="Oval 914"/>
            <p:cNvSpPr>
              <a:spLocks noChangeArrowheads="1"/>
            </p:cNvSpPr>
            <p:nvPr/>
          </p:nvSpPr>
          <p:spPr bwMode="auto">
            <a:xfrm>
              <a:off x="3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97" name="Oval 915"/>
            <p:cNvSpPr>
              <a:spLocks noChangeArrowheads="1"/>
            </p:cNvSpPr>
            <p:nvPr/>
          </p:nvSpPr>
          <p:spPr bwMode="auto">
            <a:xfrm>
              <a:off x="3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98" name="Oval 916"/>
            <p:cNvSpPr>
              <a:spLocks noChangeArrowheads="1"/>
            </p:cNvSpPr>
            <p:nvPr/>
          </p:nvSpPr>
          <p:spPr bwMode="auto">
            <a:xfrm>
              <a:off x="3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99" name="Oval 917"/>
            <p:cNvSpPr>
              <a:spLocks noChangeArrowheads="1"/>
            </p:cNvSpPr>
            <p:nvPr/>
          </p:nvSpPr>
          <p:spPr bwMode="auto">
            <a:xfrm>
              <a:off x="3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0" name="Oval 918"/>
            <p:cNvSpPr>
              <a:spLocks noChangeArrowheads="1"/>
            </p:cNvSpPr>
            <p:nvPr/>
          </p:nvSpPr>
          <p:spPr bwMode="auto">
            <a:xfrm>
              <a:off x="3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1" name="Oval 919"/>
            <p:cNvSpPr>
              <a:spLocks noChangeArrowheads="1"/>
            </p:cNvSpPr>
            <p:nvPr/>
          </p:nvSpPr>
          <p:spPr bwMode="auto">
            <a:xfrm>
              <a:off x="3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2" name="Oval 920"/>
            <p:cNvSpPr>
              <a:spLocks noChangeArrowheads="1"/>
            </p:cNvSpPr>
            <p:nvPr/>
          </p:nvSpPr>
          <p:spPr bwMode="auto">
            <a:xfrm>
              <a:off x="3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3" name="Oval 921"/>
            <p:cNvSpPr>
              <a:spLocks noChangeArrowheads="1"/>
            </p:cNvSpPr>
            <p:nvPr/>
          </p:nvSpPr>
          <p:spPr bwMode="auto">
            <a:xfrm>
              <a:off x="17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4" name="Oval 922"/>
            <p:cNvSpPr>
              <a:spLocks noChangeArrowheads="1"/>
            </p:cNvSpPr>
            <p:nvPr/>
          </p:nvSpPr>
          <p:spPr bwMode="auto">
            <a:xfrm>
              <a:off x="17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5" name="Oval 923"/>
            <p:cNvSpPr>
              <a:spLocks noChangeArrowheads="1"/>
            </p:cNvSpPr>
            <p:nvPr/>
          </p:nvSpPr>
          <p:spPr bwMode="auto">
            <a:xfrm>
              <a:off x="17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6" name="Oval 924"/>
            <p:cNvSpPr>
              <a:spLocks noChangeArrowheads="1"/>
            </p:cNvSpPr>
            <p:nvPr/>
          </p:nvSpPr>
          <p:spPr bwMode="auto">
            <a:xfrm>
              <a:off x="17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7" name="Oval 925"/>
            <p:cNvSpPr>
              <a:spLocks noChangeArrowheads="1"/>
            </p:cNvSpPr>
            <p:nvPr/>
          </p:nvSpPr>
          <p:spPr bwMode="auto">
            <a:xfrm>
              <a:off x="17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8" name="Oval 926"/>
            <p:cNvSpPr>
              <a:spLocks noChangeArrowheads="1"/>
            </p:cNvSpPr>
            <p:nvPr/>
          </p:nvSpPr>
          <p:spPr bwMode="auto">
            <a:xfrm>
              <a:off x="17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09" name="Oval 927"/>
            <p:cNvSpPr>
              <a:spLocks noChangeArrowheads="1"/>
            </p:cNvSpPr>
            <p:nvPr/>
          </p:nvSpPr>
          <p:spPr bwMode="auto">
            <a:xfrm>
              <a:off x="17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0" name="Oval 928"/>
            <p:cNvSpPr>
              <a:spLocks noChangeArrowheads="1"/>
            </p:cNvSpPr>
            <p:nvPr/>
          </p:nvSpPr>
          <p:spPr bwMode="auto">
            <a:xfrm>
              <a:off x="17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1" name="Oval 929"/>
            <p:cNvSpPr>
              <a:spLocks noChangeArrowheads="1"/>
            </p:cNvSpPr>
            <p:nvPr/>
          </p:nvSpPr>
          <p:spPr bwMode="auto">
            <a:xfrm>
              <a:off x="31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2" name="Oval 930"/>
            <p:cNvSpPr>
              <a:spLocks noChangeArrowheads="1"/>
            </p:cNvSpPr>
            <p:nvPr/>
          </p:nvSpPr>
          <p:spPr bwMode="auto">
            <a:xfrm>
              <a:off x="31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3" name="Oval 931"/>
            <p:cNvSpPr>
              <a:spLocks noChangeArrowheads="1"/>
            </p:cNvSpPr>
            <p:nvPr/>
          </p:nvSpPr>
          <p:spPr bwMode="auto">
            <a:xfrm>
              <a:off x="31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4" name="Oval 932"/>
            <p:cNvSpPr>
              <a:spLocks noChangeArrowheads="1"/>
            </p:cNvSpPr>
            <p:nvPr/>
          </p:nvSpPr>
          <p:spPr bwMode="auto">
            <a:xfrm>
              <a:off x="31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5" name="Oval 933"/>
            <p:cNvSpPr>
              <a:spLocks noChangeArrowheads="1"/>
            </p:cNvSpPr>
            <p:nvPr/>
          </p:nvSpPr>
          <p:spPr bwMode="auto">
            <a:xfrm>
              <a:off x="31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6" name="Oval 934"/>
            <p:cNvSpPr>
              <a:spLocks noChangeArrowheads="1"/>
            </p:cNvSpPr>
            <p:nvPr/>
          </p:nvSpPr>
          <p:spPr bwMode="auto">
            <a:xfrm>
              <a:off x="31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7" name="Oval 935"/>
            <p:cNvSpPr>
              <a:spLocks noChangeArrowheads="1"/>
            </p:cNvSpPr>
            <p:nvPr/>
          </p:nvSpPr>
          <p:spPr bwMode="auto">
            <a:xfrm>
              <a:off x="31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8" name="Oval 936"/>
            <p:cNvSpPr>
              <a:spLocks noChangeArrowheads="1"/>
            </p:cNvSpPr>
            <p:nvPr/>
          </p:nvSpPr>
          <p:spPr bwMode="auto">
            <a:xfrm>
              <a:off x="31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19" name="Oval 937"/>
            <p:cNvSpPr>
              <a:spLocks noChangeArrowheads="1"/>
            </p:cNvSpPr>
            <p:nvPr/>
          </p:nvSpPr>
          <p:spPr bwMode="auto">
            <a:xfrm>
              <a:off x="452"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0" name="Oval 938"/>
            <p:cNvSpPr>
              <a:spLocks noChangeArrowheads="1"/>
            </p:cNvSpPr>
            <p:nvPr/>
          </p:nvSpPr>
          <p:spPr bwMode="auto">
            <a:xfrm>
              <a:off x="452"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1" name="Oval 939"/>
            <p:cNvSpPr>
              <a:spLocks noChangeArrowheads="1"/>
            </p:cNvSpPr>
            <p:nvPr/>
          </p:nvSpPr>
          <p:spPr bwMode="auto">
            <a:xfrm>
              <a:off x="452"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2" name="Oval 940"/>
            <p:cNvSpPr>
              <a:spLocks noChangeArrowheads="1"/>
            </p:cNvSpPr>
            <p:nvPr/>
          </p:nvSpPr>
          <p:spPr bwMode="auto">
            <a:xfrm>
              <a:off x="452"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3" name="Oval 941"/>
            <p:cNvSpPr>
              <a:spLocks noChangeArrowheads="1"/>
            </p:cNvSpPr>
            <p:nvPr/>
          </p:nvSpPr>
          <p:spPr bwMode="auto">
            <a:xfrm>
              <a:off x="452"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4" name="Oval 942"/>
            <p:cNvSpPr>
              <a:spLocks noChangeArrowheads="1"/>
            </p:cNvSpPr>
            <p:nvPr/>
          </p:nvSpPr>
          <p:spPr bwMode="auto">
            <a:xfrm>
              <a:off x="452"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5" name="Oval 943"/>
            <p:cNvSpPr>
              <a:spLocks noChangeArrowheads="1"/>
            </p:cNvSpPr>
            <p:nvPr/>
          </p:nvSpPr>
          <p:spPr bwMode="auto">
            <a:xfrm>
              <a:off x="452"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6" name="Oval 944"/>
            <p:cNvSpPr>
              <a:spLocks noChangeArrowheads="1"/>
            </p:cNvSpPr>
            <p:nvPr/>
          </p:nvSpPr>
          <p:spPr bwMode="auto">
            <a:xfrm>
              <a:off x="452"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7" name="Oval 945"/>
            <p:cNvSpPr>
              <a:spLocks noChangeArrowheads="1"/>
            </p:cNvSpPr>
            <p:nvPr/>
          </p:nvSpPr>
          <p:spPr bwMode="auto">
            <a:xfrm>
              <a:off x="59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8" name="Oval 946"/>
            <p:cNvSpPr>
              <a:spLocks noChangeArrowheads="1"/>
            </p:cNvSpPr>
            <p:nvPr/>
          </p:nvSpPr>
          <p:spPr bwMode="auto">
            <a:xfrm>
              <a:off x="59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29" name="Oval 947"/>
            <p:cNvSpPr>
              <a:spLocks noChangeArrowheads="1"/>
            </p:cNvSpPr>
            <p:nvPr/>
          </p:nvSpPr>
          <p:spPr bwMode="auto">
            <a:xfrm>
              <a:off x="59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0" name="Oval 948"/>
            <p:cNvSpPr>
              <a:spLocks noChangeArrowheads="1"/>
            </p:cNvSpPr>
            <p:nvPr/>
          </p:nvSpPr>
          <p:spPr bwMode="auto">
            <a:xfrm>
              <a:off x="59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1" name="Oval 949"/>
            <p:cNvSpPr>
              <a:spLocks noChangeArrowheads="1"/>
            </p:cNvSpPr>
            <p:nvPr/>
          </p:nvSpPr>
          <p:spPr bwMode="auto">
            <a:xfrm>
              <a:off x="59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2" name="Oval 950"/>
            <p:cNvSpPr>
              <a:spLocks noChangeArrowheads="1"/>
            </p:cNvSpPr>
            <p:nvPr/>
          </p:nvSpPr>
          <p:spPr bwMode="auto">
            <a:xfrm>
              <a:off x="59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3" name="Oval 951"/>
            <p:cNvSpPr>
              <a:spLocks noChangeArrowheads="1"/>
            </p:cNvSpPr>
            <p:nvPr/>
          </p:nvSpPr>
          <p:spPr bwMode="auto">
            <a:xfrm>
              <a:off x="59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4" name="Oval 952"/>
            <p:cNvSpPr>
              <a:spLocks noChangeArrowheads="1"/>
            </p:cNvSpPr>
            <p:nvPr/>
          </p:nvSpPr>
          <p:spPr bwMode="auto">
            <a:xfrm>
              <a:off x="59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5" name="Oval 953"/>
            <p:cNvSpPr>
              <a:spLocks noChangeArrowheads="1"/>
            </p:cNvSpPr>
            <p:nvPr/>
          </p:nvSpPr>
          <p:spPr bwMode="auto">
            <a:xfrm>
              <a:off x="72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6" name="Oval 954"/>
            <p:cNvSpPr>
              <a:spLocks noChangeArrowheads="1"/>
            </p:cNvSpPr>
            <p:nvPr/>
          </p:nvSpPr>
          <p:spPr bwMode="auto">
            <a:xfrm>
              <a:off x="72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7" name="Oval 955"/>
            <p:cNvSpPr>
              <a:spLocks noChangeArrowheads="1"/>
            </p:cNvSpPr>
            <p:nvPr/>
          </p:nvSpPr>
          <p:spPr bwMode="auto">
            <a:xfrm>
              <a:off x="72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8" name="Oval 956"/>
            <p:cNvSpPr>
              <a:spLocks noChangeArrowheads="1"/>
            </p:cNvSpPr>
            <p:nvPr/>
          </p:nvSpPr>
          <p:spPr bwMode="auto">
            <a:xfrm>
              <a:off x="72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39" name="Oval 957"/>
            <p:cNvSpPr>
              <a:spLocks noChangeArrowheads="1"/>
            </p:cNvSpPr>
            <p:nvPr/>
          </p:nvSpPr>
          <p:spPr bwMode="auto">
            <a:xfrm>
              <a:off x="72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0" name="Oval 958"/>
            <p:cNvSpPr>
              <a:spLocks noChangeArrowheads="1"/>
            </p:cNvSpPr>
            <p:nvPr/>
          </p:nvSpPr>
          <p:spPr bwMode="auto">
            <a:xfrm>
              <a:off x="72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1" name="Oval 959"/>
            <p:cNvSpPr>
              <a:spLocks noChangeArrowheads="1"/>
            </p:cNvSpPr>
            <p:nvPr/>
          </p:nvSpPr>
          <p:spPr bwMode="auto">
            <a:xfrm>
              <a:off x="72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2" name="Oval 960"/>
            <p:cNvSpPr>
              <a:spLocks noChangeArrowheads="1"/>
            </p:cNvSpPr>
            <p:nvPr/>
          </p:nvSpPr>
          <p:spPr bwMode="auto">
            <a:xfrm>
              <a:off x="72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3" name="Oval 961"/>
            <p:cNvSpPr>
              <a:spLocks noChangeArrowheads="1"/>
            </p:cNvSpPr>
            <p:nvPr/>
          </p:nvSpPr>
          <p:spPr bwMode="auto">
            <a:xfrm>
              <a:off x="86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4" name="Oval 962"/>
            <p:cNvSpPr>
              <a:spLocks noChangeArrowheads="1"/>
            </p:cNvSpPr>
            <p:nvPr/>
          </p:nvSpPr>
          <p:spPr bwMode="auto">
            <a:xfrm>
              <a:off x="86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5" name="Oval 963"/>
            <p:cNvSpPr>
              <a:spLocks noChangeArrowheads="1"/>
            </p:cNvSpPr>
            <p:nvPr/>
          </p:nvSpPr>
          <p:spPr bwMode="auto">
            <a:xfrm>
              <a:off x="86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6" name="Oval 964"/>
            <p:cNvSpPr>
              <a:spLocks noChangeArrowheads="1"/>
            </p:cNvSpPr>
            <p:nvPr/>
          </p:nvSpPr>
          <p:spPr bwMode="auto">
            <a:xfrm>
              <a:off x="86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7" name="Oval 965"/>
            <p:cNvSpPr>
              <a:spLocks noChangeArrowheads="1"/>
            </p:cNvSpPr>
            <p:nvPr/>
          </p:nvSpPr>
          <p:spPr bwMode="auto">
            <a:xfrm>
              <a:off x="86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8" name="Oval 966"/>
            <p:cNvSpPr>
              <a:spLocks noChangeArrowheads="1"/>
            </p:cNvSpPr>
            <p:nvPr/>
          </p:nvSpPr>
          <p:spPr bwMode="auto">
            <a:xfrm>
              <a:off x="86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49" name="Oval 967"/>
            <p:cNvSpPr>
              <a:spLocks noChangeArrowheads="1"/>
            </p:cNvSpPr>
            <p:nvPr/>
          </p:nvSpPr>
          <p:spPr bwMode="auto">
            <a:xfrm>
              <a:off x="86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0" name="Oval 968"/>
            <p:cNvSpPr>
              <a:spLocks noChangeArrowheads="1"/>
            </p:cNvSpPr>
            <p:nvPr/>
          </p:nvSpPr>
          <p:spPr bwMode="auto">
            <a:xfrm>
              <a:off x="86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1" name="Oval 969"/>
            <p:cNvSpPr>
              <a:spLocks noChangeArrowheads="1"/>
            </p:cNvSpPr>
            <p:nvPr/>
          </p:nvSpPr>
          <p:spPr bwMode="auto">
            <a:xfrm>
              <a:off x="100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2" name="Oval 970"/>
            <p:cNvSpPr>
              <a:spLocks noChangeArrowheads="1"/>
            </p:cNvSpPr>
            <p:nvPr/>
          </p:nvSpPr>
          <p:spPr bwMode="auto">
            <a:xfrm>
              <a:off x="100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3" name="Oval 971"/>
            <p:cNvSpPr>
              <a:spLocks noChangeArrowheads="1"/>
            </p:cNvSpPr>
            <p:nvPr/>
          </p:nvSpPr>
          <p:spPr bwMode="auto">
            <a:xfrm>
              <a:off x="100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4" name="Oval 972"/>
            <p:cNvSpPr>
              <a:spLocks noChangeArrowheads="1"/>
            </p:cNvSpPr>
            <p:nvPr/>
          </p:nvSpPr>
          <p:spPr bwMode="auto">
            <a:xfrm>
              <a:off x="100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5" name="Oval 973"/>
            <p:cNvSpPr>
              <a:spLocks noChangeArrowheads="1"/>
            </p:cNvSpPr>
            <p:nvPr/>
          </p:nvSpPr>
          <p:spPr bwMode="auto">
            <a:xfrm>
              <a:off x="100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6" name="Oval 974"/>
            <p:cNvSpPr>
              <a:spLocks noChangeArrowheads="1"/>
            </p:cNvSpPr>
            <p:nvPr/>
          </p:nvSpPr>
          <p:spPr bwMode="auto">
            <a:xfrm>
              <a:off x="100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7" name="Oval 975"/>
            <p:cNvSpPr>
              <a:spLocks noChangeArrowheads="1"/>
            </p:cNvSpPr>
            <p:nvPr/>
          </p:nvSpPr>
          <p:spPr bwMode="auto">
            <a:xfrm>
              <a:off x="114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8" name="Oval 976"/>
            <p:cNvSpPr>
              <a:spLocks noChangeArrowheads="1"/>
            </p:cNvSpPr>
            <p:nvPr/>
          </p:nvSpPr>
          <p:spPr bwMode="auto">
            <a:xfrm>
              <a:off x="114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59" name="Oval 977"/>
            <p:cNvSpPr>
              <a:spLocks noChangeArrowheads="1"/>
            </p:cNvSpPr>
            <p:nvPr/>
          </p:nvSpPr>
          <p:spPr bwMode="auto">
            <a:xfrm>
              <a:off x="114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0" name="Oval 978"/>
            <p:cNvSpPr>
              <a:spLocks noChangeArrowheads="1"/>
            </p:cNvSpPr>
            <p:nvPr/>
          </p:nvSpPr>
          <p:spPr bwMode="auto">
            <a:xfrm>
              <a:off x="114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1" name="Oval 979"/>
            <p:cNvSpPr>
              <a:spLocks noChangeArrowheads="1"/>
            </p:cNvSpPr>
            <p:nvPr/>
          </p:nvSpPr>
          <p:spPr bwMode="auto">
            <a:xfrm>
              <a:off x="114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2" name="Oval 980"/>
            <p:cNvSpPr>
              <a:spLocks noChangeArrowheads="1"/>
            </p:cNvSpPr>
            <p:nvPr/>
          </p:nvSpPr>
          <p:spPr bwMode="auto">
            <a:xfrm>
              <a:off x="114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3" name="Oval 981"/>
            <p:cNvSpPr>
              <a:spLocks noChangeArrowheads="1"/>
            </p:cNvSpPr>
            <p:nvPr/>
          </p:nvSpPr>
          <p:spPr bwMode="auto">
            <a:xfrm>
              <a:off x="128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4" name="Oval 982"/>
            <p:cNvSpPr>
              <a:spLocks noChangeArrowheads="1"/>
            </p:cNvSpPr>
            <p:nvPr/>
          </p:nvSpPr>
          <p:spPr bwMode="auto">
            <a:xfrm>
              <a:off x="128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5" name="Oval 983"/>
            <p:cNvSpPr>
              <a:spLocks noChangeArrowheads="1"/>
            </p:cNvSpPr>
            <p:nvPr/>
          </p:nvSpPr>
          <p:spPr bwMode="auto">
            <a:xfrm>
              <a:off x="128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6" name="Oval 984"/>
            <p:cNvSpPr>
              <a:spLocks noChangeArrowheads="1"/>
            </p:cNvSpPr>
            <p:nvPr/>
          </p:nvSpPr>
          <p:spPr bwMode="auto">
            <a:xfrm>
              <a:off x="128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7" name="Oval 985"/>
            <p:cNvSpPr>
              <a:spLocks noChangeArrowheads="1"/>
            </p:cNvSpPr>
            <p:nvPr/>
          </p:nvSpPr>
          <p:spPr bwMode="auto">
            <a:xfrm>
              <a:off x="128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8" name="Oval 986"/>
            <p:cNvSpPr>
              <a:spLocks noChangeArrowheads="1"/>
            </p:cNvSpPr>
            <p:nvPr/>
          </p:nvSpPr>
          <p:spPr bwMode="auto">
            <a:xfrm>
              <a:off x="128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69" name="Oval 987"/>
            <p:cNvSpPr>
              <a:spLocks noChangeArrowheads="1"/>
            </p:cNvSpPr>
            <p:nvPr/>
          </p:nvSpPr>
          <p:spPr bwMode="auto">
            <a:xfrm>
              <a:off x="128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0" name="Oval 988"/>
            <p:cNvSpPr>
              <a:spLocks noChangeArrowheads="1"/>
            </p:cNvSpPr>
            <p:nvPr/>
          </p:nvSpPr>
          <p:spPr bwMode="auto">
            <a:xfrm>
              <a:off x="128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1" name="Oval 989"/>
            <p:cNvSpPr>
              <a:spLocks noChangeArrowheads="1"/>
            </p:cNvSpPr>
            <p:nvPr/>
          </p:nvSpPr>
          <p:spPr bwMode="auto">
            <a:xfrm>
              <a:off x="141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2" name="Oval 990"/>
            <p:cNvSpPr>
              <a:spLocks noChangeArrowheads="1"/>
            </p:cNvSpPr>
            <p:nvPr/>
          </p:nvSpPr>
          <p:spPr bwMode="auto">
            <a:xfrm>
              <a:off x="141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3" name="Oval 991"/>
            <p:cNvSpPr>
              <a:spLocks noChangeArrowheads="1"/>
            </p:cNvSpPr>
            <p:nvPr/>
          </p:nvSpPr>
          <p:spPr bwMode="auto">
            <a:xfrm>
              <a:off x="141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4" name="Oval 992"/>
            <p:cNvSpPr>
              <a:spLocks noChangeArrowheads="1"/>
            </p:cNvSpPr>
            <p:nvPr/>
          </p:nvSpPr>
          <p:spPr bwMode="auto">
            <a:xfrm>
              <a:off x="141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5" name="Oval 993"/>
            <p:cNvSpPr>
              <a:spLocks noChangeArrowheads="1"/>
            </p:cNvSpPr>
            <p:nvPr/>
          </p:nvSpPr>
          <p:spPr bwMode="auto">
            <a:xfrm>
              <a:off x="141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6" name="Oval 994"/>
            <p:cNvSpPr>
              <a:spLocks noChangeArrowheads="1"/>
            </p:cNvSpPr>
            <p:nvPr/>
          </p:nvSpPr>
          <p:spPr bwMode="auto">
            <a:xfrm>
              <a:off x="141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7" name="Oval 995"/>
            <p:cNvSpPr>
              <a:spLocks noChangeArrowheads="1"/>
            </p:cNvSpPr>
            <p:nvPr/>
          </p:nvSpPr>
          <p:spPr bwMode="auto">
            <a:xfrm>
              <a:off x="141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8" name="Oval 996"/>
            <p:cNvSpPr>
              <a:spLocks noChangeArrowheads="1"/>
            </p:cNvSpPr>
            <p:nvPr/>
          </p:nvSpPr>
          <p:spPr bwMode="auto">
            <a:xfrm>
              <a:off x="141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79" name="Oval 997"/>
            <p:cNvSpPr>
              <a:spLocks noChangeArrowheads="1"/>
            </p:cNvSpPr>
            <p:nvPr/>
          </p:nvSpPr>
          <p:spPr bwMode="auto">
            <a:xfrm>
              <a:off x="100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80" name="Oval 998"/>
            <p:cNvSpPr>
              <a:spLocks noChangeArrowheads="1"/>
            </p:cNvSpPr>
            <p:nvPr/>
          </p:nvSpPr>
          <p:spPr bwMode="auto">
            <a:xfrm>
              <a:off x="100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81" name="Oval 999"/>
            <p:cNvSpPr>
              <a:spLocks noChangeArrowheads="1"/>
            </p:cNvSpPr>
            <p:nvPr/>
          </p:nvSpPr>
          <p:spPr bwMode="auto">
            <a:xfrm>
              <a:off x="114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682" name="Oval 1000"/>
            <p:cNvSpPr>
              <a:spLocks noChangeArrowheads="1"/>
            </p:cNvSpPr>
            <p:nvPr/>
          </p:nvSpPr>
          <p:spPr bwMode="auto">
            <a:xfrm>
              <a:off x="114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grpSp>
      <p:grpSp>
        <p:nvGrpSpPr>
          <p:cNvPr id="13324" name="Group 365"/>
          <p:cNvGrpSpPr>
            <a:grpSpLocks/>
          </p:cNvGrpSpPr>
          <p:nvPr/>
        </p:nvGrpSpPr>
        <p:grpSpPr bwMode="auto">
          <a:xfrm>
            <a:off x="6122988" y="1606550"/>
            <a:ext cx="2457450" cy="2117725"/>
            <a:chOff x="0" y="0"/>
            <a:chExt cx="1548" cy="1334"/>
          </a:xfrm>
        </p:grpSpPr>
        <p:sp>
          <p:nvSpPr>
            <p:cNvPr id="13505" name="Rectangle 1002"/>
            <p:cNvSpPr>
              <a:spLocks noChangeArrowheads="1"/>
            </p:cNvSpPr>
            <p:nvPr/>
          </p:nvSpPr>
          <p:spPr bwMode="auto">
            <a:xfrm>
              <a:off x="0" y="0"/>
              <a:ext cx="1548" cy="1334"/>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13506" name="Oval 1003"/>
            <p:cNvSpPr>
              <a:spLocks noChangeArrowheads="1"/>
            </p:cNvSpPr>
            <p:nvPr/>
          </p:nvSpPr>
          <p:spPr bwMode="auto">
            <a:xfrm>
              <a:off x="3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07" name="Oval 1004"/>
            <p:cNvSpPr>
              <a:spLocks noChangeArrowheads="1"/>
            </p:cNvSpPr>
            <p:nvPr/>
          </p:nvSpPr>
          <p:spPr bwMode="auto">
            <a:xfrm>
              <a:off x="3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08" name="Oval 1005"/>
            <p:cNvSpPr>
              <a:spLocks noChangeArrowheads="1"/>
            </p:cNvSpPr>
            <p:nvPr/>
          </p:nvSpPr>
          <p:spPr bwMode="auto">
            <a:xfrm>
              <a:off x="3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09" name="Oval 1006"/>
            <p:cNvSpPr>
              <a:spLocks noChangeArrowheads="1"/>
            </p:cNvSpPr>
            <p:nvPr/>
          </p:nvSpPr>
          <p:spPr bwMode="auto">
            <a:xfrm>
              <a:off x="3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0" name="Oval 1007"/>
            <p:cNvSpPr>
              <a:spLocks noChangeArrowheads="1"/>
            </p:cNvSpPr>
            <p:nvPr/>
          </p:nvSpPr>
          <p:spPr bwMode="auto">
            <a:xfrm>
              <a:off x="3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1" name="Oval 1008"/>
            <p:cNvSpPr>
              <a:spLocks noChangeArrowheads="1"/>
            </p:cNvSpPr>
            <p:nvPr/>
          </p:nvSpPr>
          <p:spPr bwMode="auto">
            <a:xfrm>
              <a:off x="3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2" name="Oval 1009"/>
            <p:cNvSpPr>
              <a:spLocks noChangeArrowheads="1"/>
            </p:cNvSpPr>
            <p:nvPr/>
          </p:nvSpPr>
          <p:spPr bwMode="auto">
            <a:xfrm>
              <a:off x="3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3" name="Oval 1010"/>
            <p:cNvSpPr>
              <a:spLocks noChangeArrowheads="1"/>
            </p:cNvSpPr>
            <p:nvPr/>
          </p:nvSpPr>
          <p:spPr bwMode="auto">
            <a:xfrm>
              <a:off x="3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4" name="Oval 1011"/>
            <p:cNvSpPr>
              <a:spLocks noChangeArrowheads="1"/>
            </p:cNvSpPr>
            <p:nvPr/>
          </p:nvSpPr>
          <p:spPr bwMode="auto">
            <a:xfrm>
              <a:off x="17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5" name="Oval 1012"/>
            <p:cNvSpPr>
              <a:spLocks noChangeArrowheads="1"/>
            </p:cNvSpPr>
            <p:nvPr/>
          </p:nvSpPr>
          <p:spPr bwMode="auto">
            <a:xfrm>
              <a:off x="17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6" name="Oval 1013"/>
            <p:cNvSpPr>
              <a:spLocks noChangeArrowheads="1"/>
            </p:cNvSpPr>
            <p:nvPr/>
          </p:nvSpPr>
          <p:spPr bwMode="auto">
            <a:xfrm>
              <a:off x="17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7" name="Oval 1014"/>
            <p:cNvSpPr>
              <a:spLocks noChangeArrowheads="1"/>
            </p:cNvSpPr>
            <p:nvPr/>
          </p:nvSpPr>
          <p:spPr bwMode="auto">
            <a:xfrm>
              <a:off x="17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8" name="Oval 1015"/>
            <p:cNvSpPr>
              <a:spLocks noChangeArrowheads="1"/>
            </p:cNvSpPr>
            <p:nvPr/>
          </p:nvSpPr>
          <p:spPr bwMode="auto">
            <a:xfrm>
              <a:off x="17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19" name="Oval 1016"/>
            <p:cNvSpPr>
              <a:spLocks noChangeArrowheads="1"/>
            </p:cNvSpPr>
            <p:nvPr/>
          </p:nvSpPr>
          <p:spPr bwMode="auto">
            <a:xfrm>
              <a:off x="17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0" name="Oval 1017"/>
            <p:cNvSpPr>
              <a:spLocks noChangeArrowheads="1"/>
            </p:cNvSpPr>
            <p:nvPr/>
          </p:nvSpPr>
          <p:spPr bwMode="auto">
            <a:xfrm>
              <a:off x="17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1" name="Oval 1018"/>
            <p:cNvSpPr>
              <a:spLocks noChangeArrowheads="1"/>
            </p:cNvSpPr>
            <p:nvPr/>
          </p:nvSpPr>
          <p:spPr bwMode="auto">
            <a:xfrm>
              <a:off x="17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2" name="Oval 1019"/>
            <p:cNvSpPr>
              <a:spLocks noChangeArrowheads="1"/>
            </p:cNvSpPr>
            <p:nvPr/>
          </p:nvSpPr>
          <p:spPr bwMode="auto">
            <a:xfrm>
              <a:off x="31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3" name="Oval 1020"/>
            <p:cNvSpPr>
              <a:spLocks noChangeArrowheads="1"/>
            </p:cNvSpPr>
            <p:nvPr/>
          </p:nvSpPr>
          <p:spPr bwMode="auto">
            <a:xfrm>
              <a:off x="31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4" name="Oval 1021"/>
            <p:cNvSpPr>
              <a:spLocks noChangeArrowheads="1"/>
            </p:cNvSpPr>
            <p:nvPr/>
          </p:nvSpPr>
          <p:spPr bwMode="auto">
            <a:xfrm>
              <a:off x="31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5" name="Oval 1022"/>
            <p:cNvSpPr>
              <a:spLocks noChangeArrowheads="1"/>
            </p:cNvSpPr>
            <p:nvPr/>
          </p:nvSpPr>
          <p:spPr bwMode="auto">
            <a:xfrm>
              <a:off x="31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6" name="Oval 1023"/>
            <p:cNvSpPr>
              <a:spLocks noChangeArrowheads="1"/>
            </p:cNvSpPr>
            <p:nvPr/>
          </p:nvSpPr>
          <p:spPr bwMode="auto">
            <a:xfrm>
              <a:off x="31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7" name="Oval 1024"/>
            <p:cNvSpPr>
              <a:spLocks noChangeArrowheads="1"/>
            </p:cNvSpPr>
            <p:nvPr/>
          </p:nvSpPr>
          <p:spPr bwMode="auto">
            <a:xfrm>
              <a:off x="31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8" name="Oval 1025"/>
            <p:cNvSpPr>
              <a:spLocks noChangeArrowheads="1"/>
            </p:cNvSpPr>
            <p:nvPr/>
          </p:nvSpPr>
          <p:spPr bwMode="auto">
            <a:xfrm>
              <a:off x="31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29" name="Oval 1026"/>
            <p:cNvSpPr>
              <a:spLocks noChangeArrowheads="1"/>
            </p:cNvSpPr>
            <p:nvPr/>
          </p:nvSpPr>
          <p:spPr bwMode="auto">
            <a:xfrm>
              <a:off x="31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0" name="Oval 1027"/>
            <p:cNvSpPr>
              <a:spLocks noChangeArrowheads="1"/>
            </p:cNvSpPr>
            <p:nvPr/>
          </p:nvSpPr>
          <p:spPr bwMode="auto">
            <a:xfrm>
              <a:off x="452"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1" name="Oval 1028"/>
            <p:cNvSpPr>
              <a:spLocks noChangeArrowheads="1"/>
            </p:cNvSpPr>
            <p:nvPr/>
          </p:nvSpPr>
          <p:spPr bwMode="auto">
            <a:xfrm>
              <a:off x="452"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2" name="Oval 1029"/>
            <p:cNvSpPr>
              <a:spLocks noChangeArrowheads="1"/>
            </p:cNvSpPr>
            <p:nvPr/>
          </p:nvSpPr>
          <p:spPr bwMode="auto">
            <a:xfrm>
              <a:off x="452"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3" name="Oval 1030"/>
            <p:cNvSpPr>
              <a:spLocks noChangeArrowheads="1"/>
            </p:cNvSpPr>
            <p:nvPr/>
          </p:nvSpPr>
          <p:spPr bwMode="auto">
            <a:xfrm>
              <a:off x="452"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4" name="Oval 1031"/>
            <p:cNvSpPr>
              <a:spLocks noChangeArrowheads="1"/>
            </p:cNvSpPr>
            <p:nvPr/>
          </p:nvSpPr>
          <p:spPr bwMode="auto">
            <a:xfrm>
              <a:off x="452"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5" name="Oval 1032"/>
            <p:cNvSpPr>
              <a:spLocks noChangeArrowheads="1"/>
            </p:cNvSpPr>
            <p:nvPr/>
          </p:nvSpPr>
          <p:spPr bwMode="auto">
            <a:xfrm>
              <a:off x="452"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6" name="Oval 1033"/>
            <p:cNvSpPr>
              <a:spLocks noChangeArrowheads="1"/>
            </p:cNvSpPr>
            <p:nvPr/>
          </p:nvSpPr>
          <p:spPr bwMode="auto">
            <a:xfrm>
              <a:off x="452"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7" name="Oval 1034"/>
            <p:cNvSpPr>
              <a:spLocks noChangeArrowheads="1"/>
            </p:cNvSpPr>
            <p:nvPr/>
          </p:nvSpPr>
          <p:spPr bwMode="auto">
            <a:xfrm>
              <a:off x="452"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8" name="Oval 1035"/>
            <p:cNvSpPr>
              <a:spLocks noChangeArrowheads="1"/>
            </p:cNvSpPr>
            <p:nvPr/>
          </p:nvSpPr>
          <p:spPr bwMode="auto">
            <a:xfrm>
              <a:off x="59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39" name="Oval 1036"/>
            <p:cNvSpPr>
              <a:spLocks noChangeArrowheads="1"/>
            </p:cNvSpPr>
            <p:nvPr/>
          </p:nvSpPr>
          <p:spPr bwMode="auto">
            <a:xfrm>
              <a:off x="59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0" name="Oval 1037"/>
            <p:cNvSpPr>
              <a:spLocks noChangeArrowheads="1"/>
            </p:cNvSpPr>
            <p:nvPr/>
          </p:nvSpPr>
          <p:spPr bwMode="auto">
            <a:xfrm>
              <a:off x="59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1" name="Oval 1038"/>
            <p:cNvSpPr>
              <a:spLocks noChangeArrowheads="1"/>
            </p:cNvSpPr>
            <p:nvPr/>
          </p:nvSpPr>
          <p:spPr bwMode="auto">
            <a:xfrm>
              <a:off x="59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2" name="Oval 1039"/>
            <p:cNvSpPr>
              <a:spLocks noChangeArrowheads="1"/>
            </p:cNvSpPr>
            <p:nvPr/>
          </p:nvSpPr>
          <p:spPr bwMode="auto">
            <a:xfrm>
              <a:off x="59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3" name="Oval 1040"/>
            <p:cNvSpPr>
              <a:spLocks noChangeArrowheads="1"/>
            </p:cNvSpPr>
            <p:nvPr/>
          </p:nvSpPr>
          <p:spPr bwMode="auto">
            <a:xfrm>
              <a:off x="59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4" name="Oval 1041"/>
            <p:cNvSpPr>
              <a:spLocks noChangeArrowheads="1"/>
            </p:cNvSpPr>
            <p:nvPr/>
          </p:nvSpPr>
          <p:spPr bwMode="auto">
            <a:xfrm>
              <a:off x="59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5" name="Oval 1042"/>
            <p:cNvSpPr>
              <a:spLocks noChangeArrowheads="1"/>
            </p:cNvSpPr>
            <p:nvPr/>
          </p:nvSpPr>
          <p:spPr bwMode="auto">
            <a:xfrm>
              <a:off x="59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6" name="Oval 1043"/>
            <p:cNvSpPr>
              <a:spLocks noChangeArrowheads="1"/>
            </p:cNvSpPr>
            <p:nvPr/>
          </p:nvSpPr>
          <p:spPr bwMode="auto">
            <a:xfrm>
              <a:off x="72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7" name="Oval 1044"/>
            <p:cNvSpPr>
              <a:spLocks noChangeArrowheads="1"/>
            </p:cNvSpPr>
            <p:nvPr/>
          </p:nvSpPr>
          <p:spPr bwMode="auto">
            <a:xfrm>
              <a:off x="72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8" name="Oval 1045"/>
            <p:cNvSpPr>
              <a:spLocks noChangeArrowheads="1"/>
            </p:cNvSpPr>
            <p:nvPr/>
          </p:nvSpPr>
          <p:spPr bwMode="auto">
            <a:xfrm>
              <a:off x="72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49" name="Oval 1046"/>
            <p:cNvSpPr>
              <a:spLocks noChangeArrowheads="1"/>
            </p:cNvSpPr>
            <p:nvPr/>
          </p:nvSpPr>
          <p:spPr bwMode="auto">
            <a:xfrm>
              <a:off x="72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0" name="Oval 1047"/>
            <p:cNvSpPr>
              <a:spLocks noChangeArrowheads="1"/>
            </p:cNvSpPr>
            <p:nvPr/>
          </p:nvSpPr>
          <p:spPr bwMode="auto">
            <a:xfrm>
              <a:off x="72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1" name="Oval 1048"/>
            <p:cNvSpPr>
              <a:spLocks noChangeArrowheads="1"/>
            </p:cNvSpPr>
            <p:nvPr/>
          </p:nvSpPr>
          <p:spPr bwMode="auto">
            <a:xfrm>
              <a:off x="72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2" name="Oval 1049"/>
            <p:cNvSpPr>
              <a:spLocks noChangeArrowheads="1"/>
            </p:cNvSpPr>
            <p:nvPr/>
          </p:nvSpPr>
          <p:spPr bwMode="auto">
            <a:xfrm>
              <a:off x="72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3" name="Oval 1050"/>
            <p:cNvSpPr>
              <a:spLocks noChangeArrowheads="1"/>
            </p:cNvSpPr>
            <p:nvPr/>
          </p:nvSpPr>
          <p:spPr bwMode="auto">
            <a:xfrm>
              <a:off x="72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4" name="Oval 1051"/>
            <p:cNvSpPr>
              <a:spLocks noChangeArrowheads="1"/>
            </p:cNvSpPr>
            <p:nvPr/>
          </p:nvSpPr>
          <p:spPr bwMode="auto">
            <a:xfrm>
              <a:off x="86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5" name="Oval 1052"/>
            <p:cNvSpPr>
              <a:spLocks noChangeArrowheads="1"/>
            </p:cNvSpPr>
            <p:nvPr/>
          </p:nvSpPr>
          <p:spPr bwMode="auto">
            <a:xfrm>
              <a:off x="86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6" name="Oval 1053"/>
            <p:cNvSpPr>
              <a:spLocks noChangeArrowheads="1"/>
            </p:cNvSpPr>
            <p:nvPr/>
          </p:nvSpPr>
          <p:spPr bwMode="auto">
            <a:xfrm>
              <a:off x="86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7" name="Oval 1054"/>
            <p:cNvSpPr>
              <a:spLocks noChangeArrowheads="1"/>
            </p:cNvSpPr>
            <p:nvPr/>
          </p:nvSpPr>
          <p:spPr bwMode="auto">
            <a:xfrm>
              <a:off x="86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8" name="Oval 1055"/>
            <p:cNvSpPr>
              <a:spLocks noChangeArrowheads="1"/>
            </p:cNvSpPr>
            <p:nvPr/>
          </p:nvSpPr>
          <p:spPr bwMode="auto">
            <a:xfrm>
              <a:off x="86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59" name="Oval 1056"/>
            <p:cNvSpPr>
              <a:spLocks noChangeArrowheads="1"/>
            </p:cNvSpPr>
            <p:nvPr/>
          </p:nvSpPr>
          <p:spPr bwMode="auto">
            <a:xfrm>
              <a:off x="86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0" name="Oval 1057"/>
            <p:cNvSpPr>
              <a:spLocks noChangeArrowheads="1"/>
            </p:cNvSpPr>
            <p:nvPr/>
          </p:nvSpPr>
          <p:spPr bwMode="auto">
            <a:xfrm>
              <a:off x="86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1" name="Oval 1058"/>
            <p:cNvSpPr>
              <a:spLocks noChangeArrowheads="1"/>
            </p:cNvSpPr>
            <p:nvPr/>
          </p:nvSpPr>
          <p:spPr bwMode="auto">
            <a:xfrm>
              <a:off x="86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2" name="Oval 1059"/>
            <p:cNvSpPr>
              <a:spLocks noChangeArrowheads="1"/>
            </p:cNvSpPr>
            <p:nvPr/>
          </p:nvSpPr>
          <p:spPr bwMode="auto">
            <a:xfrm>
              <a:off x="100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3" name="Oval 1060"/>
            <p:cNvSpPr>
              <a:spLocks noChangeArrowheads="1"/>
            </p:cNvSpPr>
            <p:nvPr/>
          </p:nvSpPr>
          <p:spPr bwMode="auto">
            <a:xfrm>
              <a:off x="100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4" name="Oval 1061"/>
            <p:cNvSpPr>
              <a:spLocks noChangeArrowheads="1"/>
            </p:cNvSpPr>
            <p:nvPr/>
          </p:nvSpPr>
          <p:spPr bwMode="auto">
            <a:xfrm>
              <a:off x="100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5" name="Oval 1062"/>
            <p:cNvSpPr>
              <a:spLocks noChangeArrowheads="1"/>
            </p:cNvSpPr>
            <p:nvPr/>
          </p:nvSpPr>
          <p:spPr bwMode="auto">
            <a:xfrm>
              <a:off x="100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6" name="Oval 1063"/>
            <p:cNvSpPr>
              <a:spLocks noChangeArrowheads="1"/>
            </p:cNvSpPr>
            <p:nvPr/>
          </p:nvSpPr>
          <p:spPr bwMode="auto">
            <a:xfrm>
              <a:off x="100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7" name="Oval 1064"/>
            <p:cNvSpPr>
              <a:spLocks noChangeArrowheads="1"/>
            </p:cNvSpPr>
            <p:nvPr/>
          </p:nvSpPr>
          <p:spPr bwMode="auto">
            <a:xfrm>
              <a:off x="100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8" name="Oval 1065"/>
            <p:cNvSpPr>
              <a:spLocks noChangeArrowheads="1"/>
            </p:cNvSpPr>
            <p:nvPr/>
          </p:nvSpPr>
          <p:spPr bwMode="auto">
            <a:xfrm>
              <a:off x="114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69" name="Oval 1066"/>
            <p:cNvSpPr>
              <a:spLocks noChangeArrowheads="1"/>
            </p:cNvSpPr>
            <p:nvPr/>
          </p:nvSpPr>
          <p:spPr bwMode="auto">
            <a:xfrm>
              <a:off x="114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0" name="Oval 1067"/>
            <p:cNvSpPr>
              <a:spLocks noChangeArrowheads="1"/>
            </p:cNvSpPr>
            <p:nvPr/>
          </p:nvSpPr>
          <p:spPr bwMode="auto">
            <a:xfrm>
              <a:off x="114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1" name="Oval 1068"/>
            <p:cNvSpPr>
              <a:spLocks noChangeArrowheads="1"/>
            </p:cNvSpPr>
            <p:nvPr/>
          </p:nvSpPr>
          <p:spPr bwMode="auto">
            <a:xfrm>
              <a:off x="114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2" name="Oval 1069"/>
            <p:cNvSpPr>
              <a:spLocks noChangeArrowheads="1"/>
            </p:cNvSpPr>
            <p:nvPr/>
          </p:nvSpPr>
          <p:spPr bwMode="auto">
            <a:xfrm>
              <a:off x="114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3" name="Oval 1070"/>
            <p:cNvSpPr>
              <a:spLocks noChangeArrowheads="1"/>
            </p:cNvSpPr>
            <p:nvPr/>
          </p:nvSpPr>
          <p:spPr bwMode="auto">
            <a:xfrm>
              <a:off x="114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4" name="Oval 1071"/>
            <p:cNvSpPr>
              <a:spLocks noChangeArrowheads="1"/>
            </p:cNvSpPr>
            <p:nvPr/>
          </p:nvSpPr>
          <p:spPr bwMode="auto">
            <a:xfrm>
              <a:off x="128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5" name="Oval 1072"/>
            <p:cNvSpPr>
              <a:spLocks noChangeArrowheads="1"/>
            </p:cNvSpPr>
            <p:nvPr/>
          </p:nvSpPr>
          <p:spPr bwMode="auto">
            <a:xfrm>
              <a:off x="128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6" name="Oval 1073"/>
            <p:cNvSpPr>
              <a:spLocks noChangeArrowheads="1"/>
            </p:cNvSpPr>
            <p:nvPr/>
          </p:nvSpPr>
          <p:spPr bwMode="auto">
            <a:xfrm>
              <a:off x="128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7" name="Oval 1074"/>
            <p:cNvSpPr>
              <a:spLocks noChangeArrowheads="1"/>
            </p:cNvSpPr>
            <p:nvPr/>
          </p:nvSpPr>
          <p:spPr bwMode="auto">
            <a:xfrm>
              <a:off x="128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8" name="Oval 1075"/>
            <p:cNvSpPr>
              <a:spLocks noChangeArrowheads="1"/>
            </p:cNvSpPr>
            <p:nvPr/>
          </p:nvSpPr>
          <p:spPr bwMode="auto">
            <a:xfrm>
              <a:off x="128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79" name="Oval 1076"/>
            <p:cNvSpPr>
              <a:spLocks noChangeArrowheads="1"/>
            </p:cNvSpPr>
            <p:nvPr/>
          </p:nvSpPr>
          <p:spPr bwMode="auto">
            <a:xfrm>
              <a:off x="128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0" name="Oval 1077"/>
            <p:cNvSpPr>
              <a:spLocks noChangeArrowheads="1"/>
            </p:cNvSpPr>
            <p:nvPr/>
          </p:nvSpPr>
          <p:spPr bwMode="auto">
            <a:xfrm>
              <a:off x="128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1" name="Oval 1078"/>
            <p:cNvSpPr>
              <a:spLocks noChangeArrowheads="1"/>
            </p:cNvSpPr>
            <p:nvPr/>
          </p:nvSpPr>
          <p:spPr bwMode="auto">
            <a:xfrm>
              <a:off x="128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2" name="Oval 1079"/>
            <p:cNvSpPr>
              <a:spLocks noChangeArrowheads="1"/>
            </p:cNvSpPr>
            <p:nvPr/>
          </p:nvSpPr>
          <p:spPr bwMode="auto">
            <a:xfrm>
              <a:off x="141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3" name="Oval 1080"/>
            <p:cNvSpPr>
              <a:spLocks noChangeArrowheads="1"/>
            </p:cNvSpPr>
            <p:nvPr/>
          </p:nvSpPr>
          <p:spPr bwMode="auto">
            <a:xfrm>
              <a:off x="141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4" name="Oval 1081"/>
            <p:cNvSpPr>
              <a:spLocks noChangeArrowheads="1"/>
            </p:cNvSpPr>
            <p:nvPr/>
          </p:nvSpPr>
          <p:spPr bwMode="auto">
            <a:xfrm>
              <a:off x="141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5" name="Oval 1082"/>
            <p:cNvSpPr>
              <a:spLocks noChangeArrowheads="1"/>
            </p:cNvSpPr>
            <p:nvPr/>
          </p:nvSpPr>
          <p:spPr bwMode="auto">
            <a:xfrm>
              <a:off x="141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6" name="Oval 1083"/>
            <p:cNvSpPr>
              <a:spLocks noChangeArrowheads="1"/>
            </p:cNvSpPr>
            <p:nvPr/>
          </p:nvSpPr>
          <p:spPr bwMode="auto">
            <a:xfrm>
              <a:off x="141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7" name="Oval 1084"/>
            <p:cNvSpPr>
              <a:spLocks noChangeArrowheads="1"/>
            </p:cNvSpPr>
            <p:nvPr/>
          </p:nvSpPr>
          <p:spPr bwMode="auto">
            <a:xfrm>
              <a:off x="141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8" name="Oval 1085"/>
            <p:cNvSpPr>
              <a:spLocks noChangeArrowheads="1"/>
            </p:cNvSpPr>
            <p:nvPr/>
          </p:nvSpPr>
          <p:spPr bwMode="auto">
            <a:xfrm>
              <a:off x="141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89" name="Oval 1086"/>
            <p:cNvSpPr>
              <a:spLocks noChangeArrowheads="1"/>
            </p:cNvSpPr>
            <p:nvPr/>
          </p:nvSpPr>
          <p:spPr bwMode="auto">
            <a:xfrm>
              <a:off x="141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90" name="Oval 1087"/>
            <p:cNvSpPr>
              <a:spLocks noChangeArrowheads="1"/>
            </p:cNvSpPr>
            <p:nvPr/>
          </p:nvSpPr>
          <p:spPr bwMode="auto">
            <a:xfrm>
              <a:off x="100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91" name="Oval 1088"/>
            <p:cNvSpPr>
              <a:spLocks noChangeArrowheads="1"/>
            </p:cNvSpPr>
            <p:nvPr/>
          </p:nvSpPr>
          <p:spPr bwMode="auto">
            <a:xfrm>
              <a:off x="100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92" name="Oval 1089"/>
            <p:cNvSpPr>
              <a:spLocks noChangeArrowheads="1"/>
            </p:cNvSpPr>
            <p:nvPr/>
          </p:nvSpPr>
          <p:spPr bwMode="auto">
            <a:xfrm>
              <a:off x="114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93" name="Oval 1090"/>
            <p:cNvSpPr>
              <a:spLocks noChangeArrowheads="1"/>
            </p:cNvSpPr>
            <p:nvPr/>
          </p:nvSpPr>
          <p:spPr bwMode="auto">
            <a:xfrm>
              <a:off x="114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grpSp>
      <p:grpSp>
        <p:nvGrpSpPr>
          <p:cNvPr id="13325" name="Group 455"/>
          <p:cNvGrpSpPr>
            <a:grpSpLocks/>
          </p:cNvGrpSpPr>
          <p:nvPr/>
        </p:nvGrpSpPr>
        <p:grpSpPr bwMode="auto">
          <a:xfrm>
            <a:off x="3052763" y="-893763"/>
            <a:ext cx="2457450" cy="2112963"/>
            <a:chOff x="0" y="0"/>
            <a:chExt cx="1548" cy="1334"/>
          </a:xfrm>
        </p:grpSpPr>
        <p:sp>
          <p:nvSpPr>
            <p:cNvPr id="13416" name="Rectangle 1092"/>
            <p:cNvSpPr>
              <a:spLocks noChangeArrowheads="1"/>
            </p:cNvSpPr>
            <p:nvPr/>
          </p:nvSpPr>
          <p:spPr bwMode="auto">
            <a:xfrm>
              <a:off x="0" y="0"/>
              <a:ext cx="1548" cy="1334"/>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13417" name="Oval 1093"/>
            <p:cNvSpPr>
              <a:spLocks noChangeArrowheads="1"/>
            </p:cNvSpPr>
            <p:nvPr/>
          </p:nvSpPr>
          <p:spPr bwMode="auto">
            <a:xfrm>
              <a:off x="3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18" name="Oval 1094"/>
            <p:cNvSpPr>
              <a:spLocks noChangeArrowheads="1"/>
            </p:cNvSpPr>
            <p:nvPr/>
          </p:nvSpPr>
          <p:spPr bwMode="auto">
            <a:xfrm>
              <a:off x="3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19" name="Oval 1095"/>
            <p:cNvSpPr>
              <a:spLocks noChangeArrowheads="1"/>
            </p:cNvSpPr>
            <p:nvPr/>
          </p:nvSpPr>
          <p:spPr bwMode="auto">
            <a:xfrm>
              <a:off x="3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0" name="Oval 1096"/>
            <p:cNvSpPr>
              <a:spLocks noChangeArrowheads="1"/>
            </p:cNvSpPr>
            <p:nvPr/>
          </p:nvSpPr>
          <p:spPr bwMode="auto">
            <a:xfrm>
              <a:off x="3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1" name="Oval 1097"/>
            <p:cNvSpPr>
              <a:spLocks noChangeArrowheads="1"/>
            </p:cNvSpPr>
            <p:nvPr/>
          </p:nvSpPr>
          <p:spPr bwMode="auto">
            <a:xfrm>
              <a:off x="3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2" name="Oval 1098"/>
            <p:cNvSpPr>
              <a:spLocks noChangeArrowheads="1"/>
            </p:cNvSpPr>
            <p:nvPr/>
          </p:nvSpPr>
          <p:spPr bwMode="auto">
            <a:xfrm>
              <a:off x="3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3" name="Oval 1099"/>
            <p:cNvSpPr>
              <a:spLocks noChangeArrowheads="1"/>
            </p:cNvSpPr>
            <p:nvPr/>
          </p:nvSpPr>
          <p:spPr bwMode="auto">
            <a:xfrm>
              <a:off x="3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4" name="Oval 1100"/>
            <p:cNvSpPr>
              <a:spLocks noChangeArrowheads="1"/>
            </p:cNvSpPr>
            <p:nvPr/>
          </p:nvSpPr>
          <p:spPr bwMode="auto">
            <a:xfrm>
              <a:off x="3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5" name="Oval 1101"/>
            <p:cNvSpPr>
              <a:spLocks noChangeArrowheads="1"/>
            </p:cNvSpPr>
            <p:nvPr/>
          </p:nvSpPr>
          <p:spPr bwMode="auto">
            <a:xfrm>
              <a:off x="17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6" name="Oval 1102"/>
            <p:cNvSpPr>
              <a:spLocks noChangeArrowheads="1"/>
            </p:cNvSpPr>
            <p:nvPr/>
          </p:nvSpPr>
          <p:spPr bwMode="auto">
            <a:xfrm>
              <a:off x="17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7" name="Oval 1103"/>
            <p:cNvSpPr>
              <a:spLocks noChangeArrowheads="1"/>
            </p:cNvSpPr>
            <p:nvPr/>
          </p:nvSpPr>
          <p:spPr bwMode="auto">
            <a:xfrm>
              <a:off x="17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8" name="Oval 1104"/>
            <p:cNvSpPr>
              <a:spLocks noChangeArrowheads="1"/>
            </p:cNvSpPr>
            <p:nvPr/>
          </p:nvSpPr>
          <p:spPr bwMode="auto">
            <a:xfrm>
              <a:off x="17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29" name="Oval 1105"/>
            <p:cNvSpPr>
              <a:spLocks noChangeArrowheads="1"/>
            </p:cNvSpPr>
            <p:nvPr/>
          </p:nvSpPr>
          <p:spPr bwMode="auto">
            <a:xfrm>
              <a:off x="17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0" name="Oval 1106"/>
            <p:cNvSpPr>
              <a:spLocks noChangeArrowheads="1"/>
            </p:cNvSpPr>
            <p:nvPr/>
          </p:nvSpPr>
          <p:spPr bwMode="auto">
            <a:xfrm>
              <a:off x="17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1" name="Oval 1107"/>
            <p:cNvSpPr>
              <a:spLocks noChangeArrowheads="1"/>
            </p:cNvSpPr>
            <p:nvPr/>
          </p:nvSpPr>
          <p:spPr bwMode="auto">
            <a:xfrm>
              <a:off x="17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2" name="Oval 1108"/>
            <p:cNvSpPr>
              <a:spLocks noChangeArrowheads="1"/>
            </p:cNvSpPr>
            <p:nvPr/>
          </p:nvSpPr>
          <p:spPr bwMode="auto">
            <a:xfrm>
              <a:off x="17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3" name="Oval 1109"/>
            <p:cNvSpPr>
              <a:spLocks noChangeArrowheads="1"/>
            </p:cNvSpPr>
            <p:nvPr/>
          </p:nvSpPr>
          <p:spPr bwMode="auto">
            <a:xfrm>
              <a:off x="31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4" name="Oval 1110"/>
            <p:cNvSpPr>
              <a:spLocks noChangeArrowheads="1"/>
            </p:cNvSpPr>
            <p:nvPr/>
          </p:nvSpPr>
          <p:spPr bwMode="auto">
            <a:xfrm>
              <a:off x="31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5" name="Oval 1111"/>
            <p:cNvSpPr>
              <a:spLocks noChangeArrowheads="1"/>
            </p:cNvSpPr>
            <p:nvPr/>
          </p:nvSpPr>
          <p:spPr bwMode="auto">
            <a:xfrm>
              <a:off x="31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6" name="Oval 1112"/>
            <p:cNvSpPr>
              <a:spLocks noChangeArrowheads="1"/>
            </p:cNvSpPr>
            <p:nvPr/>
          </p:nvSpPr>
          <p:spPr bwMode="auto">
            <a:xfrm>
              <a:off x="31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7" name="Oval 1113"/>
            <p:cNvSpPr>
              <a:spLocks noChangeArrowheads="1"/>
            </p:cNvSpPr>
            <p:nvPr/>
          </p:nvSpPr>
          <p:spPr bwMode="auto">
            <a:xfrm>
              <a:off x="31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8" name="Oval 1114"/>
            <p:cNvSpPr>
              <a:spLocks noChangeArrowheads="1"/>
            </p:cNvSpPr>
            <p:nvPr/>
          </p:nvSpPr>
          <p:spPr bwMode="auto">
            <a:xfrm>
              <a:off x="31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39" name="Oval 1115"/>
            <p:cNvSpPr>
              <a:spLocks noChangeArrowheads="1"/>
            </p:cNvSpPr>
            <p:nvPr/>
          </p:nvSpPr>
          <p:spPr bwMode="auto">
            <a:xfrm>
              <a:off x="31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0" name="Oval 1116"/>
            <p:cNvSpPr>
              <a:spLocks noChangeArrowheads="1"/>
            </p:cNvSpPr>
            <p:nvPr/>
          </p:nvSpPr>
          <p:spPr bwMode="auto">
            <a:xfrm>
              <a:off x="31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1" name="Oval 1117"/>
            <p:cNvSpPr>
              <a:spLocks noChangeArrowheads="1"/>
            </p:cNvSpPr>
            <p:nvPr/>
          </p:nvSpPr>
          <p:spPr bwMode="auto">
            <a:xfrm>
              <a:off x="452"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2" name="Oval 1118"/>
            <p:cNvSpPr>
              <a:spLocks noChangeArrowheads="1"/>
            </p:cNvSpPr>
            <p:nvPr/>
          </p:nvSpPr>
          <p:spPr bwMode="auto">
            <a:xfrm>
              <a:off x="452"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3" name="Oval 1119"/>
            <p:cNvSpPr>
              <a:spLocks noChangeArrowheads="1"/>
            </p:cNvSpPr>
            <p:nvPr/>
          </p:nvSpPr>
          <p:spPr bwMode="auto">
            <a:xfrm>
              <a:off x="452"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4" name="Oval 1120"/>
            <p:cNvSpPr>
              <a:spLocks noChangeArrowheads="1"/>
            </p:cNvSpPr>
            <p:nvPr/>
          </p:nvSpPr>
          <p:spPr bwMode="auto">
            <a:xfrm>
              <a:off x="452"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5" name="Oval 1121"/>
            <p:cNvSpPr>
              <a:spLocks noChangeArrowheads="1"/>
            </p:cNvSpPr>
            <p:nvPr/>
          </p:nvSpPr>
          <p:spPr bwMode="auto">
            <a:xfrm>
              <a:off x="452"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6" name="Oval 1122"/>
            <p:cNvSpPr>
              <a:spLocks noChangeArrowheads="1"/>
            </p:cNvSpPr>
            <p:nvPr/>
          </p:nvSpPr>
          <p:spPr bwMode="auto">
            <a:xfrm>
              <a:off x="452"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7" name="Oval 1123"/>
            <p:cNvSpPr>
              <a:spLocks noChangeArrowheads="1"/>
            </p:cNvSpPr>
            <p:nvPr/>
          </p:nvSpPr>
          <p:spPr bwMode="auto">
            <a:xfrm>
              <a:off x="452"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8" name="Oval 1124"/>
            <p:cNvSpPr>
              <a:spLocks noChangeArrowheads="1"/>
            </p:cNvSpPr>
            <p:nvPr/>
          </p:nvSpPr>
          <p:spPr bwMode="auto">
            <a:xfrm>
              <a:off x="452"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49" name="Oval 1125"/>
            <p:cNvSpPr>
              <a:spLocks noChangeArrowheads="1"/>
            </p:cNvSpPr>
            <p:nvPr/>
          </p:nvSpPr>
          <p:spPr bwMode="auto">
            <a:xfrm>
              <a:off x="59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0" name="Oval 1126"/>
            <p:cNvSpPr>
              <a:spLocks noChangeArrowheads="1"/>
            </p:cNvSpPr>
            <p:nvPr/>
          </p:nvSpPr>
          <p:spPr bwMode="auto">
            <a:xfrm>
              <a:off x="59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1" name="Oval 1127"/>
            <p:cNvSpPr>
              <a:spLocks noChangeArrowheads="1"/>
            </p:cNvSpPr>
            <p:nvPr/>
          </p:nvSpPr>
          <p:spPr bwMode="auto">
            <a:xfrm>
              <a:off x="59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2" name="Oval 1128"/>
            <p:cNvSpPr>
              <a:spLocks noChangeArrowheads="1"/>
            </p:cNvSpPr>
            <p:nvPr/>
          </p:nvSpPr>
          <p:spPr bwMode="auto">
            <a:xfrm>
              <a:off x="59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3" name="Oval 1129"/>
            <p:cNvSpPr>
              <a:spLocks noChangeArrowheads="1"/>
            </p:cNvSpPr>
            <p:nvPr/>
          </p:nvSpPr>
          <p:spPr bwMode="auto">
            <a:xfrm>
              <a:off x="59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4" name="Oval 1130"/>
            <p:cNvSpPr>
              <a:spLocks noChangeArrowheads="1"/>
            </p:cNvSpPr>
            <p:nvPr/>
          </p:nvSpPr>
          <p:spPr bwMode="auto">
            <a:xfrm>
              <a:off x="59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5" name="Oval 1131"/>
            <p:cNvSpPr>
              <a:spLocks noChangeArrowheads="1"/>
            </p:cNvSpPr>
            <p:nvPr/>
          </p:nvSpPr>
          <p:spPr bwMode="auto">
            <a:xfrm>
              <a:off x="59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6" name="Oval 1132"/>
            <p:cNvSpPr>
              <a:spLocks noChangeArrowheads="1"/>
            </p:cNvSpPr>
            <p:nvPr/>
          </p:nvSpPr>
          <p:spPr bwMode="auto">
            <a:xfrm>
              <a:off x="59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7" name="Oval 1133"/>
            <p:cNvSpPr>
              <a:spLocks noChangeArrowheads="1"/>
            </p:cNvSpPr>
            <p:nvPr/>
          </p:nvSpPr>
          <p:spPr bwMode="auto">
            <a:xfrm>
              <a:off x="72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8" name="Oval 1134"/>
            <p:cNvSpPr>
              <a:spLocks noChangeArrowheads="1"/>
            </p:cNvSpPr>
            <p:nvPr/>
          </p:nvSpPr>
          <p:spPr bwMode="auto">
            <a:xfrm>
              <a:off x="72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59" name="Oval 1135"/>
            <p:cNvSpPr>
              <a:spLocks noChangeArrowheads="1"/>
            </p:cNvSpPr>
            <p:nvPr/>
          </p:nvSpPr>
          <p:spPr bwMode="auto">
            <a:xfrm>
              <a:off x="72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0" name="Oval 1136"/>
            <p:cNvSpPr>
              <a:spLocks noChangeArrowheads="1"/>
            </p:cNvSpPr>
            <p:nvPr/>
          </p:nvSpPr>
          <p:spPr bwMode="auto">
            <a:xfrm>
              <a:off x="72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1" name="Oval 1137"/>
            <p:cNvSpPr>
              <a:spLocks noChangeArrowheads="1"/>
            </p:cNvSpPr>
            <p:nvPr/>
          </p:nvSpPr>
          <p:spPr bwMode="auto">
            <a:xfrm>
              <a:off x="72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2" name="Oval 1138"/>
            <p:cNvSpPr>
              <a:spLocks noChangeArrowheads="1"/>
            </p:cNvSpPr>
            <p:nvPr/>
          </p:nvSpPr>
          <p:spPr bwMode="auto">
            <a:xfrm>
              <a:off x="72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3" name="Oval 1139"/>
            <p:cNvSpPr>
              <a:spLocks noChangeArrowheads="1"/>
            </p:cNvSpPr>
            <p:nvPr/>
          </p:nvSpPr>
          <p:spPr bwMode="auto">
            <a:xfrm>
              <a:off x="72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4" name="Oval 1140"/>
            <p:cNvSpPr>
              <a:spLocks noChangeArrowheads="1"/>
            </p:cNvSpPr>
            <p:nvPr/>
          </p:nvSpPr>
          <p:spPr bwMode="auto">
            <a:xfrm>
              <a:off x="72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5" name="Oval 1141"/>
            <p:cNvSpPr>
              <a:spLocks noChangeArrowheads="1"/>
            </p:cNvSpPr>
            <p:nvPr/>
          </p:nvSpPr>
          <p:spPr bwMode="auto">
            <a:xfrm>
              <a:off x="86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6" name="Oval 1142"/>
            <p:cNvSpPr>
              <a:spLocks noChangeArrowheads="1"/>
            </p:cNvSpPr>
            <p:nvPr/>
          </p:nvSpPr>
          <p:spPr bwMode="auto">
            <a:xfrm>
              <a:off x="86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7" name="Oval 1143"/>
            <p:cNvSpPr>
              <a:spLocks noChangeArrowheads="1"/>
            </p:cNvSpPr>
            <p:nvPr/>
          </p:nvSpPr>
          <p:spPr bwMode="auto">
            <a:xfrm>
              <a:off x="86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8" name="Oval 1144"/>
            <p:cNvSpPr>
              <a:spLocks noChangeArrowheads="1"/>
            </p:cNvSpPr>
            <p:nvPr/>
          </p:nvSpPr>
          <p:spPr bwMode="auto">
            <a:xfrm>
              <a:off x="86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69" name="Oval 1145"/>
            <p:cNvSpPr>
              <a:spLocks noChangeArrowheads="1"/>
            </p:cNvSpPr>
            <p:nvPr/>
          </p:nvSpPr>
          <p:spPr bwMode="auto">
            <a:xfrm>
              <a:off x="86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0" name="Oval 1146"/>
            <p:cNvSpPr>
              <a:spLocks noChangeArrowheads="1"/>
            </p:cNvSpPr>
            <p:nvPr/>
          </p:nvSpPr>
          <p:spPr bwMode="auto">
            <a:xfrm>
              <a:off x="86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1" name="Oval 1147"/>
            <p:cNvSpPr>
              <a:spLocks noChangeArrowheads="1"/>
            </p:cNvSpPr>
            <p:nvPr/>
          </p:nvSpPr>
          <p:spPr bwMode="auto">
            <a:xfrm>
              <a:off x="86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2" name="Oval 1148"/>
            <p:cNvSpPr>
              <a:spLocks noChangeArrowheads="1"/>
            </p:cNvSpPr>
            <p:nvPr/>
          </p:nvSpPr>
          <p:spPr bwMode="auto">
            <a:xfrm>
              <a:off x="86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3" name="Oval 1149"/>
            <p:cNvSpPr>
              <a:spLocks noChangeArrowheads="1"/>
            </p:cNvSpPr>
            <p:nvPr/>
          </p:nvSpPr>
          <p:spPr bwMode="auto">
            <a:xfrm>
              <a:off x="100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4" name="Oval 1150"/>
            <p:cNvSpPr>
              <a:spLocks noChangeArrowheads="1"/>
            </p:cNvSpPr>
            <p:nvPr/>
          </p:nvSpPr>
          <p:spPr bwMode="auto">
            <a:xfrm>
              <a:off x="100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5" name="Oval 1151"/>
            <p:cNvSpPr>
              <a:spLocks noChangeArrowheads="1"/>
            </p:cNvSpPr>
            <p:nvPr/>
          </p:nvSpPr>
          <p:spPr bwMode="auto">
            <a:xfrm>
              <a:off x="100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6" name="Oval 1152"/>
            <p:cNvSpPr>
              <a:spLocks noChangeArrowheads="1"/>
            </p:cNvSpPr>
            <p:nvPr/>
          </p:nvSpPr>
          <p:spPr bwMode="auto">
            <a:xfrm>
              <a:off x="100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7" name="Oval 1153"/>
            <p:cNvSpPr>
              <a:spLocks noChangeArrowheads="1"/>
            </p:cNvSpPr>
            <p:nvPr/>
          </p:nvSpPr>
          <p:spPr bwMode="auto">
            <a:xfrm>
              <a:off x="100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8" name="Oval 1154"/>
            <p:cNvSpPr>
              <a:spLocks noChangeArrowheads="1"/>
            </p:cNvSpPr>
            <p:nvPr/>
          </p:nvSpPr>
          <p:spPr bwMode="auto">
            <a:xfrm>
              <a:off x="100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79" name="Oval 1155"/>
            <p:cNvSpPr>
              <a:spLocks noChangeArrowheads="1"/>
            </p:cNvSpPr>
            <p:nvPr/>
          </p:nvSpPr>
          <p:spPr bwMode="auto">
            <a:xfrm>
              <a:off x="114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0" name="Oval 1156"/>
            <p:cNvSpPr>
              <a:spLocks noChangeArrowheads="1"/>
            </p:cNvSpPr>
            <p:nvPr/>
          </p:nvSpPr>
          <p:spPr bwMode="auto">
            <a:xfrm>
              <a:off x="114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1" name="Oval 1157"/>
            <p:cNvSpPr>
              <a:spLocks noChangeArrowheads="1"/>
            </p:cNvSpPr>
            <p:nvPr/>
          </p:nvSpPr>
          <p:spPr bwMode="auto">
            <a:xfrm>
              <a:off x="114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2" name="Oval 1158"/>
            <p:cNvSpPr>
              <a:spLocks noChangeArrowheads="1"/>
            </p:cNvSpPr>
            <p:nvPr/>
          </p:nvSpPr>
          <p:spPr bwMode="auto">
            <a:xfrm>
              <a:off x="114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3" name="Oval 1159"/>
            <p:cNvSpPr>
              <a:spLocks noChangeArrowheads="1"/>
            </p:cNvSpPr>
            <p:nvPr/>
          </p:nvSpPr>
          <p:spPr bwMode="auto">
            <a:xfrm>
              <a:off x="114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4" name="Oval 1160"/>
            <p:cNvSpPr>
              <a:spLocks noChangeArrowheads="1"/>
            </p:cNvSpPr>
            <p:nvPr/>
          </p:nvSpPr>
          <p:spPr bwMode="auto">
            <a:xfrm>
              <a:off x="114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5" name="Oval 1161"/>
            <p:cNvSpPr>
              <a:spLocks noChangeArrowheads="1"/>
            </p:cNvSpPr>
            <p:nvPr/>
          </p:nvSpPr>
          <p:spPr bwMode="auto">
            <a:xfrm>
              <a:off x="128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6" name="Oval 1162"/>
            <p:cNvSpPr>
              <a:spLocks noChangeArrowheads="1"/>
            </p:cNvSpPr>
            <p:nvPr/>
          </p:nvSpPr>
          <p:spPr bwMode="auto">
            <a:xfrm>
              <a:off x="128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7" name="Oval 1163"/>
            <p:cNvSpPr>
              <a:spLocks noChangeArrowheads="1"/>
            </p:cNvSpPr>
            <p:nvPr/>
          </p:nvSpPr>
          <p:spPr bwMode="auto">
            <a:xfrm>
              <a:off x="128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8" name="Oval 1164"/>
            <p:cNvSpPr>
              <a:spLocks noChangeArrowheads="1"/>
            </p:cNvSpPr>
            <p:nvPr/>
          </p:nvSpPr>
          <p:spPr bwMode="auto">
            <a:xfrm>
              <a:off x="128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89" name="Oval 1165"/>
            <p:cNvSpPr>
              <a:spLocks noChangeArrowheads="1"/>
            </p:cNvSpPr>
            <p:nvPr/>
          </p:nvSpPr>
          <p:spPr bwMode="auto">
            <a:xfrm>
              <a:off x="128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0" name="Oval 1166"/>
            <p:cNvSpPr>
              <a:spLocks noChangeArrowheads="1"/>
            </p:cNvSpPr>
            <p:nvPr/>
          </p:nvSpPr>
          <p:spPr bwMode="auto">
            <a:xfrm>
              <a:off x="128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1" name="Oval 1167"/>
            <p:cNvSpPr>
              <a:spLocks noChangeArrowheads="1"/>
            </p:cNvSpPr>
            <p:nvPr/>
          </p:nvSpPr>
          <p:spPr bwMode="auto">
            <a:xfrm>
              <a:off x="128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2" name="Oval 1168"/>
            <p:cNvSpPr>
              <a:spLocks noChangeArrowheads="1"/>
            </p:cNvSpPr>
            <p:nvPr/>
          </p:nvSpPr>
          <p:spPr bwMode="auto">
            <a:xfrm>
              <a:off x="128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3" name="Oval 1169"/>
            <p:cNvSpPr>
              <a:spLocks noChangeArrowheads="1"/>
            </p:cNvSpPr>
            <p:nvPr/>
          </p:nvSpPr>
          <p:spPr bwMode="auto">
            <a:xfrm>
              <a:off x="141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4" name="Oval 1170"/>
            <p:cNvSpPr>
              <a:spLocks noChangeArrowheads="1"/>
            </p:cNvSpPr>
            <p:nvPr/>
          </p:nvSpPr>
          <p:spPr bwMode="auto">
            <a:xfrm>
              <a:off x="141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5" name="Oval 1171"/>
            <p:cNvSpPr>
              <a:spLocks noChangeArrowheads="1"/>
            </p:cNvSpPr>
            <p:nvPr/>
          </p:nvSpPr>
          <p:spPr bwMode="auto">
            <a:xfrm>
              <a:off x="141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6" name="Oval 1172"/>
            <p:cNvSpPr>
              <a:spLocks noChangeArrowheads="1"/>
            </p:cNvSpPr>
            <p:nvPr/>
          </p:nvSpPr>
          <p:spPr bwMode="auto">
            <a:xfrm>
              <a:off x="141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7" name="Oval 1173"/>
            <p:cNvSpPr>
              <a:spLocks noChangeArrowheads="1"/>
            </p:cNvSpPr>
            <p:nvPr/>
          </p:nvSpPr>
          <p:spPr bwMode="auto">
            <a:xfrm>
              <a:off x="141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8" name="Oval 1174"/>
            <p:cNvSpPr>
              <a:spLocks noChangeArrowheads="1"/>
            </p:cNvSpPr>
            <p:nvPr/>
          </p:nvSpPr>
          <p:spPr bwMode="auto">
            <a:xfrm>
              <a:off x="141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99" name="Oval 1175"/>
            <p:cNvSpPr>
              <a:spLocks noChangeArrowheads="1"/>
            </p:cNvSpPr>
            <p:nvPr/>
          </p:nvSpPr>
          <p:spPr bwMode="auto">
            <a:xfrm>
              <a:off x="141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00" name="Oval 1176"/>
            <p:cNvSpPr>
              <a:spLocks noChangeArrowheads="1"/>
            </p:cNvSpPr>
            <p:nvPr/>
          </p:nvSpPr>
          <p:spPr bwMode="auto">
            <a:xfrm>
              <a:off x="141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01" name="Oval 1177"/>
            <p:cNvSpPr>
              <a:spLocks noChangeArrowheads="1"/>
            </p:cNvSpPr>
            <p:nvPr/>
          </p:nvSpPr>
          <p:spPr bwMode="auto">
            <a:xfrm>
              <a:off x="100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02" name="Oval 1178"/>
            <p:cNvSpPr>
              <a:spLocks noChangeArrowheads="1"/>
            </p:cNvSpPr>
            <p:nvPr/>
          </p:nvSpPr>
          <p:spPr bwMode="auto">
            <a:xfrm>
              <a:off x="100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03" name="Oval 1179"/>
            <p:cNvSpPr>
              <a:spLocks noChangeArrowheads="1"/>
            </p:cNvSpPr>
            <p:nvPr/>
          </p:nvSpPr>
          <p:spPr bwMode="auto">
            <a:xfrm>
              <a:off x="114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504" name="Oval 1180"/>
            <p:cNvSpPr>
              <a:spLocks noChangeArrowheads="1"/>
            </p:cNvSpPr>
            <p:nvPr/>
          </p:nvSpPr>
          <p:spPr bwMode="auto">
            <a:xfrm>
              <a:off x="114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grpSp>
      <p:grpSp>
        <p:nvGrpSpPr>
          <p:cNvPr id="13326" name="Group 545"/>
          <p:cNvGrpSpPr>
            <a:grpSpLocks/>
          </p:cNvGrpSpPr>
          <p:nvPr/>
        </p:nvGrpSpPr>
        <p:grpSpPr bwMode="auto">
          <a:xfrm>
            <a:off x="6110288" y="-893763"/>
            <a:ext cx="2457450" cy="2112963"/>
            <a:chOff x="0" y="0"/>
            <a:chExt cx="1548" cy="1334"/>
          </a:xfrm>
        </p:grpSpPr>
        <p:sp>
          <p:nvSpPr>
            <p:cNvPr id="13327" name="Rectangle 1182"/>
            <p:cNvSpPr>
              <a:spLocks noChangeArrowheads="1"/>
            </p:cNvSpPr>
            <p:nvPr/>
          </p:nvSpPr>
          <p:spPr bwMode="auto">
            <a:xfrm>
              <a:off x="0" y="0"/>
              <a:ext cx="1548" cy="1334"/>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13328" name="Oval 1183"/>
            <p:cNvSpPr>
              <a:spLocks noChangeArrowheads="1"/>
            </p:cNvSpPr>
            <p:nvPr/>
          </p:nvSpPr>
          <p:spPr bwMode="auto">
            <a:xfrm>
              <a:off x="3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29" name="Oval 1184"/>
            <p:cNvSpPr>
              <a:spLocks noChangeArrowheads="1"/>
            </p:cNvSpPr>
            <p:nvPr/>
          </p:nvSpPr>
          <p:spPr bwMode="auto">
            <a:xfrm>
              <a:off x="3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0" name="Oval 1185"/>
            <p:cNvSpPr>
              <a:spLocks noChangeArrowheads="1"/>
            </p:cNvSpPr>
            <p:nvPr/>
          </p:nvSpPr>
          <p:spPr bwMode="auto">
            <a:xfrm>
              <a:off x="3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1" name="Oval 1186"/>
            <p:cNvSpPr>
              <a:spLocks noChangeArrowheads="1"/>
            </p:cNvSpPr>
            <p:nvPr/>
          </p:nvSpPr>
          <p:spPr bwMode="auto">
            <a:xfrm>
              <a:off x="3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2" name="Oval 1187"/>
            <p:cNvSpPr>
              <a:spLocks noChangeArrowheads="1"/>
            </p:cNvSpPr>
            <p:nvPr/>
          </p:nvSpPr>
          <p:spPr bwMode="auto">
            <a:xfrm>
              <a:off x="3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3" name="Oval 1188"/>
            <p:cNvSpPr>
              <a:spLocks noChangeArrowheads="1"/>
            </p:cNvSpPr>
            <p:nvPr/>
          </p:nvSpPr>
          <p:spPr bwMode="auto">
            <a:xfrm>
              <a:off x="3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4" name="Oval 1189"/>
            <p:cNvSpPr>
              <a:spLocks noChangeArrowheads="1"/>
            </p:cNvSpPr>
            <p:nvPr/>
          </p:nvSpPr>
          <p:spPr bwMode="auto">
            <a:xfrm>
              <a:off x="3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5" name="Oval 1190"/>
            <p:cNvSpPr>
              <a:spLocks noChangeArrowheads="1"/>
            </p:cNvSpPr>
            <p:nvPr/>
          </p:nvSpPr>
          <p:spPr bwMode="auto">
            <a:xfrm>
              <a:off x="3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6" name="Oval 1191"/>
            <p:cNvSpPr>
              <a:spLocks noChangeArrowheads="1"/>
            </p:cNvSpPr>
            <p:nvPr/>
          </p:nvSpPr>
          <p:spPr bwMode="auto">
            <a:xfrm>
              <a:off x="17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7" name="Oval 1192"/>
            <p:cNvSpPr>
              <a:spLocks noChangeArrowheads="1"/>
            </p:cNvSpPr>
            <p:nvPr/>
          </p:nvSpPr>
          <p:spPr bwMode="auto">
            <a:xfrm>
              <a:off x="17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8" name="Oval 1193"/>
            <p:cNvSpPr>
              <a:spLocks noChangeArrowheads="1"/>
            </p:cNvSpPr>
            <p:nvPr/>
          </p:nvSpPr>
          <p:spPr bwMode="auto">
            <a:xfrm>
              <a:off x="17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39" name="Oval 1194"/>
            <p:cNvSpPr>
              <a:spLocks noChangeArrowheads="1"/>
            </p:cNvSpPr>
            <p:nvPr/>
          </p:nvSpPr>
          <p:spPr bwMode="auto">
            <a:xfrm>
              <a:off x="17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0" name="Oval 1195"/>
            <p:cNvSpPr>
              <a:spLocks noChangeArrowheads="1"/>
            </p:cNvSpPr>
            <p:nvPr/>
          </p:nvSpPr>
          <p:spPr bwMode="auto">
            <a:xfrm>
              <a:off x="17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1" name="Oval 1196"/>
            <p:cNvSpPr>
              <a:spLocks noChangeArrowheads="1"/>
            </p:cNvSpPr>
            <p:nvPr/>
          </p:nvSpPr>
          <p:spPr bwMode="auto">
            <a:xfrm>
              <a:off x="17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2" name="Oval 1197"/>
            <p:cNvSpPr>
              <a:spLocks noChangeArrowheads="1"/>
            </p:cNvSpPr>
            <p:nvPr/>
          </p:nvSpPr>
          <p:spPr bwMode="auto">
            <a:xfrm>
              <a:off x="17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3" name="Oval 1198"/>
            <p:cNvSpPr>
              <a:spLocks noChangeArrowheads="1"/>
            </p:cNvSpPr>
            <p:nvPr/>
          </p:nvSpPr>
          <p:spPr bwMode="auto">
            <a:xfrm>
              <a:off x="17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4" name="Oval 1199"/>
            <p:cNvSpPr>
              <a:spLocks noChangeArrowheads="1"/>
            </p:cNvSpPr>
            <p:nvPr/>
          </p:nvSpPr>
          <p:spPr bwMode="auto">
            <a:xfrm>
              <a:off x="31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5" name="Oval 1200"/>
            <p:cNvSpPr>
              <a:spLocks noChangeArrowheads="1"/>
            </p:cNvSpPr>
            <p:nvPr/>
          </p:nvSpPr>
          <p:spPr bwMode="auto">
            <a:xfrm>
              <a:off x="31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6" name="Oval 1201"/>
            <p:cNvSpPr>
              <a:spLocks noChangeArrowheads="1"/>
            </p:cNvSpPr>
            <p:nvPr/>
          </p:nvSpPr>
          <p:spPr bwMode="auto">
            <a:xfrm>
              <a:off x="31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7" name="Oval 1202"/>
            <p:cNvSpPr>
              <a:spLocks noChangeArrowheads="1"/>
            </p:cNvSpPr>
            <p:nvPr/>
          </p:nvSpPr>
          <p:spPr bwMode="auto">
            <a:xfrm>
              <a:off x="31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8" name="Oval 1203"/>
            <p:cNvSpPr>
              <a:spLocks noChangeArrowheads="1"/>
            </p:cNvSpPr>
            <p:nvPr/>
          </p:nvSpPr>
          <p:spPr bwMode="auto">
            <a:xfrm>
              <a:off x="31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49" name="Oval 1204"/>
            <p:cNvSpPr>
              <a:spLocks noChangeArrowheads="1"/>
            </p:cNvSpPr>
            <p:nvPr/>
          </p:nvSpPr>
          <p:spPr bwMode="auto">
            <a:xfrm>
              <a:off x="31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0" name="Oval 1205"/>
            <p:cNvSpPr>
              <a:spLocks noChangeArrowheads="1"/>
            </p:cNvSpPr>
            <p:nvPr/>
          </p:nvSpPr>
          <p:spPr bwMode="auto">
            <a:xfrm>
              <a:off x="31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1" name="Oval 1206"/>
            <p:cNvSpPr>
              <a:spLocks noChangeArrowheads="1"/>
            </p:cNvSpPr>
            <p:nvPr/>
          </p:nvSpPr>
          <p:spPr bwMode="auto">
            <a:xfrm>
              <a:off x="31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2" name="Oval 1207"/>
            <p:cNvSpPr>
              <a:spLocks noChangeArrowheads="1"/>
            </p:cNvSpPr>
            <p:nvPr/>
          </p:nvSpPr>
          <p:spPr bwMode="auto">
            <a:xfrm>
              <a:off x="452"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3" name="Oval 1208"/>
            <p:cNvSpPr>
              <a:spLocks noChangeArrowheads="1"/>
            </p:cNvSpPr>
            <p:nvPr/>
          </p:nvSpPr>
          <p:spPr bwMode="auto">
            <a:xfrm>
              <a:off x="452"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4" name="Oval 1209"/>
            <p:cNvSpPr>
              <a:spLocks noChangeArrowheads="1"/>
            </p:cNvSpPr>
            <p:nvPr/>
          </p:nvSpPr>
          <p:spPr bwMode="auto">
            <a:xfrm>
              <a:off x="452"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5" name="Oval 1210"/>
            <p:cNvSpPr>
              <a:spLocks noChangeArrowheads="1"/>
            </p:cNvSpPr>
            <p:nvPr/>
          </p:nvSpPr>
          <p:spPr bwMode="auto">
            <a:xfrm>
              <a:off x="452"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6" name="Oval 1211"/>
            <p:cNvSpPr>
              <a:spLocks noChangeArrowheads="1"/>
            </p:cNvSpPr>
            <p:nvPr/>
          </p:nvSpPr>
          <p:spPr bwMode="auto">
            <a:xfrm>
              <a:off x="452"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7" name="Oval 1212"/>
            <p:cNvSpPr>
              <a:spLocks noChangeArrowheads="1"/>
            </p:cNvSpPr>
            <p:nvPr/>
          </p:nvSpPr>
          <p:spPr bwMode="auto">
            <a:xfrm>
              <a:off x="452"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8" name="Oval 1213"/>
            <p:cNvSpPr>
              <a:spLocks noChangeArrowheads="1"/>
            </p:cNvSpPr>
            <p:nvPr/>
          </p:nvSpPr>
          <p:spPr bwMode="auto">
            <a:xfrm>
              <a:off x="452"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59" name="Oval 1214"/>
            <p:cNvSpPr>
              <a:spLocks noChangeArrowheads="1"/>
            </p:cNvSpPr>
            <p:nvPr/>
          </p:nvSpPr>
          <p:spPr bwMode="auto">
            <a:xfrm>
              <a:off x="452"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0" name="Oval 1215"/>
            <p:cNvSpPr>
              <a:spLocks noChangeArrowheads="1"/>
            </p:cNvSpPr>
            <p:nvPr/>
          </p:nvSpPr>
          <p:spPr bwMode="auto">
            <a:xfrm>
              <a:off x="59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1" name="Oval 1216"/>
            <p:cNvSpPr>
              <a:spLocks noChangeArrowheads="1"/>
            </p:cNvSpPr>
            <p:nvPr/>
          </p:nvSpPr>
          <p:spPr bwMode="auto">
            <a:xfrm>
              <a:off x="59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2" name="Oval 1217"/>
            <p:cNvSpPr>
              <a:spLocks noChangeArrowheads="1"/>
            </p:cNvSpPr>
            <p:nvPr/>
          </p:nvSpPr>
          <p:spPr bwMode="auto">
            <a:xfrm>
              <a:off x="59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3" name="Oval 1218"/>
            <p:cNvSpPr>
              <a:spLocks noChangeArrowheads="1"/>
            </p:cNvSpPr>
            <p:nvPr/>
          </p:nvSpPr>
          <p:spPr bwMode="auto">
            <a:xfrm>
              <a:off x="59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4" name="Oval 1219"/>
            <p:cNvSpPr>
              <a:spLocks noChangeArrowheads="1"/>
            </p:cNvSpPr>
            <p:nvPr/>
          </p:nvSpPr>
          <p:spPr bwMode="auto">
            <a:xfrm>
              <a:off x="59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5" name="Oval 1220"/>
            <p:cNvSpPr>
              <a:spLocks noChangeArrowheads="1"/>
            </p:cNvSpPr>
            <p:nvPr/>
          </p:nvSpPr>
          <p:spPr bwMode="auto">
            <a:xfrm>
              <a:off x="59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6" name="Oval 1221"/>
            <p:cNvSpPr>
              <a:spLocks noChangeArrowheads="1"/>
            </p:cNvSpPr>
            <p:nvPr/>
          </p:nvSpPr>
          <p:spPr bwMode="auto">
            <a:xfrm>
              <a:off x="59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7" name="Oval 1222"/>
            <p:cNvSpPr>
              <a:spLocks noChangeArrowheads="1"/>
            </p:cNvSpPr>
            <p:nvPr/>
          </p:nvSpPr>
          <p:spPr bwMode="auto">
            <a:xfrm>
              <a:off x="59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8" name="Oval 1223"/>
            <p:cNvSpPr>
              <a:spLocks noChangeArrowheads="1"/>
            </p:cNvSpPr>
            <p:nvPr/>
          </p:nvSpPr>
          <p:spPr bwMode="auto">
            <a:xfrm>
              <a:off x="72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69" name="Oval 1224"/>
            <p:cNvSpPr>
              <a:spLocks noChangeArrowheads="1"/>
            </p:cNvSpPr>
            <p:nvPr/>
          </p:nvSpPr>
          <p:spPr bwMode="auto">
            <a:xfrm>
              <a:off x="72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0" name="Oval 1225"/>
            <p:cNvSpPr>
              <a:spLocks noChangeArrowheads="1"/>
            </p:cNvSpPr>
            <p:nvPr/>
          </p:nvSpPr>
          <p:spPr bwMode="auto">
            <a:xfrm>
              <a:off x="72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1" name="Oval 1226"/>
            <p:cNvSpPr>
              <a:spLocks noChangeArrowheads="1"/>
            </p:cNvSpPr>
            <p:nvPr/>
          </p:nvSpPr>
          <p:spPr bwMode="auto">
            <a:xfrm>
              <a:off x="72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2" name="Oval 1227"/>
            <p:cNvSpPr>
              <a:spLocks noChangeArrowheads="1"/>
            </p:cNvSpPr>
            <p:nvPr/>
          </p:nvSpPr>
          <p:spPr bwMode="auto">
            <a:xfrm>
              <a:off x="72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3" name="Oval 1228"/>
            <p:cNvSpPr>
              <a:spLocks noChangeArrowheads="1"/>
            </p:cNvSpPr>
            <p:nvPr/>
          </p:nvSpPr>
          <p:spPr bwMode="auto">
            <a:xfrm>
              <a:off x="72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4" name="Oval 1229"/>
            <p:cNvSpPr>
              <a:spLocks noChangeArrowheads="1"/>
            </p:cNvSpPr>
            <p:nvPr/>
          </p:nvSpPr>
          <p:spPr bwMode="auto">
            <a:xfrm>
              <a:off x="72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5" name="Oval 1230"/>
            <p:cNvSpPr>
              <a:spLocks noChangeArrowheads="1"/>
            </p:cNvSpPr>
            <p:nvPr/>
          </p:nvSpPr>
          <p:spPr bwMode="auto">
            <a:xfrm>
              <a:off x="72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6" name="Oval 1231"/>
            <p:cNvSpPr>
              <a:spLocks noChangeArrowheads="1"/>
            </p:cNvSpPr>
            <p:nvPr/>
          </p:nvSpPr>
          <p:spPr bwMode="auto">
            <a:xfrm>
              <a:off x="86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7" name="Oval 1232"/>
            <p:cNvSpPr>
              <a:spLocks noChangeArrowheads="1"/>
            </p:cNvSpPr>
            <p:nvPr/>
          </p:nvSpPr>
          <p:spPr bwMode="auto">
            <a:xfrm>
              <a:off x="86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8" name="Oval 1233"/>
            <p:cNvSpPr>
              <a:spLocks noChangeArrowheads="1"/>
            </p:cNvSpPr>
            <p:nvPr/>
          </p:nvSpPr>
          <p:spPr bwMode="auto">
            <a:xfrm>
              <a:off x="86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79" name="Oval 1234"/>
            <p:cNvSpPr>
              <a:spLocks noChangeArrowheads="1"/>
            </p:cNvSpPr>
            <p:nvPr/>
          </p:nvSpPr>
          <p:spPr bwMode="auto">
            <a:xfrm>
              <a:off x="86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0" name="Oval 1235"/>
            <p:cNvSpPr>
              <a:spLocks noChangeArrowheads="1"/>
            </p:cNvSpPr>
            <p:nvPr/>
          </p:nvSpPr>
          <p:spPr bwMode="auto">
            <a:xfrm>
              <a:off x="86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1" name="Oval 1236"/>
            <p:cNvSpPr>
              <a:spLocks noChangeArrowheads="1"/>
            </p:cNvSpPr>
            <p:nvPr/>
          </p:nvSpPr>
          <p:spPr bwMode="auto">
            <a:xfrm>
              <a:off x="86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2" name="Oval 1237"/>
            <p:cNvSpPr>
              <a:spLocks noChangeArrowheads="1"/>
            </p:cNvSpPr>
            <p:nvPr/>
          </p:nvSpPr>
          <p:spPr bwMode="auto">
            <a:xfrm>
              <a:off x="86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3" name="Oval 1238"/>
            <p:cNvSpPr>
              <a:spLocks noChangeArrowheads="1"/>
            </p:cNvSpPr>
            <p:nvPr/>
          </p:nvSpPr>
          <p:spPr bwMode="auto">
            <a:xfrm>
              <a:off x="86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4" name="Oval 1239"/>
            <p:cNvSpPr>
              <a:spLocks noChangeArrowheads="1"/>
            </p:cNvSpPr>
            <p:nvPr/>
          </p:nvSpPr>
          <p:spPr bwMode="auto">
            <a:xfrm>
              <a:off x="1006"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5" name="Oval 1240"/>
            <p:cNvSpPr>
              <a:spLocks noChangeArrowheads="1"/>
            </p:cNvSpPr>
            <p:nvPr/>
          </p:nvSpPr>
          <p:spPr bwMode="auto">
            <a:xfrm>
              <a:off x="1006"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6" name="Oval 1241"/>
            <p:cNvSpPr>
              <a:spLocks noChangeArrowheads="1"/>
            </p:cNvSpPr>
            <p:nvPr/>
          </p:nvSpPr>
          <p:spPr bwMode="auto">
            <a:xfrm>
              <a:off x="1006"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7" name="Oval 1242"/>
            <p:cNvSpPr>
              <a:spLocks noChangeArrowheads="1"/>
            </p:cNvSpPr>
            <p:nvPr/>
          </p:nvSpPr>
          <p:spPr bwMode="auto">
            <a:xfrm>
              <a:off x="1006"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8" name="Oval 1243"/>
            <p:cNvSpPr>
              <a:spLocks noChangeArrowheads="1"/>
            </p:cNvSpPr>
            <p:nvPr/>
          </p:nvSpPr>
          <p:spPr bwMode="auto">
            <a:xfrm>
              <a:off x="1006"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89" name="Oval 1244"/>
            <p:cNvSpPr>
              <a:spLocks noChangeArrowheads="1"/>
            </p:cNvSpPr>
            <p:nvPr/>
          </p:nvSpPr>
          <p:spPr bwMode="auto">
            <a:xfrm>
              <a:off x="1006"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0" name="Oval 1245"/>
            <p:cNvSpPr>
              <a:spLocks noChangeArrowheads="1"/>
            </p:cNvSpPr>
            <p:nvPr/>
          </p:nvSpPr>
          <p:spPr bwMode="auto">
            <a:xfrm>
              <a:off x="1144"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1" name="Oval 1246"/>
            <p:cNvSpPr>
              <a:spLocks noChangeArrowheads="1"/>
            </p:cNvSpPr>
            <p:nvPr/>
          </p:nvSpPr>
          <p:spPr bwMode="auto">
            <a:xfrm>
              <a:off x="1144"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2" name="Oval 1247"/>
            <p:cNvSpPr>
              <a:spLocks noChangeArrowheads="1"/>
            </p:cNvSpPr>
            <p:nvPr/>
          </p:nvSpPr>
          <p:spPr bwMode="auto">
            <a:xfrm>
              <a:off x="1144"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3" name="Oval 1248"/>
            <p:cNvSpPr>
              <a:spLocks noChangeArrowheads="1"/>
            </p:cNvSpPr>
            <p:nvPr/>
          </p:nvSpPr>
          <p:spPr bwMode="auto">
            <a:xfrm>
              <a:off x="1144"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4" name="Oval 1249"/>
            <p:cNvSpPr>
              <a:spLocks noChangeArrowheads="1"/>
            </p:cNvSpPr>
            <p:nvPr/>
          </p:nvSpPr>
          <p:spPr bwMode="auto">
            <a:xfrm>
              <a:off x="1144"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5" name="Oval 1250"/>
            <p:cNvSpPr>
              <a:spLocks noChangeArrowheads="1"/>
            </p:cNvSpPr>
            <p:nvPr/>
          </p:nvSpPr>
          <p:spPr bwMode="auto">
            <a:xfrm>
              <a:off x="1144"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6" name="Oval 1251"/>
            <p:cNvSpPr>
              <a:spLocks noChangeArrowheads="1"/>
            </p:cNvSpPr>
            <p:nvPr/>
          </p:nvSpPr>
          <p:spPr bwMode="auto">
            <a:xfrm>
              <a:off x="1280"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7" name="Oval 1252"/>
            <p:cNvSpPr>
              <a:spLocks noChangeArrowheads="1"/>
            </p:cNvSpPr>
            <p:nvPr/>
          </p:nvSpPr>
          <p:spPr bwMode="auto">
            <a:xfrm>
              <a:off x="1280"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8" name="Oval 1253"/>
            <p:cNvSpPr>
              <a:spLocks noChangeArrowheads="1"/>
            </p:cNvSpPr>
            <p:nvPr/>
          </p:nvSpPr>
          <p:spPr bwMode="auto">
            <a:xfrm>
              <a:off x="1280"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399" name="Oval 1254"/>
            <p:cNvSpPr>
              <a:spLocks noChangeArrowheads="1"/>
            </p:cNvSpPr>
            <p:nvPr/>
          </p:nvSpPr>
          <p:spPr bwMode="auto">
            <a:xfrm>
              <a:off x="1280"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0" name="Oval 1255"/>
            <p:cNvSpPr>
              <a:spLocks noChangeArrowheads="1"/>
            </p:cNvSpPr>
            <p:nvPr/>
          </p:nvSpPr>
          <p:spPr bwMode="auto">
            <a:xfrm>
              <a:off x="1280"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1" name="Oval 1256"/>
            <p:cNvSpPr>
              <a:spLocks noChangeArrowheads="1"/>
            </p:cNvSpPr>
            <p:nvPr/>
          </p:nvSpPr>
          <p:spPr bwMode="auto">
            <a:xfrm>
              <a:off x="1280"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2" name="Oval 1257"/>
            <p:cNvSpPr>
              <a:spLocks noChangeArrowheads="1"/>
            </p:cNvSpPr>
            <p:nvPr/>
          </p:nvSpPr>
          <p:spPr bwMode="auto">
            <a:xfrm>
              <a:off x="1280"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3" name="Oval 1258"/>
            <p:cNvSpPr>
              <a:spLocks noChangeArrowheads="1"/>
            </p:cNvSpPr>
            <p:nvPr/>
          </p:nvSpPr>
          <p:spPr bwMode="auto">
            <a:xfrm>
              <a:off x="1280"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4" name="Oval 1259"/>
            <p:cNvSpPr>
              <a:spLocks noChangeArrowheads="1"/>
            </p:cNvSpPr>
            <p:nvPr/>
          </p:nvSpPr>
          <p:spPr bwMode="auto">
            <a:xfrm>
              <a:off x="1418" y="55"/>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5" name="Oval 1260"/>
            <p:cNvSpPr>
              <a:spLocks noChangeArrowheads="1"/>
            </p:cNvSpPr>
            <p:nvPr/>
          </p:nvSpPr>
          <p:spPr bwMode="auto">
            <a:xfrm>
              <a:off x="1418" y="21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6" name="Oval 1261"/>
            <p:cNvSpPr>
              <a:spLocks noChangeArrowheads="1"/>
            </p:cNvSpPr>
            <p:nvPr/>
          </p:nvSpPr>
          <p:spPr bwMode="auto">
            <a:xfrm>
              <a:off x="1418"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7" name="Oval 1262"/>
            <p:cNvSpPr>
              <a:spLocks noChangeArrowheads="1"/>
            </p:cNvSpPr>
            <p:nvPr/>
          </p:nvSpPr>
          <p:spPr bwMode="auto">
            <a:xfrm>
              <a:off x="1418"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8" name="Oval 1263"/>
            <p:cNvSpPr>
              <a:spLocks noChangeArrowheads="1"/>
            </p:cNvSpPr>
            <p:nvPr/>
          </p:nvSpPr>
          <p:spPr bwMode="auto">
            <a:xfrm>
              <a:off x="1418" y="702"/>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09" name="Oval 1264"/>
            <p:cNvSpPr>
              <a:spLocks noChangeArrowheads="1"/>
            </p:cNvSpPr>
            <p:nvPr/>
          </p:nvSpPr>
          <p:spPr bwMode="auto">
            <a:xfrm>
              <a:off x="1418" y="864"/>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10" name="Oval 1265"/>
            <p:cNvSpPr>
              <a:spLocks noChangeArrowheads="1"/>
            </p:cNvSpPr>
            <p:nvPr/>
          </p:nvSpPr>
          <p:spPr bwMode="auto">
            <a:xfrm>
              <a:off x="1418" y="1026"/>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11" name="Oval 1266"/>
            <p:cNvSpPr>
              <a:spLocks noChangeArrowheads="1"/>
            </p:cNvSpPr>
            <p:nvPr/>
          </p:nvSpPr>
          <p:spPr bwMode="auto">
            <a:xfrm>
              <a:off x="1418" y="118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12" name="Oval 1267"/>
            <p:cNvSpPr>
              <a:spLocks noChangeArrowheads="1"/>
            </p:cNvSpPr>
            <p:nvPr/>
          </p:nvSpPr>
          <p:spPr bwMode="auto">
            <a:xfrm>
              <a:off x="1006"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13" name="Oval 1268"/>
            <p:cNvSpPr>
              <a:spLocks noChangeArrowheads="1"/>
            </p:cNvSpPr>
            <p:nvPr/>
          </p:nvSpPr>
          <p:spPr bwMode="auto">
            <a:xfrm>
              <a:off x="1006"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14" name="Oval 1269"/>
            <p:cNvSpPr>
              <a:spLocks noChangeArrowheads="1"/>
            </p:cNvSpPr>
            <p:nvPr/>
          </p:nvSpPr>
          <p:spPr bwMode="auto">
            <a:xfrm>
              <a:off x="1144" y="378"/>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sp>
          <p:nvSpPr>
            <p:cNvPr id="13415" name="Oval 1270"/>
            <p:cNvSpPr>
              <a:spLocks noChangeArrowheads="1"/>
            </p:cNvSpPr>
            <p:nvPr/>
          </p:nvSpPr>
          <p:spPr bwMode="auto">
            <a:xfrm>
              <a:off x="1144" y="540"/>
              <a:ext cx="91" cy="91"/>
            </a:xfrm>
            <a:prstGeom prst="ellipse">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nchor="ctr">
              <a:spAutoFit/>
            </a:bodyPr>
            <a:lstStyle/>
            <a:p>
              <a:endParaRPr lang="zh-CN" altLang="en-US">
                <a:ea typeface="宋体" pitchFamily="2" charset="-122"/>
              </a:endParaRPr>
            </a:p>
          </p:txBody>
        </p:sp>
      </p:gr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0"/>
            <a:ext cx="9144000" cy="6858000"/>
          </a:xfrm>
          <a:prstGeom prst="rect">
            <a:avLst/>
          </a:prstGeom>
          <a:solidFill>
            <a:srgbClr val="678DC5"/>
          </a:solidFill>
          <a:ln>
            <a:noFill/>
          </a:ln>
          <a:effectLst/>
        </p:spPr>
        <p:txBody>
          <a:bodyPr lIns="82124" tIns="41061" rIns="82124" bIns="41061" anchor="ctr">
            <a:spAutoFit/>
          </a:bodyPr>
          <a:lstStyle/>
          <a:p>
            <a:endParaRPr lang="zh-CN" altLang="en-US">
              <a:ea typeface="宋体" pitchFamily="2" charset="-122"/>
            </a:endParaRPr>
          </a:p>
        </p:txBody>
      </p:sp>
      <p:sp>
        <p:nvSpPr>
          <p:cNvPr id="5123" name="Rectangle 17"/>
          <p:cNvSpPr>
            <a:spLocks noChangeArrowheads="1"/>
          </p:cNvSpPr>
          <p:nvPr/>
        </p:nvSpPr>
        <p:spPr bwMode="auto">
          <a:xfrm>
            <a:off x="4716463" y="4605338"/>
            <a:ext cx="4427537" cy="495300"/>
          </a:xfrm>
          <a:prstGeom prst="rect">
            <a:avLst/>
          </a:prstGeom>
          <a:solidFill>
            <a:srgbClr val="3E67A4"/>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5124" name="Text Box 20"/>
          <p:cNvSpPr txBox="1">
            <a:spLocks noChangeArrowheads="1"/>
          </p:cNvSpPr>
          <p:nvPr/>
        </p:nvSpPr>
        <p:spPr bwMode="auto">
          <a:xfrm rot="5400000" flipV="1">
            <a:off x="3554206" y="2575072"/>
            <a:ext cx="4070767" cy="2105657"/>
          </a:xfrm>
          <a:prstGeom prst="rect">
            <a:avLst/>
          </a:prstGeom>
          <a:noFill/>
          <a:ln>
            <a:noFill/>
          </a:ln>
          <a:effectLst>
            <a:outerShdw blurRad="50800" dist="50800" dir="5400000" algn="ctr" rotWithShape="0">
              <a:srgbClr val="000000">
                <a:alpha val="0"/>
              </a:srgbClr>
            </a:outerShdw>
          </a:effectLst>
        </p:spPr>
        <p:txBody>
          <a:bodyPr wrap="none"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sz="14300" b="1" dirty="0" smtClean="0">
                <a:solidFill>
                  <a:srgbClr val="FFFFFF"/>
                </a:solidFill>
                <a:latin typeface="Kristen ITC" pitchFamily="66" charset="0"/>
                <a:ea typeface="宋体" pitchFamily="2" charset="-122"/>
              </a:rPr>
              <a:t>Girl </a:t>
            </a:r>
            <a:endParaRPr lang="en-US" altLang="zh-CN" sz="14300" b="1" dirty="0">
              <a:solidFill>
                <a:srgbClr val="FFFFFF"/>
              </a:solidFill>
              <a:latin typeface="Kristen ITC" pitchFamily="66" charset="0"/>
              <a:ea typeface="宋体" pitchFamily="2" charset="-122"/>
            </a:endParaRPr>
          </a:p>
        </p:txBody>
      </p:sp>
      <p:sp>
        <p:nvSpPr>
          <p:cNvPr id="5125" name="Text Box 8"/>
          <p:cNvSpPr txBox="1">
            <a:spLocks noChangeArrowheads="1"/>
          </p:cNvSpPr>
          <p:nvPr/>
        </p:nvSpPr>
        <p:spPr bwMode="auto">
          <a:xfrm>
            <a:off x="487571" y="428625"/>
            <a:ext cx="3657193" cy="8231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sz="5200" dirty="0" smtClean="0">
                <a:solidFill>
                  <a:srgbClr val="FFC000"/>
                </a:solidFill>
                <a:latin typeface="Helvetica 65 Medium" pitchFamily="2" charset="0"/>
                <a:ea typeface="宋体" pitchFamily="2" charset="-122"/>
              </a:rPr>
              <a:t>Build up the story</a:t>
            </a:r>
          </a:p>
        </p:txBody>
      </p:sp>
      <p:sp>
        <p:nvSpPr>
          <p:cNvPr id="5126" name="Freeform 26"/>
          <p:cNvSpPr>
            <a:spLocks/>
          </p:cNvSpPr>
          <p:nvPr/>
        </p:nvSpPr>
        <p:spPr bwMode="auto">
          <a:xfrm>
            <a:off x="0" y="1247775"/>
            <a:ext cx="6662738" cy="3717925"/>
          </a:xfrm>
          <a:custGeom>
            <a:avLst/>
            <a:gdLst>
              <a:gd name="T0" fmla="*/ 0 w 3630"/>
              <a:gd name="T1" fmla="*/ 0 h 2322"/>
              <a:gd name="T2" fmla="*/ 2147483647 w 3630"/>
              <a:gd name="T3" fmla="*/ 0 h 2322"/>
              <a:gd name="T4" fmla="*/ 2147483647 w 3630"/>
              <a:gd name="T5" fmla="*/ 2147483647 h 2322"/>
              <a:gd name="T6" fmla="*/ 0 60000 65536"/>
              <a:gd name="T7" fmla="*/ 0 60000 65536"/>
              <a:gd name="T8" fmla="*/ 0 60000 65536"/>
            </a:gdLst>
            <a:ahLst/>
            <a:cxnLst>
              <a:cxn ang="T6">
                <a:pos x="T0" y="T1"/>
              </a:cxn>
              <a:cxn ang="T7">
                <a:pos x="T2" y="T3"/>
              </a:cxn>
              <a:cxn ang="T8">
                <a:pos x="T4" y="T5"/>
              </a:cxn>
            </a:cxnLst>
            <a:rect l="0" t="0" r="r" b="b"/>
            <a:pathLst>
              <a:path w="3630" h="2322">
                <a:moveTo>
                  <a:pt x="0" y="0"/>
                </a:moveTo>
                <a:lnTo>
                  <a:pt x="3630" y="0"/>
                </a:lnTo>
                <a:lnTo>
                  <a:pt x="3630" y="2322"/>
                </a:lnTo>
              </a:path>
            </a:pathLst>
          </a:custGeom>
          <a:noFill/>
          <a:ln w="19050" cap="flat" cmpd="sng">
            <a:solidFill>
              <a:schemeClr val="tx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pic>
        <p:nvPicPr>
          <p:cNvPr id="8" name="Picture 7" descr="http://images.china.cn/news/attachement/jpg/site3/20100604/406140271528094661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7726" y="1392924"/>
            <a:ext cx="2052000" cy="29754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矩形 1"/>
          <p:cNvSpPr/>
          <p:nvPr/>
        </p:nvSpPr>
        <p:spPr>
          <a:xfrm>
            <a:off x="297582" y="1874801"/>
            <a:ext cx="4572000" cy="757130"/>
          </a:xfrm>
          <a:prstGeom prst="rect">
            <a:avLst/>
          </a:prstGeom>
          <a:solidFill>
            <a:schemeClr val="lt1">
              <a:alpha val="65000"/>
            </a:schemeClr>
          </a:solidFill>
        </p:spPr>
        <p:style>
          <a:lnRef idx="2">
            <a:schemeClr val="accent1"/>
          </a:lnRef>
          <a:fillRef idx="1">
            <a:schemeClr val="lt1"/>
          </a:fillRef>
          <a:effectRef idx="0">
            <a:schemeClr val="accent1"/>
          </a:effectRef>
          <a:fontRef idx="minor">
            <a:schemeClr val="dk1"/>
          </a:fontRef>
        </p:style>
        <p:txBody>
          <a:bodyPr>
            <a:spAutoFit/>
          </a:bodyPr>
          <a:lstStyle/>
          <a:p>
            <a:r>
              <a:rPr lang="en-US" altLang="zh-CN" dirty="0" smtClean="0"/>
              <a:t>“Pretended to be envious of his partner’s </a:t>
            </a:r>
            <a:r>
              <a:rPr lang="en-US" altLang="zh-CN" dirty="0" smtClean="0">
                <a:solidFill>
                  <a:srgbClr val="7030A0"/>
                </a:solidFill>
              </a:rPr>
              <a:t>commuter</a:t>
            </a:r>
            <a:r>
              <a:rPr lang="en-US" altLang="zh-CN" dirty="0" smtClean="0"/>
              <a:t>’s joys”</a:t>
            </a:r>
            <a:endParaRPr lang="zh-CN" altLang="zh-CN" dirty="0"/>
          </a:p>
        </p:txBody>
      </p:sp>
      <p:sp>
        <p:nvSpPr>
          <p:cNvPr id="10" name="矩形 9"/>
          <p:cNvSpPr/>
          <p:nvPr/>
        </p:nvSpPr>
        <p:spPr>
          <a:xfrm>
            <a:off x="304842" y="2956097"/>
            <a:ext cx="4572000" cy="1754326"/>
          </a:xfrm>
          <a:prstGeom prst="rect">
            <a:avLst/>
          </a:prstGeom>
          <a:solidFill>
            <a:schemeClr val="lt1">
              <a:alpha val="65000"/>
            </a:schemeClr>
          </a:solidFill>
        </p:spPr>
        <p:style>
          <a:lnRef idx="2">
            <a:schemeClr val="accent1"/>
          </a:lnRef>
          <a:fillRef idx="1">
            <a:schemeClr val="lt1"/>
          </a:fillRef>
          <a:effectRef idx="0">
            <a:schemeClr val="accent1"/>
          </a:effectRef>
          <a:fontRef idx="minor">
            <a:schemeClr val="dk1"/>
          </a:fontRef>
        </p:style>
        <p:txBody>
          <a:bodyPr>
            <a:spAutoFit/>
          </a:bodyPr>
          <a:lstStyle/>
          <a:p>
            <a:r>
              <a:rPr lang="en-US" altLang="zh-CN" dirty="0"/>
              <a:t>“But by that time Robbins had got his cane and set his tie pin to his liking, and with a debonair nod </a:t>
            </a:r>
            <a:r>
              <a:rPr lang="en-US" altLang="zh-CN" dirty="0" smtClean="0"/>
              <a:t>went </a:t>
            </a:r>
            <a:r>
              <a:rPr lang="en-US" altLang="zh-CN" dirty="0"/>
              <a:t>out to </a:t>
            </a:r>
            <a:r>
              <a:rPr lang="en-US" altLang="zh-CN" b="1" dirty="0">
                <a:solidFill>
                  <a:srgbClr val="3E67A4"/>
                </a:solidFill>
              </a:rPr>
              <a:t>metropolitan amusements</a:t>
            </a:r>
            <a:r>
              <a:rPr lang="en-US" altLang="zh-CN" dirty="0"/>
              <a:t>. </a:t>
            </a:r>
            <a:r>
              <a:rPr lang="en-US" altLang="zh-CN" dirty="0" smtClean="0"/>
              <a:t>”</a:t>
            </a:r>
            <a:endParaRPr lang="zh-CN" altLang="zh-CN" dirty="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5"/>
                                        </p:tgtEl>
                                        <p:attrNameLst>
                                          <p:attrName>style.visibility</p:attrName>
                                        </p:attrNameLst>
                                      </p:cBhvr>
                                      <p:to>
                                        <p:strVal val="visible"/>
                                      </p:to>
                                    </p:set>
                                    <p:animEffect transition="in" filter="fade">
                                      <p:cBhvr>
                                        <p:cTn id="10" dur="500"/>
                                        <p:tgtEl>
                                          <p:spTgt spid="512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2"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rot="-5400000">
            <a:off x="1143000" y="-1143000"/>
            <a:ext cx="6858000" cy="9144000"/>
          </a:xfrm>
          <a:prstGeom prst="rect">
            <a:avLst/>
          </a:prstGeom>
          <a:solidFill>
            <a:srgbClr val="678DC5"/>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6147" name="Rectangle 27"/>
          <p:cNvSpPr>
            <a:spLocks noChangeArrowheads="1"/>
          </p:cNvSpPr>
          <p:nvPr/>
        </p:nvSpPr>
        <p:spPr bwMode="auto">
          <a:xfrm>
            <a:off x="1568450" y="0"/>
            <a:ext cx="2046288" cy="4605338"/>
          </a:xfrm>
          <a:prstGeom prst="rect">
            <a:avLst/>
          </a:prstGeom>
          <a:solidFill>
            <a:srgbClr val="FFFF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6148" name="Text Box 28"/>
          <p:cNvSpPr txBox="1">
            <a:spLocks noChangeArrowheads="1"/>
          </p:cNvSpPr>
          <p:nvPr/>
        </p:nvSpPr>
        <p:spPr bwMode="auto">
          <a:xfrm>
            <a:off x="1538651" y="1791493"/>
            <a:ext cx="2147165" cy="851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sz="5400" b="1" dirty="0" smtClean="0">
                <a:solidFill>
                  <a:srgbClr val="678DC5"/>
                </a:solidFill>
                <a:latin typeface="Helvetica 65 Medium" pitchFamily="2" charset="0"/>
                <a:ea typeface="宋体" pitchFamily="2" charset="-122"/>
              </a:rPr>
              <a:t>Detective </a:t>
            </a:r>
            <a:endParaRPr lang="en-US" altLang="zh-CN" sz="5400" b="1" dirty="0">
              <a:solidFill>
                <a:srgbClr val="678DC5"/>
              </a:solidFill>
              <a:latin typeface="Helvetica 65 Medium" pitchFamily="2" charset="0"/>
              <a:ea typeface="宋体" pitchFamily="2" charset="-122"/>
            </a:endParaRPr>
          </a:p>
        </p:txBody>
      </p:sp>
      <p:sp>
        <p:nvSpPr>
          <p:cNvPr id="6149" name="Rectangle 11"/>
          <p:cNvSpPr>
            <a:spLocks noChangeArrowheads="1"/>
          </p:cNvSpPr>
          <p:nvPr/>
        </p:nvSpPr>
        <p:spPr bwMode="auto">
          <a:xfrm>
            <a:off x="0" y="4605338"/>
            <a:ext cx="3614738" cy="495300"/>
          </a:xfrm>
          <a:prstGeom prst="rect">
            <a:avLst/>
          </a:prstGeom>
          <a:solidFill>
            <a:srgbClr val="3E67A4"/>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dirty="0">
              <a:ea typeface="宋体" pitchFamily="2" charset="-122"/>
            </a:endParaRPr>
          </a:p>
        </p:txBody>
      </p:sp>
      <p:sp>
        <p:nvSpPr>
          <p:cNvPr id="6150" name="Rectangle 17"/>
          <p:cNvSpPr>
            <a:spLocks noChangeArrowheads="1"/>
          </p:cNvSpPr>
          <p:nvPr/>
        </p:nvSpPr>
        <p:spPr bwMode="auto">
          <a:xfrm>
            <a:off x="1568450" y="4645326"/>
            <a:ext cx="2046288" cy="415323"/>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r>
              <a:rPr lang="en-US" altLang="zh-CN" dirty="0" smtClean="0">
                <a:ea typeface="宋体" pitchFamily="2" charset="-122"/>
              </a:rPr>
              <a:t>O. Henry</a:t>
            </a:r>
            <a:endParaRPr lang="zh-CN" altLang="en-US" dirty="0">
              <a:ea typeface="宋体" pitchFamily="2" charset="-122"/>
            </a:endParaRPr>
          </a:p>
        </p:txBody>
      </p:sp>
      <p:sp>
        <p:nvSpPr>
          <p:cNvPr id="2" name="矩形 1"/>
          <p:cNvSpPr/>
          <p:nvPr/>
        </p:nvSpPr>
        <p:spPr>
          <a:xfrm>
            <a:off x="3762807" y="1372410"/>
            <a:ext cx="4956604" cy="1754326"/>
          </a:xfrm>
          <a:prstGeom prst="rect">
            <a:avLst/>
          </a:prstGeom>
          <a:solidFill>
            <a:schemeClr val="lt1">
              <a:alpha val="38000"/>
            </a:schemeClr>
          </a:solidFill>
        </p:spPr>
        <p:style>
          <a:lnRef idx="2">
            <a:schemeClr val="accent5"/>
          </a:lnRef>
          <a:fillRef idx="1">
            <a:schemeClr val="lt1"/>
          </a:fillRef>
          <a:effectRef idx="0">
            <a:schemeClr val="accent5"/>
          </a:effectRef>
          <a:fontRef idx="minor">
            <a:schemeClr val="dk1"/>
          </a:fontRef>
        </p:style>
        <p:txBody>
          <a:bodyPr wrap="square">
            <a:spAutoFit/>
          </a:bodyPr>
          <a:lstStyle/>
          <a:p>
            <a:endParaRPr lang="en-US" altLang="zh-CN" sz="2000" dirty="0" smtClean="0">
              <a:latin typeface="Kozuka Gothic Pr6N L" pitchFamily="34" charset="-128"/>
              <a:ea typeface="Kozuka Gothic Pr6N L" pitchFamily="34" charset="-128"/>
            </a:endParaRPr>
          </a:p>
          <a:p>
            <a:r>
              <a:rPr lang="en-US" altLang="zh-CN" sz="2000" dirty="0" smtClean="0">
                <a:latin typeface="Kozuka Gothic Pr6N L" pitchFamily="34" charset="-128"/>
                <a:ea typeface="Kozuka Gothic Pr6N L" pitchFamily="34" charset="-128"/>
              </a:rPr>
              <a:t>“I’ve found where she lives,”</a:t>
            </a:r>
            <a:endParaRPr lang="zh-CN" altLang="zh-CN" sz="2000" dirty="0">
              <a:solidFill>
                <a:schemeClr val="bg2"/>
              </a:solidFill>
              <a:latin typeface="Kozuka Gothic Pr6N L" pitchFamily="34" charset="-128"/>
              <a:ea typeface="Kozuka Gothic Pr6N L" pitchFamily="34" charset="-128"/>
            </a:endParaRPr>
          </a:p>
          <a:p>
            <a:endParaRPr lang="en-US" altLang="zh-CN" sz="2000" dirty="0" smtClean="0">
              <a:solidFill>
                <a:schemeClr val="bg2"/>
              </a:solidFill>
              <a:latin typeface="Kozuka Gothic Pr6N L" pitchFamily="34" charset="-128"/>
              <a:ea typeface="Kozuka Gothic Pr6N L" pitchFamily="34" charset="-128"/>
            </a:endParaRPr>
          </a:p>
          <a:p>
            <a:r>
              <a:rPr lang="en-US" altLang="zh-CN" sz="2000" dirty="0" smtClean="0">
                <a:solidFill>
                  <a:schemeClr val="bg2"/>
                </a:solidFill>
                <a:latin typeface="Kozuka Gothic Pr6N L" pitchFamily="34" charset="-128"/>
                <a:ea typeface="Kozuka Gothic Pr6N L" pitchFamily="34" charset="-128"/>
              </a:rPr>
              <a:t>Hartley </a:t>
            </a:r>
            <a:r>
              <a:rPr lang="en-US" altLang="zh-CN" sz="2000" dirty="0">
                <a:solidFill>
                  <a:schemeClr val="bg2"/>
                </a:solidFill>
                <a:latin typeface="Kozuka Gothic Pr6N L" pitchFamily="34" charset="-128"/>
                <a:ea typeface="Kozuka Gothic Pr6N L" pitchFamily="34" charset="-128"/>
              </a:rPr>
              <a:t>scowled him into a state of dramatic silence and quietude. </a:t>
            </a:r>
            <a:endParaRPr lang="zh-CN" altLang="en-US" sz="2000" dirty="0">
              <a:solidFill>
                <a:schemeClr val="bg2"/>
              </a:solidFill>
              <a:latin typeface="Kozuka Gothic Pr6N L" pitchFamily="34" charset="-128"/>
              <a:ea typeface="Kozuka Gothic Pr6N L" pitchFamily="34" charset="-128"/>
            </a:endParaRPr>
          </a:p>
          <a:p>
            <a:endParaRPr lang="zh-CN" altLang="zh-CN" sz="2000" dirty="0">
              <a:latin typeface="Kozuka Gothic Pr6N L" pitchFamily="34" charset="-128"/>
              <a:ea typeface="Kozuka Gothic Pr6N L" pitchFamily="34" charset="-128"/>
            </a:endParaRPr>
          </a:p>
        </p:txBody>
      </p:sp>
      <p:sp>
        <p:nvSpPr>
          <p:cNvPr id="3" name="矩形 2"/>
          <p:cNvSpPr/>
          <p:nvPr/>
        </p:nvSpPr>
        <p:spPr>
          <a:xfrm>
            <a:off x="4355538" y="4014904"/>
            <a:ext cx="3945311" cy="424732"/>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r>
              <a:rPr lang="en-US" altLang="zh-CN" dirty="0"/>
              <a:t>“It isn’t a case of that kind. ”</a:t>
            </a:r>
            <a:endParaRPr lang="zh-CN" altLang="zh-CN" dirty="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rot="-5400000">
            <a:off x="1143000" y="-1143000"/>
            <a:ext cx="6858000" cy="9144000"/>
          </a:xfrm>
          <a:prstGeom prst="rect">
            <a:avLst/>
          </a:prstGeom>
          <a:solidFill>
            <a:srgbClr val="678DC5"/>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7171" name="Rectangle 3"/>
          <p:cNvSpPr>
            <a:spLocks noChangeArrowheads="1"/>
          </p:cNvSpPr>
          <p:nvPr/>
        </p:nvSpPr>
        <p:spPr bwMode="auto">
          <a:xfrm>
            <a:off x="1568450" y="0"/>
            <a:ext cx="2046288" cy="6858000"/>
          </a:xfrm>
          <a:prstGeom prst="rect">
            <a:avLst/>
          </a:prstGeom>
          <a:solidFill>
            <a:srgbClr val="FFFF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7173" name="Line 76"/>
          <p:cNvSpPr>
            <a:spLocks noChangeShapeType="1"/>
          </p:cNvSpPr>
          <p:nvPr/>
        </p:nvSpPr>
        <p:spPr bwMode="auto">
          <a:xfrm flipV="1">
            <a:off x="2552700" y="0"/>
            <a:ext cx="0" cy="4000500"/>
          </a:xfrm>
          <a:prstGeom prst="line">
            <a:avLst/>
          </a:prstGeom>
          <a:noFill/>
          <a:ln w="76200" cap="rnd">
            <a:solidFill>
              <a:srgbClr val="969696"/>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sp>
        <p:nvSpPr>
          <p:cNvPr id="7174" name="AutoShape 7" descr="File:Stamps of Germany (DDR) 1988, MiNr Block 091.jpg"/>
          <p:cNvSpPr>
            <a:spLocks noChangeAspect="1" noChangeArrowheads="1"/>
          </p:cNvSpPr>
          <p:nvPr/>
        </p:nvSpPr>
        <p:spPr bwMode="auto">
          <a:xfrm>
            <a:off x="166688" y="-16351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a:ea typeface="宋体" pitchFamily="2" charset="-122"/>
            </a:endParaRPr>
          </a:p>
        </p:txBody>
      </p:sp>
      <p:sp>
        <p:nvSpPr>
          <p:cNvPr id="2" name="矩形 1"/>
          <p:cNvSpPr/>
          <p:nvPr/>
        </p:nvSpPr>
        <p:spPr>
          <a:xfrm>
            <a:off x="3751914" y="491991"/>
            <a:ext cx="4572000" cy="2086725"/>
          </a:xfrm>
          <a:prstGeom prst="rect">
            <a:avLst/>
          </a:prstGeom>
        </p:spPr>
        <p:txBody>
          <a:bodyPr>
            <a:spAutoFit/>
          </a:bodyPr>
          <a:lstStyle/>
          <a:p>
            <a:r>
              <a:rPr lang="en-US" altLang="zh-CN" sz="1800" dirty="0">
                <a:latin typeface="Gisha" pitchFamily="34" charset="-79"/>
                <a:cs typeface="Gisha" pitchFamily="34" charset="-79"/>
              </a:rPr>
              <a:t>Hartley paid the man and dismissed him. Then he left the office and boarded a Broadway car. At the first large crosstown artery of travel he took an eastbound car that deposited him in a </a:t>
            </a:r>
            <a:r>
              <a:rPr lang="en-US" altLang="zh-CN" sz="1800" b="1" dirty="0">
                <a:solidFill>
                  <a:srgbClr val="FFFF00"/>
                </a:solidFill>
                <a:latin typeface="Gisha" pitchFamily="34" charset="-79"/>
                <a:cs typeface="Gisha" pitchFamily="34" charset="-79"/>
              </a:rPr>
              <a:t>decaying </a:t>
            </a:r>
            <a:r>
              <a:rPr lang="en-US" altLang="zh-CN" sz="1800" dirty="0">
                <a:latin typeface="Gisha" pitchFamily="34" charset="-79"/>
                <a:cs typeface="Gisha" pitchFamily="34" charset="-79"/>
              </a:rPr>
              <a:t>avenue, whose ancient structures once sheltered the </a:t>
            </a:r>
            <a:r>
              <a:rPr lang="en-US" altLang="zh-CN" sz="1800" b="1" dirty="0">
                <a:solidFill>
                  <a:srgbClr val="FFFF00"/>
                </a:solidFill>
                <a:latin typeface="Gisha" pitchFamily="34" charset="-79"/>
                <a:cs typeface="Gisha" pitchFamily="34" charset="-79"/>
              </a:rPr>
              <a:t>pride and glory of the town</a:t>
            </a:r>
            <a:r>
              <a:rPr lang="en-US" altLang="zh-CN" sz="1800" dirty="0">
                <a:latin typeface="Gisha" pitchFamily="34" charset="-79"/>
                <a:cs typeface="Gisha" pitchFamily="34" charset="-79"/>
              </a:rPr>
              <a:t>.</a:t>
            </a:r>
            <a:endParaRPr lang="zh-CN" altLang="zh-CN" sz="1800" dirty="0">
              <a:latin typeface="Gisha" pitchFamily="34" charset="-79"/>
              <a:cs typeface="Gisha" pitchFamily="34" charset="-79"/>
            </a:endParaRPr>
          </a:p>
          <a:p>
            <a:endParaRPr lang="zh-CN" altLang="zh-CN" sz="1800" dirty="0"/>
          </a:p>
        </p:txBody>
      </p:sp>
      <p:sp>
        <p:nvSpPr>
          <p:cNvPr id="3" name="矩形 2"/>
          <p:cNvSpPr/>
          <p:nvPr/>
        </p:nvSpPr>
        <p:spPr>
          <a:xfrm>
            <a:off x="4434072" y="2923227"/>
            <a:ext cx="4572000" cy="3333220"/>
          </a:xfrm>
          <a:prstGeom prst="rect">
            <a:avLst/>
          </a:prstGeom>
        </p:spPr>
        <p:txBody>
          <a:bodyPr>
            <a:spAutoFit/>
          </a:bodyPr>
          <a:lstStyle/>
          <a:p>
            <a:r>
              <a:rPr lang="en-US" altLang="zh-CN" sz="1800" dirty="0" smtClean="0">
                <a:latin typeface="Gisha" pitchFamily="34" charset="-79"/>
                <a:cs typeface="Gisha" pitchFamily="34" charset="-79"/>
              </a:rPr>
              <a:t>Walking a few squares, he came to the building that he sought. It was a new </a:t>
            </a:r>
            <a:r>
              <a:rPr lang="en-US" altLang="zh-CN" sz="1800" b="1" dirty="0" err="1" smtClean="0">
                <a:solidFill>
                  <a:srgbClr val="FFFF00"/>
                </a:solidFill>
                <a:latin typeface="Gisha" pitchFamily="34" charset="-79"/>
                <a:cs typeface="Gisha" pitchFamily="34" charset="-79"/>
              </a:rPr>
              <a:t>flathouse</a:t>
            </a:r>
            <a:r>
              <a:rPr lang="en-US" altLang="zh-CN" sz="1800" dirty="0" smtClean="0">
                <a:latin typeface="Gisha" pitchFamily="34" charset="-79"/>
                <a:cs typeface="Gisha" pitchFamily="34" charset="-79"/>
              </a:rPr>
              <a:t>, bearing carved upon its </a:t>
            </a:r>
            <a:r>
              <a:rPr lang="en-US" altLang="zh-CN" sz="1800" b="1" dirty="0" smtClean="0">
                <a:solidFill>
                  <a:srgbClr val="FFFF00"/>
                </a:solidFill>
                <a:latin typeface="Gisha" pitchFamily="34" charset="-79"/>
                <a:cs typeface="Gisha" pitchFamily="34" charset="-79"/>
              </a:rPr>
              <a:t>cheap stone portal</a:t>
            </a:r>
            <a:r>
              <a:rPr lang="en-US" altLang="zh-CN" sz="1800" dirty="0" smtClean="0">
                <a:latin typeface="Gisha" pitchFamily="34" charset="-79"/>
                <a:cs typeface="Gisha" pitchFamily="34" charset="-79"/>
              </a:rPr>
              <a:t> its sonorous name, "The </a:t>
            </a:r>
            <a:r>
              <a:rPr lang="en-US" altLang="zh-CN" sz="1800" dirty="0" err="1" smtClean="0">
                <a:latin typeface="Gisha" pitchFamily="34" charset="-79"/>
                <a:cs typeface="Gisha" pitchFamily="34" charset="-79"/>
              </a:rPr>
              <a:t>Vallambrosa</a:t>
            </a:r>
            <a:r>
              <a:rPr lang="en-US" altLang="zh-CN" sz="1800" dirty="0" smtClean="0">
                <a:latin typeface="Gisha" pitchFamily="34" charset="-79"/>
                <a:cs typeface="Gisha" pitchFamily="34" charset="-79"/>
              </a:rPr>
              <a:t>." Fire-escapes zigzagged down its front --</a:t>
            </a:r>
            <a:r>
              <a:rPr lang="en-US" altLang="zh-CN" sz="1800" u="heavy" dirty="0" smtClean="0">
                <a:uFill>
                  <a:solidFill>
                    <a:schemeClr val="accent6">
                      <a:lumMod val="75000"/>
                    </a:schemeClr>
                  </a:solidFill>
                </a:uFill>
                <a:latin typeface="Gisha" pitchFamily="34" charset="-79"/>
                <a:cs typeface="Gisha" pitchFamily="34" charset="-79"/>
              </a:rPr>
              <a:t> these laden with household goods, drying clothes, and squalling children evicted by the midsummer heat.</a:t>
            </a:r>
            <a:r>
              <a:rPr lang="en-US" altLang="zh-CN" sz="1800" dirty="0" smtClean="0">
                <a:latin typeface="Gisha" pitchFamily="34" charset="-79"/>
                <a:cs typeface="Gisha" pitchFamily="34" charset="-79"/>
              </a:rPr>
              <a:t> Here and there a pale rubber plant peeped from the miscellaneous mass, as if wondering to what kingdom it belonged -- vegetable, animal or artificial.</a:t>
            </a:r>
            <a:endParaRPr lang="zh-CN" altLang="en-US" sz="1800" dirty="0">
              <a:latin typeface="Gisha" pitchFamily="34" charset="-79"/>
              <a:cs typeface="Gisha" pitchFamily="34" charset="-79"/>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rot="16200000">
            <a:off x="1143000" y="-1143000"/>
            <a:ext cx="6858000" cy="9144000"/>
          </a:xfrm>
          <a:prstGeom prst="rect">
            <a:avLst/>
          </a:prstGeom>
          <a:solidFill>
            <a:srgbClr val="678DC5"/>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dirty="0">
              <a:ea typeface="宋体" pitchFamily="2" charset="-122"/>
            </a:endParaRPr>
          </a:p>
        </p:txBody>
      </p:sp>
      <p:sp>
        <p:nvSpPr>
          <p:cNvPr id="8195" name="Rectangle 42"/>
          <p:cNvSpPr>
            <a:spLocks noChangeArrowheads="1"/>
          </p:cNvSpPr>
          <p:nvPr/>
        </p:nvSpPr>
        <p:spPr bwMode="auto">
          <a:xfrm>
            <a:off x="1568450" y="2324100"/>
            <a:ext cx="2046288" cy="4533900"/>
          </a:xfrm>
          <a:prstGeom prst="rect">
            <a:avLst/>
          </a:prstGeom>
          <a:solidFill>
            <a:srgbClr val="FFFF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196" name="Rectangle 43"/>
          <p:cNvSpPr>
            <a:spLocks noChangeArrowheads="1"/>
          </p:cNvSpPr>
          <p:nvPr/>
        </p:nvSpPr>
        <p:spPr bwMode="auto">
          <a:xfrm>
            <a:off x="3278188" y="2324100"/>
            <a:ext cx="5865812" cy="2209800"/>
          </a:xfrm>
          <a:prstGeom prst="rect">
            <a:avLst/>
          </a:prstGeom>
          <a:solidFill>
            <a:srgbClr val="FFFF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197" name="Rectangle 4"/>
          <p:cNvSpPr>
            <a:spLocks noChangeArrowheads="1"/>
          </p:cNvSpPr>
          <p:nvPr/>
        </p:nvSpPr>
        <p:spPr bwMode="auto">
          <a:xfrm>
            <a:off x="5719763" y="0"/>
            <a:ext cx="3424237" cy="6858000"/>
          </a:xfrm>
          <a:prstGeom prst="rect">
            <a:avLst/>
          </a:prstGeom>
          <a:solidFill>
            <a:srgbClr val="FFFF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198" name="Text Box 7"/>
          <p:cNvSpPr txBox="1">
            <a:spLocks noChangeArrowheads="1"/>
          </p:cNvSpPr>
          <p:nvPr/>
        </p:nvSpPr>
        <p:spPr bwMode="auto">
          <a:xfrm>
            <a:off x="4652963" y="2503488"/>
            <a:ext cx="671512" cy="299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sz="10600">
                <a:latin typeface="Helvetica 65 Medium" pitchFamily="2" charset="0"/>
                <a:ea typeface="宋体" pitchFamily="2" charset="-122"/>
              </a:rPr>
              <a:t>&gt; </a:t>
            </a:r>
          </a:p>
        </p:txBody>
      </p:sp>
      <p:sp>
        <p:nvSpPr>
          <p:cNvPr id="8199" name="Text Box 8"/>
          <p:cNvSpPr txBox="1">
            <a:spLocks noChangeArrowheads="1"/>
          </p:cNvSpPr>
          <p:nvPr/>
        </p:nvSpPr>
        <p:spPr bwMode="auto">
          <a:xfrm>
            <a:off x="4713440" y="2529572"/>
            <a:ext cx="4284000" cy="20865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b="1" dirty="0" smtClean="0">
                <a:solidFill>
                  <a:srgbClr val="002060"/>
                </a:solidFill>
                <a:latin typeface="Helvetica 65 Medium" pitchFamily="2" charset="0"/>
                <a:ea typeface="宋体" pitchFamily="2" charset="-122"/>
              </a:rPr>
              <a:t>You did not answer my last letter. It was only by nearly a week’s search that I found where you had moved to. Why have you kept me in suspense when you knew how anxiously I was waiting to see you hear from you?</a:t>
            </a:r>
          </a:p>
        </p:txBody>
      </p:sp>
      <p:sp>
        <p:nvSpPr>
          <p:cNvPr id="8201" name="Oval 10"/>
          <p:cNvSpPr>
            <a:spLocks noChangeArrowheads="1"/>
          </p:cNvSpPr>
          <p:nvPr/>
        </p:nvSpPr>
        <p:spPr bwMode="auto">
          <a:xfrm>
            <a:off x="5924550" y="4814888"/>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02" name="Oval 11"/>
          <p:cNvSpPr>
            <a:spLocks noChangeArrowheads="1"/>
          </p:cNvSpPr>
          <p:nvPr/>
        </p:nvSpPr>
        <p:spPr bwMode="auto">
          <a:xfrm>
            <a:off x="5924550" y="5481638"/>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03" name="Oval 12"/>
          <p:cNvSpPr>
            <a:spLocks noChangeArrowheads="1"/>
          </p:cNvSpPr>
          <p:nvPr/>
        </p:nvSpPr>
        <p:spPr bwMode="auto">
          <a:xfrm>
            <a:off x="5926138" y="6142038"/>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04" name="Oval 13"/>
          <p:cNvSpPr>
            <a:spLocks noChangeArrowheads="1"/>
          </p:cNvSpPr>
          <p:nvPr/>
        </p:nvSpPr>
        <p:spPr bwMode="auto">
          <a:xfrm>
            <a:off x="5924550" y="862013"/>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05" name="Oval 14"/>
          <p:cNvSpPr>
            <a:spLocks noChangeArrowheads="1"/>
          </p:cNvSpPr>
          <p:nvPr/>
        </p:nvSpPr>
        <p:spPr bwMode="auto">
          <a:xfrm>
            <a:off x="5924550" y="1528763"/>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06" name="Oval 15"/>
          <p:cNvSpPr>
            <a:spLocks noChangeArrowheads="1"/>
          </p:cNvSpPr>
          <p:nvPr/>
        </p:nvSpPr>
        <p:spPr bwMode="auto">
          <a:xfrm>
            <a:off x="5924550" y="233363"/>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07" name="Oval 16"/>
          <p:cNvSpPr>
            <a:spLocks noChangeArrowheads="1"/>
          </p:cNvSpPr>
          <p:nvPr/>
        </p:nvSpPr>
        <p:spPr bwMode="auto">
          <a:xfrm>
            <a:off x="6578600" y="4814888"/>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08" name="Oval 17"/>
          <p:cNvSpPr>
            <a:spLocks noChangeArrowheads="1"/>
          </p:cNvSpPr>
          <p:nvPr/>
        </p:nvSpPr>
        <p:spPr bwMode="auto">
          <a:xfrm>
            <a:off x="6578600" y="5481638"/>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09" name="Oval 18"/>
          <p:cNvSpPr>
            <a:spLocks noChangeArrowheads="1"/>
          </p:cNvSpPr>
          <p:nvPr/>
        </p:nvSpPr>
        <p:spPr bwMode="auto">
          <a:xfrm>
            <a:off x="6580188" y="6142038"/>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0" name="Oval 19"/>
          <p:cNvSpPr>
            <a:spLocks noChangeArrowheads="1"/>
          </p:cNvSpPr>
          <p:nvPr/>
        </p:nvSpPr>
        <p:spPr bwMode="auto">
          <a:xfrm>
            <a:off x="6578600" y="862013"/>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1" name="Oval 20"/>
          <p:cNvSpPr>
            <a:spLocks noChangeArrowheads="1"/>
          </p:cNvSpPr>
          <p:nvPr/>
        </p:nvSpPr>
        <p:spPr bwMode="auto">
          <a:xfrm>
            <a:off x="6578600" y="1528763"/>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2" name="Oval 21"/>
          <p:cNvSpPr>
            <a:spLocks noChangeArrowheads="1"/>
          </p:cNvSpPr>
          <p:nvPr/>
        </p:nvSpPr>
        <p:spPr bwMode="auto">
          <a:xfrm>
            <a:off x="6578600" y="233363"/>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3" name="Oval 22"/>
          <p:cNvSpPr>
            <a:spLocks noChangeArrowheads="1"/>
          </p:cNvSpPr>
          <p:nvPr/>
        </p:nvSpPr>
        <p:spPr bwMode="auto">
          <a:xfrm>
            <a:off x="7235825" y="4814888"/>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4" name="Oval 23"/>
          <p:cNvSpPr>
            <a:spLocks noChangeArrowheads="1"/>
          </p:cNvSpPr>
          <p:nvPr/>
        </p:nvSpPr>
        <p:spPr bwMode="auto">
          <a:xfrm>
            <a:off x="7235825" y="5481638"/>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5" name="Oval 24"/>
          <p:cNvSpPr>
            <a:spLocks noChangeArrowheads="1"/>
          </p:cNvSpPr>
          <p:nvPr/>
        </p:nvSpPr>
        <p:spPr bwMode="auto">
          <a:xfrm>
            <a:off x="7237413" y="6142038"/>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6" name="Oval 25"/>
          <p:cNvSpPr>
            <a:spLocks noChangeArrowheads="1"/>
          </p:cNvSpPr>
          <p:nvPr/>
        </p:nvSpPr>
        <p:spPr bwMode="auto">
          <a:xfrm>
            <a:off x="7235825" y="862013"/>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7" name="Oval 26"/>
          <p:cNvSpPr>
            <a:spLocks noChangeArrowheads="1"/>
          </p:cNvSpPr>
          <p:nvPr/>
        </p:nvSpPr>
        <p:spPr bwMode="auto">
          <a:xfrm>
            <a:off x="7235825" y="1528763"/>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8" name="Oval 27"/>
          <p:cNvSpPr>
            <a:spLocks noChangeArrowheads="1"/>
          </p:cNvSpPr>
          <p:nvPr/>
        </p:nvSpPr>
        <p:spPr bwMode="auto">
          <a:xfrm>
            <a:off x="7235825" y="233363"/>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19" name="Oval 28"/>
          <p:cNvSpPr>
            <a:spLocks noChangeArrowheads="1"/>
          </p:cNvSpPr>
          <p:nvPr/>
        </p:nvSpPr>
        <p:spPr bwMode="auto">
          <a:xfrm>
            <a:off x="7894638" y="4814888"/>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0" name="Oval 29"/>
          <p:cNvSpPr>
            <a:spLocks noChangeArrowheads="1"/>
          </p:cNvSpPr>
          <p:nvPr/>
        </p:nvSpPr>
        <p:spPr bwMode="auto">
          <a:xfrm>
            <a:off x="7894638" y="5481638"/>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1" name="Oval 30"/>
          <p:cNvSpPr>
            <a:spLocks noChangeArrowheads="1"/>
          </p:cNvSpPr>
          <p:nvPr/>
        </p:nvSpPr>
        <p:spPr bwMode="auto">
          <a:xfrm>
            <a:off x="7896225" y="6142038"/>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2" name="Oval 31"/>
          <p:cNvSpPr>
            <a:spLocks noChangeArrowheads="1"/>
          </p:cNvSpPr>
          <p:nvPr/>
        </p:nvSpPr>
        <p:spPr bwMode="auto">
          <a:xfrm>
            <a:off x="7894638" y="862013"/>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3" name="Oval 32"/>
          <p:cNvSpPr>
            <a:spLocks noChangeArrowheads="1"/>
          </p:cNvSpPr>
          <p:nvPr/>
        </p:nvSpPr>
        <p:spPr bwMode="auto">
          <a:xfrm>
            <a:off x="7894638" y="1528763"/>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4" name="Oval 33"/>
          <p:cNvSpPr>
            <a:spLocks noChangeArrowheads="1"/>
          </p:cNvSpPr>
          <p:nvPr/>
        </p:nvSpPr>
        <p:spPr bwMode="auto">
          <a:xfrm>
            <a:off x="7894638" y="233363"/>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5" name="Oval 34"/>
          <p:cNvSpPr>
            <a:spLocks noChangeArrowheads="1"/>
          </p:cNvSpPr>
          <p:nvPr/>
        </p:nvSpPr>
        <p:spPr bwMode="auto">
          <a:xfrm>
            <a:off x="8551863" y="4814888"/>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6" name="Oval 35"/>
          <p:cNvSpPr>
            <a:spLocks noChangeArrowheads="1"/>
          </p:cNvSpPr>
          <p:nvPr/>
        </p:nvSpPr>
        <p:spPr bwMode="auto">
          <a:xfrm>
            <a:off x="8551863" y="5481638"/>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7" name="Oval 36"/>
          <p:cNvSpPr>
            <a:spLocks noChangeArrowheads="1"/>
          </p:cNvSpPr>
          <p:nvPr/>
        </p:nvSpPr>
        <p:spPr bwMode="auto">
          <a:xfrm>
            <a:off x="8553450" y="6142038"/>
            <a:ext cx="481013"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8" name="Oval 37"/>
          <p:cNvSpPr>
            <a:spLocks noChangeArrowheads="1"/>
          </p:cNvSpPr>
          <p:nvPr/>
        </p:nvSpPr>
        <p:spPr bwMode="auto">
          <a:xfrm>
            <a:off x="8551863" y="862013"/>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29" name="Oval 38"/>
          <p:cNvSpPr>
            <a:spLocks noChangeArrowheads="1"/>
          </p:cNvSpPr>
          <p:nvPr/>
        </p:nvSpPr>
        <p:spPr bwMode="auto">
          <a:xfrm>
            <a:off x="8551863" y="1528763"/>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30" name="Oval 39"/>
          <p:cNvSpPr>
            <a:spLocks noChangeArrowheads="1"/>
          </p:cNvSpPr>
          <p:nvPr/>
        </p:nvSpPr>
        <p:spPr bwMode="auto">
          <a:xfrm>
            <a:off x="8551863" y="233363"/>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8231" name="Line 44"/>
          <p:cNvSpPr>
            <a:spLocks noChangeShapeType="1"/>
          </p:cNvSpPr>
          <p:nvPr/>
        </p:nvSpPr>
        <p:spPr bwMode="auto">
          <a:xfrm flipV="1">
            <a:off x="2552700" y="3441700"/>
            <a:ext cx="0" cy="3467100"/>
          </a:xfrm>
          <a:prstGeom prst="line">
            <a:avLst/>
          </a:prstGeom>
          <a:noFill/>
          <a:ln w="76200" cap="rnd">
            <a:solidFill>
              <a:srgbClr val="969696"/>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sp>
        <p:nvSpPr>
          <p:cNvPr id="8232" name="Line 45"/>
          <p:cNvSpPr>
            <a:spLocks noChangeShapeType="1"/>
          </p:cNvSpPr>
          <p:nvPr/>
        </p:nvSpPr>
        <p:spPr bwMode="auto">
          <a:xfrm flipH="1">
            <a:off x="2438400" y="3390900"/>
            <a:ext cx="2100263" cy="0"/>
          </a:xfrm>
          <a:prstGeom prst="line">
            <a:avLst/>
          </a:prstGeom>
          <a:noFill/>
          <a:ln w="76200" cap="rnd">
            <a:solidFill>
              <a:srgbClr val="969696"/>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sp>
        <p:nvSpPr>
          <p:cNvPr id="42" name="Text Box 8"/>
          <p:cNvSpPr txBox="1">
            <a:spLocks noChangeArrowheads="1"/>
          </p:cNvSpPr>
          <p:nvPr/>
        </p:nvSpPr>
        <p:spPr bwMode="auto">
          <a:xfrm>
            <a:off x="1785750" y="934564"/>
            <a:ext cx="3888000" cy="652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sz="4000" b="1" dirty="0" smtClean="0">
                <a:solidFill>
                  <a:schemeClr val="accent1">
                    <a:lumMod val="20000"/>
                    <a:lumOff val="80000"/>
                  </a:schemeClr>
                </a:solidFill>
                <a:latin typeface="Helvetica 65 Medium" pitchFamily="2" charset="0"/>
                <a:ea typeface="宋体" pitchFamily="2" charset="-122"/>
              </a:rPr>
              <a:t>Hartley and </a:t>
            </a:r>
            <a:r>
              <a:rPr lang="en-US" altLang="zh-CN" sz="4000" b="1" dirty="0">
                <a:solidFill>
                  <a:schemeClr val="accent1">
                    <a:lumMod val="20000"/>
                    <a:lumOff val="80000"/>
                  </a:schemeClr>
                </a:solidFill>
                <a:latin typeface="Helvetica 65 Medium" pitchFamily="2" charset="0"/>
                <a:ea typeface="宋体" pitchFamily="2" charset="-122"/>
              </a:rPr>
              <a:t>V</a:t>
            </a:r>
            <a:r>
              <a:rPr lang="en-US" altLang="zh-CN" sz="4000" b="1" dirty="0" smtClean="0">
                <a:solidFill>
                  <a:schemeClr val="accent1">
                    <a:lumMod val="20000"/>
                    <a:lumOff val="80000"/>
                  </a:schemeClr>
                </a:solidFill>
                <a:latin typeface="Helvetica 65 Medium" pitchFamily="2" charset="0"/>
                <a:ea typeface="宋体" pitchFamily="2" charset="-122"/>
              </a:rPr>
              <a:t>ivienne </a:t>
            </a:r>
            <a:endParaRPr lang="en-US" altLang="zh-CN" sz="4000" b="1" dirty="0">
              <a:solidFill>
                <a:schemeClr val="accent1">
                  <a:lumMod val="20000"/>
                  <a:lumOff val="80000"/>
                </a:schemeClr>
              </a:solidFill>
              <a:latin typeface="Helvetica 65 Medium" pitchFamily="2" charset="0"/>
              <a:ea typeface="宋体" pitchFamily="2" charset="-122"/>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fade">
                                      <p:cBhvr>
                                        <p:cTn id="7" dur="500"/>
                                        <p:tgtEl>
                                          <p:spTgt spid="8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9218" name="Rectangle 40"/>
          <p:cNvSpPr>
            <a:spLocks noChangeArrowheads="1"/>
          </p:cNvSpPr>
          <p:nvPr/>
        </p:nvSpPr>
        <p:spPr bwMode="auto">
          <a:xfrm rot="5400000" flipV="1">
            <a:off x="4818856" y="-1896268"/>
            <a:ext cx="2428875" cy="6221412"/>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ea typeface="宋体" pitchFamily="2" charset="-122"/>
            </a:endParaRPr>
          </a:p>
        </p:txBody>
      </p:sp>
      <p:sp>
        <p:nvSpPr>
          <p:cNvPr id="9219" name="Oval 62"/>
          <p:cNvSpPr>
            <a:spLocks noChangeArrowheads="1"/>
          </p:cNvSpPr>
          <p:nvPr/>
        </p:nvSpPr>
        <p:spPr bwMode="auto">
          <a:xfrm>
            <a:off x="195263" y="6075363"/>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20" name="Oval 63"/>
          <p:cNvSpPr>
            <a:spLocks noChangeArrowheads="1"/>
          </p:cNvSpPr>
          <p:nvPr/>
        </p:nvSpPr>
        <p:spPr bwMode="auto">
          <a:xfrm>
            <a:off x="850900" y="6076950"/>
            <a:ext cx="481013" cy="481013"/>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21" name="Oval 64"/>
          <p:cNvSpPr>
            <a:spLocks noChangeArrowheads="1"/>
          </p:cNvSpPr>
          <p:nvPr/>
        </p:nvSpPr>
        <p:spPr bwMode="auto">
          <a:xfrm>
            <a:off x="1508125" y="6076950"/>
            <a:ext cx="481013" cy="481013"/>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22" name="Oval 65"/>
          <p:cNvSpPr>
            <a:spLocks noChangeArrowheads="1"/>
          </p:cNvSpPr>
          <p:nvPr/>
        </p:nvSpPr>
        <p:spPr bwMode="auto">
          <a:xfrm>
            <a:off x="2147888" y="6076950"/>
            <a:ext cx="481012" cy="481013"/>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23" name="Oval 66"/>
          <p:cNvSpPr>
            <a:spLocks noChangeArrowheads="1"/>
          </p:cNvSpPr>
          <p:nvPr/>
        </p:nvSpPr>
        <p:spPr bwMode="auto">
          <a:xfrm>
            <a:off x="2147888" y="5414963"/>
            <a:ext cx="481012" cy="481012"/>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24" name="Text Box 41"/>
          <p:cNvSpPr txBox="1">
            <a:spLocks noChangeArrowheads="1"/>
          </p:cNvSpPr>
          <p:nvPr/>
        </p:nvSpPr>
        <p:spPr bwMode="auto">
          <a:xfrm>
            <a:off x="2922588" y="3279775"/>
            <a:ext cx="3298825" cy="94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sz="17200">
                <a:latin typeface="Helvetica 65 Medium" pitchFamily="2" charset="0"/>
                <a:ea typeface="宋体" pitchFamily="2" charset="-122"/>
              </a:rPr>
              <a:t>3</a:t>
            </a:r>
            <a:r>
              <a:rPr lang="en-US" altLang="zh-CN" sz="12900" baseline="30000">
                <a:latin typeface="Helvetica 65 Medium" pitchFamily="2" charset="0"/>
                <a:ea typeface="宋体" pitchFamily="2" charset="-122"/>
              </a:rPr>
              <a:t>rd</a:t>
            </a:r>
            <a:r>
              <a:rPr lang="en-US" altLang="zh-CN" sz="17200">
                <a:latin typeface="Helvetica 65 Medium" pitchFamily="2" charset="0"/>
                <a:ea typeface="宋体" pitchFamily="2" charset="-122"/>
              </a:rPr>
              <a:t> </a:t>
            </a:r>
            <a:endParaRPr lang="en-US" altLang="zh-CN" sz="9600">
              <a:latin typeface="Helvetica 65 Medium" pitchFamily="2" charset="0"/>
              <a:ea typeface="宋体" pitchFamily="2" charset="-122"/>
            </a:endParaRPr>
          </a:p>
        </p:txBody>
      </p:sp>
      <p:sp>
        <p:nvSpPr>
          <p:cNvPr id="9225" name="Text Box 42"/>
          <p:cNvSpPr txBox="1">
            <a:spLocks noChangeArrowheads="1"/>
          </p:cNvSpPr>
          <p:nvPr/>
        </p:nvSpPr>
        <p:spPr bwMode="auto">
          <a:xfrm>
            <a:off x="4194175" y="4848225"/>
            <a:ext cx="3405188" cy="411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a:solidFill>
                  <a:srgbClr val="FFFFFF"/>
                </a:solidFill>
                <a:latin typeface="Helvetica 65 Medium" pitchFamily="2" charset="0"/>
                <a:ea typeface="宋体" pitchFamily="2" charset="-122"/>
              </a:rPr>
              <a:t>largest economy</a:t>
            </a:r>
          </a:p>
        </p:txBody>
      </p:sp>
      <p:sp>
        <p:nvSpPr>
          <p:cNvPr id="9226" name="Text Box 43"/>
          <p:cNvSpPr txBox="1">
            <a:spLocks noChangeArrowheads="1"/>
          </p:cNvSpPr>
          <p:nvPr/>
        </p:nvSpPr>
        <p:spPr bwMode="auto">
          <a:xfrm>
            <a:off x="1897063" y="3571875"/>
            <a:ext cx="1863725" cy="411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a:solidFill>
                  <a:srgbClr val="FFFFFF"/>
                </a:solidFill>
                <a:latin typeface="Helvetica 65 Medium" pitchFamily="2" charset="0"/>
                <a:ea typeface="宋体" pitchFamily="2" charset="-122"/>
              </a:rPr>
              <a:t>world’s</a:t>
            </a:r>
          </a:p>
        </p:txBody>
      </p:sp>
      <p:grpSp>
        <p:nvGrpSpPr>
          <p:cNvPr id="9227" name="Group 11"/>
          <p:cNvGrpSpPr>
            <a:grpSpLocks/>
          </p:cNvGrpSpPr>
          <p:nvPr/>
        </p:nvGrpSpPr>
        <p:grpSpPr bwMode="auto">
          <a:xfrm>
            <a:off x="180975" y="4748213"/>
            <a:ext cx="1793875" cy="1147762"/>
            <a:chOff x="0" y="0"/>
            <a:chExt cx="1130" cy="723"/>
          </a:xfrm>
        </p:grpSpPr>
        <p:sp>
          <p:nvSpPr>
            <p:cNvPr id="9237" name="Oval 44"/>
            <p:cNvSpPr>
              <a:spLocks noChangeArrowheads="1"/>
            </p:cNvSpPr>
            <p:nvPr/>
          </p:nvSpPr>
          <p:spPr bwMode="auto">
            <a:xfrm>
              <a:off x="827" y="0"/>
              <a:ext cx="303" cy="303"/>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38" name="Oval 45"/>
            <p:cNvSpPr>
              <a:spLocks noChangeArrowheads="1"/>
            </p:cNvSpPr>
            <p:nvPr/>
          </p:nvSpPr>
          <p:spPr bwMode="auto">
            <a:xfrm>
              <a:off x="827" y="420"/>
              <a:ext cx="303" cy="303"/>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39" name="Oval 53"/>
            <p:cNvSpPr>
              <a:spLocks noChangeArrowheads="1"/>
            </p:cNvSpPr>
            <p:nvPr/>
          </p:nvSpPr>
          <p:spPr bwMode="auto">
            <a:xfrm>
              <a:off x="413" y="0"/>
              <a:ext cx="303" cy="303"/>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40" name="Oval 54"/>
            <p:cNvSpPr>
              <a:spLocks noChangeArrowheads="1"/>
            </p:cNvSpPr>
            <p:nvPr/>
          </p:nvSpPr>
          <p:spPr bwMode="auto">
            <a:xfrm>
              <a:off x="413" y="420"/>
              <a:ext cx="303" cy="303"/>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41" name="Oval 56"/>
            <p:cNvSpPr>
              <a:spLocks noChangeArrowheads="1"/>
            </p:cNvSpPr>
            <p:nvPr/>
          </p:nvSpPr>
          <p:spPr bwMode="auto">
            <a:xfrm>
              <a:off x="0" y="0"/>
              <a:ext cx="303" cy="303"/>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42" name="Oval 57"/>
            <p:cNvSpPr>
              <a:spLocks noChangeArrowheads="1"/>
            </p:cNvSpPr>
            <p:nvPr/>
          </p:nvSpPr>
          <p:spPr bwMode="auto">
            <a:xfrm>
              <a:off x="0" y="420"/>
              <a:ext cx="303" cy="303"/>
            </a:xfrm>
            <a:prstGeom prst="ellipse">
              <a:avLst/>
            </a:prstGeom>
            <a:solidFill>
              <a:srgbClr val="A0C02A"/>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grpSp>
      <p:sp>
        <p:nvSpPr>
          <p:cNvPr id="9228" name="Text Box 26"/>
          <p:cNvSpPr txBox="1">
            <a:spLocks noChangeArrowheads="1"/>
          </p:cNvSpPr>
          <p:nvPr/>
        </p:nvSpPr>
        <p:spPr bwMode="auto">
          <a:xfrm>
            <a:off x="2817813" y="4714875"/>
            <a:ext cx="5386387" cy="520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sz="3200">
                <a:latin typeface="Helvetica 65 Medium" pitchFamily="2" charset="0"/>
                <a:ea typeface="宋体" pitchFamily="2" charset="-122"/>
              </a:rPr>
              <a:t>American small business</a:t>
            </a:r>
          </a:p>
        </p:txBody>
      </p:sp>
      <p:sp>
        <p:nvSpPr>
          <p:cNvPr id="9229" name="Text Box 70"/>
          <p:cNvSpPr txBox="1">
            <a:spLocks noChangeArrowheads="1"/>
          </p:cNvSpPr>
          <p:nvPr/>
        </p:nvSpPr>
        <p:spPr bwMode="auto">
          <a:xfrm>
            <a:off x="906463" y="3571875"/>
            <a:ext cx="1863725" cy="411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a:solidFill>
                  <a:srgbClr val="FFFFFF"/>
                </a:solidFill>
                <a:latin typeface="Helvetica 65 Medium" pitchFamily="2" charset="0"/>
                <a:ea typeface="宋体" pitchFamily="2" charset="-122"/>
              </a:rPr>
              <a:t>is the</a:t>
            </a:r>
          </a:p>
        </p:txBody>
      </p:sp>
      <p:sp>
        <p:nvSpPr>
          <p:cNvPr id="9230" name="Oval 68"/>
          <p:cNvSpPr>
            <a:spLocks noChangeArrowheads="1"/>
          </p:cNvSpPr>
          <p:nvPr/>
        </p:nvSpPr>
        <p:spPr bwMode="auto">
          <a:xfrm>
            <a:off x="2147888" y="4738688"/>
            <a:ext cx="481012" cy="481012"/>
          </a:xfrm>
          <a:prstGeom prst="ellipse">
            <a:avLst/>
          </a:prstGeom>
          <a:solidFill>
            <a:srgbClr val="969696"/>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31" name="Oval 36"/>
          <p:cNvSpPr>
            <a:spLocks noChangeArrowheads="1"/>
          </p:cNvSpPr>
          <p:nvPr/>
        </p:nvSpPr>
        <p:spPr bwMode="auto">
          <a:xfrm>
            <a:off x="2147888" y="4738688"/>
            <a:ext cx="481012" cy="481012"/>
          </a:xfrm>
          <a:prstGeom prst="ellipse">
            <a:avLst/>
          </a:prstGeom>
          <a:solidFill>
            <a:srgbClr val="000000"/>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9233" name="Text Box 79"/>
          <p:cNvSpPr txBox="1">
            <a:spLocks noChangeArrowheads="1"/>
          </p:cNvSpPr>
          <p:nvPr/>
        </p:nvSpPr>
        <p:spPr bwMode="auto">
          <a:xfrm>
            <a:off x="4275364" y="2070780"/>
            <a:ext cx="3405188" cy="4245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dirty="0" smtClean="0">
                <a:solidFill>
                  <a:srgbClr val="FFFFFF"/>
                </a:solidFill>
                <a:latin typeface="Helvetica 65 Medium" pitchFamily="2" charset="0"/>
                <a:ea typeface="宋体" pitchFamily="2" charset="-122"/>
              </a:rPr>
              <a:t>O. Henry</a:t>
            </a:r>
            <a:endParaRPr lang="en-US" altLang="zh-CN" dirty="0">
              <a:solidFill>
                <a:srgbClr val="FFFFFF"/>
              </a:solidFill>
              <a:latin typeface="Helvetica 65 Medium" pitchFamily="2" charset="0"/>
              <a:ea typeface="宋体" pitchFamily="2" charset="-122"/>
            </a:endParaRPr>
          </a:p>
        </p:txBody>
      </p:sp>
      <p:sp>
        <p:nvSpPr>
          <p:cNvPr id="9234" name="Freeform 81"/>
          <p:cNvSpPr>
            <a:spLocks/>
          </p:cNvSpPr>
          <p:nvPr/>
        </p:nvSpPr>
        <p:spPr bwMode="auto">
          <a:xfrm>
            <a:off x="6686550" y="1552575"/>
            <a:ext cx="1143000" cy="3505200"/>
          </a:xfrm>
          <a:custGeom>
            <a:avLst/>
            <a:gdLst>
              <a:gd name="T0" fmla="*/ 2147483647 w 618"/>
              <a:gd name="T1" fmla="*/ 2147483647 h 2268"/>
              <a:gd name="T2" fmla="*/ 2147483647 w 618"/>
              <a:gd name="T3" fmla="*/ 0 h 2268"/>
              <a:gd name="T4" fmla="*/ 0 w 618"/>
              <a:gd name="T5" fmla="*/ 0 h 2268"/>
              <a:gd name="T6" fmla="*/ 0 60000 65536"/>
              <a:gd name="T7" fmla="*/ 0 60000 65536"/>
              <a:gd name="T8" fmla="*/ 0 60000 65536"/>
            </a:gdLst>
            <a:ahLst/>
            <a:cxnLst>
              <a:cxn ang="T6">
                <a:pos x="T0" y="T1"/>
              </a:cxn>
              <a:cxn ang="T7">
                <a:pos x="T2" y="T3"/>
              </a:cxn>
              <a:cxn ang="T8">
                <a:pos x="T4" y="T5"/>
              </a:cxn>
            </a:cxnLst>
            <a:rect l="0" t="0" r="r" b="b"/>
            <a:pathLst>
              <a:path w="618" h="2268">
                <a:moveTo>
                  <a:pt x="618" y="2268"/>
                </a:moveTo>
                <a:lnTo>
                  <a:pt x="618" y="0"/>
                </a:lnTo>
                <a:lnTo>
                  <a:pt x="0" y="0"/>
                </a:lnTo>
              </a:path>
            </a:pathLst>
          </a:custGeom>
          <a:noFill/>
          <a:ln w="76200" cap="rnd" cmpd="sng">
            <a:solidFill>
              <a:srgbClr val="000000"/>
            </a:solidFill>
            <a:prstDash val="sysDot"/>
            <a:round/>
            <a:headEnd/>
            <a:tailEnd type="arrow" w="lg"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sp>
        <p:nvSpPr>
          <p:cNvPr id="9235" name="Text Box 82"/>
          <p:cNvSpPr txBox="1">
            <a:spLocks noChangeArrowheads="1"/>
          </p:cNvSpPr>
          <p:nvPr/>
        </p:nvSpPr>
        <p:spPr bwMode="auto">
          <a:xfrm>
            <a:off x="6321167" y="2479675"/>
            <a:ext cx="3405187" cy="4245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dirty="0" smtClean="0">
                <a:solidFill>
                  <a:srgbClr val="A0C02A"/>
                </a:solidFill>
                <a:latin typeface="Helvetica 65 Medium" pitchFamily="2" charset="0"/>
                <a:ea typeface="宋体" pitchFamily="2" charset="-122"/>
              </a:rPr>
              <a:t>Girl </a:t>
            </a:r>
            <a:endParaRPr lang="en-US" altLang="zh-CN" dirty="0">
              <a:solidFill>
                <a:srgbClr val="A0C02A"/>
              </a:solidFill>
              <a:latin typeface="Helvetica 65 Medium" pitchFamily="2" charset="0"/>
              <a:ea typeface="宋体" pitchFamily="2" charset="-122"/>
            </a:endParaRPr>
          </a:p>
        </p:txBody>
      </p:sp>
      <p:sp>
        <p:nvSpPr>
          <p:cNvPr id="2" name="矩形 1"/>
          <p:cNvSpPr/>
          <p:nvPr/>
        </p:nvSpPr>
        <p:spPr>
          <a:xfrm>
            <a:off x="1778010" y="2704827"/>
            <a:ext cx="4572000" cy="1089529"/>
          </a:xfrm>
          <a:prstGeom prst="rect">
            <a:avLst/>
          </a:prstGeom>
        </p:spPr>
        <p:txBody>
          <a:bodyPr>
            <a:spAutoFit/>
          </a:bodyPr>
          <a:lstStyle/>
          <a:p>
            <a:r>
              <a:rPr lang="en-US" altLang="zh-CN" b="1" dirty="0" smtClean="0">
                <a:solidFill>
                  <a:srgbClr val="003300"/>
                </a:solidFill>
                <a:latin typeface="Helvetica 65 Medium" pitchFamily="2" charset="0"/>
                <a:ea typeface="宋体" pitchFamily="2" charset="-122"/>
              </a:rPr>
              <a:t>Come, Vivienne, promise me. I want you. You’ll never regret coming with me. No one else will ever give you a pleasant a home.</a:t>
            </a:r>
            <a:endParaRPr lang="en-US" altLang="zh-CN" b="1" dirty="0">
              <a:solidFill>
                <a:srgbClr val="003300"/>
              </a:solidFill>
              <a:latin typeface="Helvetica 65 Medium" pitchFamily="2" charset="0"/>
              <a:ea typeface="宋体" pitchFamily="2" charset="-122"/>
            </a:endParaRPr>
          </a:p>
        </p:txBody>
      </p:sp>
      <p:sp>
        <p:nvSpPr>
          <p:cNvPr id="29" name="Text Box 78"/>
          <p:cNvSpPr txBox="1">
            <a:spLocks noChangeArrowheads="1"/>
          </p:cNvSpPr>
          <p:nvPr/>
        </p:nvSpPr>
        <p:spPr bwMode="auto">
          <a:xfrm>
            <a:off x="2949901" y="5165612"/>
            <a:ext cx="5940000" cy="94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sz="3200" dirty="0" smtClean="0">
                <a:solidFill>
                  <a:srgbClr val="002060"/>
                </a:solidFill>
                <a:latin typeface="Gabriola" pitchFamily="82" charset="0"/>
                <a:ea typeface="宋体" pitchFamily="2" charset="-122"/>
              </a:rPr>
              <a:t>A sudden jealous suspicion seized Hartley.</a:t>
            </a:r>
            <a:endParaRPr lang="en-US" altLang="zh-CN" sz="1800" dirty="0">
              <a:solidFill>
                <a:srgbClr val="002060"/>
              </a:solidFill>
              <a:latin typeface="Gabriola" pitchFamily="82" charset="0"/>
              <a:ea typeface="宋体" pitchFamily="2" charset="-122"/>
            </a:endParaRPr>
          </a:p>
        </p:txBody>
      </p:sp>
      <p:sp>
        <p:nvSpPr>
          <p:cNvPr id="3" name="矩形 2"/>
          <p:cNvSpPr/>
          <p:nvPr/>
        </p:nvSpPr>
        <p:spPr>
          <a:xfrm>
            <a:off x="1589328" y="784547"/>
            <a:ext cx="4572000" cy="4422749"/>
          </a:xfrm>
          <a:prstGeom prst="rect">
            <a:avLst/>
          </a:prstGeom>
          <a:solidFill>
            <a:schemeClr val="lt1">
              <a:alpha val="65000"/>
            </a:schemeClr>
          </a:solidFill>
        </p:spPr>
        <p:txBody>
          <a:bodyPr>
            <a:spAutoFit/>
          </a:bodyPr>
          <a:lstStyle/>
          <a:p>
            <a:r>
              <a:rPr lang="en-US" altLang="zh-CN" b="1" dirty="0" smtClean="0">
                <a:solidFill>
                  <a:srgbClr val="003300"/>
                </a:solidFill>
                <a:latin typeface="Helvetica 65 Medium" pitchFamily="2" charset="0"/>
                <a:ea typeface="宋体" pitchFamily="2" charset="-122"/>
              </a:rPr>
              <a:t>Do</a:t>
            </a:r>
            <a:r>
              <a:rPr lang="en-US" altLang="zh-CN" dirty="0" smtClean="0"/>
              <a:t> </a:t>
            </a:r>
            <a:r>
              <a:rPr lang="en-US" altLang="zh-CN" b="1" dirty="0">
                <a:solidFill>
                  <a:srgbClr val="003300"/>
                </a:solidFill>
                <a:latin typeface="Helvetica 65 Medium" pitchFamily="2" charset="0"/>
                <a:ea typeface="宋体" pitchFamily="2" charset="-122"/>
              </a:rPr>
              <a:t>you think for one moment," she said, "that I would enter your home while </a:t>
            </a:r>
            <a:r>
              <a:rPr lang="en-US" altLang="zh-CN" b="1" dirty="0" err="1">
                <a:solidFill>
                  <a:srgbClr val="003300"/>
                </a:solidFill>
                <a:latin typeface="Helvetica 65 Medium" pitchFamily="2" charset="0"/>
                <a:ea typeface="宋体" pitchFamily="2" charset="-122"/>
              </a:rPr>
              <a:t>Héloise</a:t>
            </a:r>
            <a:r>
              <a:rPr lang="en-US" altLang="zh-CN" b="1" dirty="0">
                <a:solidFill>
                  <a:srgbClr val="003300"/>
                </a:solidFill>
                <a:latin typeface="Helvetica 65 Medium" pitchFamily="2" charset="0"/>
                <a:ea typeface="宋体" pitchFamily="2" charset="-122"/>
              </a:rPr>
              <a:t> is there?"</a:t>
            </a:r>
            <a:endParaRPr lang="zh-CN" altLang="zh-CN" b="1" dirty="0">
              <a:solidFill>
                <a:srgbClr val="003300"/>
              </a:solidFill>
              <a:latin typeface="Helvetica 65 Medium" pitchFamily="2" charset="0"/>
              <a:ea typeface="宋体" pitchFamily="2" charset="-122"/>
            </a:endParaRPr>
          </a:p>
          <a:p>
            <a:r>
              <a:rPr lang="en-US" altLang="zh-CN" b="1" dirty="0">
                <a:solidFill>
                  <a:srgbClr val="003300"/>
                </a:solidFill>
                <a:latin typeface="Helvetica 65 Medium" pitchFamily="2" charset="0"/>
                <a:ea typeface="宋体" pitchFamily="2" charset="-122"/>
              </a:rPr>
              <a:t>Hartley cringed as if from an unexpected blow. He folded his arms and paced the carpet once or twice.</a:t>
            </a:r>
            <a:endParaRPr lang="zh-CN" altLang="zh-CN" b="1" dirty="0">
              <a:solidFill>
                <a:srgbClr val="003300"/>
              </a:solidFill>
              <a:latin typeface="Helvetica 65 Medium" pitchFamily="2" charset="0"/>
              <a:ea typeface="宋体" pitchFamily="2" charset="-122"/>
            </a:endParaRPr>
          </a:p>
          <a:p>
            <a:r>
              <a:rPr lang="en-US" altLang="zh-CN" b="1" dirty="0">
                <a:solidFill>
                  <a:srgbClr val="003300"/>
                </a:solidFill>
                <a:latin typeface="Helvetica 65 Medium" pitchFamily="2" charset="0"/>
                <a:ea typeface="宋体" pitchFamily="2" charset="-122"/>
              </a:rPr>
              <a:t>"She shall go," he declared grimly. Drops stood upon his brow. "Why should I let that woman make my life miserable? Never have I seen one day of freedom from trouble since I have known her. You are right, Vivienne. </a:t>
            </a:r>
            <a:r>
              <a:rPr lang="en-US" altLang="zh-CN" b="1" dirty="0" err="1">
                <a:solidFill>
                  <a:srgbClr val="003300"/>
                </a:solidFill>
                <a:latin typeface="Helvetica 65 Medium" pitchFamily="2" charset="0"/>
                <a:ea typeface="宋体" pitchFamily="2" charset="-122"/>
              </a:rPr>
              <a:t>Héloise</a:t>
            </a:r>
            <a:r>
              <a:rPr lang="en-US" altLang="zh-CN" b="1" dirty="0">
                <a:solidFill>
                  <a:srgbClr val="003300"/>
                </a:solidFill>
                <a:latin typeface="Helvetica 65 Medium" pitchFamily="2" charset="0"/>
                <a:ea typeface="宋体" pitchFamily="2" charset="-122"/>
              </a:rPr>
              <a:t> must be sent away before I can take you home. But she shall go. I have decided. I will turn her from my doors."</a:t>
            </a:r>
            <a:endParaRPr lang="zh-CN" altLang="zh-CN" b="1" dirty="0">
              <a:solidFill>
                <a:srgbClr val="003300"/>
              </a:solidFill>
              <a:latin typeface="Helvetica 65 Medium" pitchFamily="2" charset="0"/>
              <a:ea typeface="宋体" pitchFamily="2"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9"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20"/>
          <p:cNvSpPr>
            <a:spLocks noChangeArrowheads="1"/>
          </p:cNvSpPr>
          <p:nvPr/>
        </p:nvSpPr>
        <p:spPr bwMode="auto">
          <a:xfrm rot="5400000" flipV="1">
            <a:off x="3357562" y="-3357562"/>
            <a:ext cx="2428875" cy="9144000"/>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ea typeface="宋体" pitchFamily="2" charset="-122"/>
            </a:endParaRPr>
          </a:p>
        </p:txBody>
      </p:sp>
      <p:sp>
        <p:nvSpPr>
          <p:cNvPr id="3" name="矩形 2"/>
          <p:cNvSpPr/>
          <p:nvPr/>
        </p:nvSpPr>
        <p:spPr>
          <a:xfrm>
            <a:off x="4067392" y="661986"/>
            <a:ext cx="3644839" cy="1477328"/>
          </a:xfrm>
          <a:prstGeom prst="rect">
            <a:avLst/>
          </a:prstGeom>
          <a:solidFill>
            <a:schemeClr val="lt1">
              <a:alpha val="52000"/>
            </a:schemeClr>
          </a:solidFill>
          <a:ln w="28575">
            <a:solidFill>
              <a:srgbClr val="FFC000"/>
            </a:solidFill>
          </a:ln>
        </p:spPr>
        <p:txBody>
          <a:bodyPr wrap="square">
            <a:spAutoFit/>
          </a:bodyPr>
          <a:lstStyle/>
          <a:p>
            <a:r>
              <a:rPr lang="en-US" altLang="zh-CN" sz="2000" dirty="0">
                <a:solidFill>
                  <a:srgbClr val="7030A0"/>
                </a:solidFill>
                <a:latin typeface="Calibri" pitchFamily="34" charset="0"/>
              </a:rPr>
              <a:t>“Hartley cast a quick </a:t>
            </a:r>
            <a:r>
              <a:rPr lang="en-US" altLang="zh-CN" sz="2000" b="1" dirty="0">
                <a:solidFill>
                  <a:srgbClr val="00B050"/>
                </a:solidFill>
                <a:latin typeface="Calibri" pitchFamily="34" charset="0"/>
              </a:rPr>
              <a:t>critical</a:t>
            </a:r>
            <a:r>
              <a:rPr lang="en-US" altLang="zh-CN" sz="2000" dirty="0">
                <a:solidFill>
                  <a:srgbClr val="7030A0"/>
                </a:solidFill>
                <a:latin typeface="Calibri" pitchFamily="34" charset="0"/>
              </a:rPr>
              <a:t>, appreciative glance at her before speaking, and told himself that his </a:t>
            </a:r>
            <a:r>
              <a:rPr lang="en-US" altLang="zh-CN" sz="2000" b="1" dirty="0">
                <a:solidFill>
                  <a:srgbClr val="00B050"/>
                </a:solidFill>
                <a:latin typeface="Calibri" pitchFamily="34" charset="0"/>
              </a:rPr>
              <a:t>taste in choosing</a:t>
            </a:r>
            <a:r>
              <a:rPr lang="en-US" altLang="zh-CN" sz="2000" dirty="0">
                <a:solidFill>
                  <a:srgbClr val="7030A0"/>
                </a:solidFill>
                <a:latin typeface="Calibri" pitchFamily="34" charset="0"/>
              </a:rPr>
              <a:t> had been flawless.”</a:t>
            </a:r>
            <a:endParaRPr lang="zh-CN" altLang="en-US" sz="2000" dirty="0">
              <a:solidFill>
                <a:srgbClr val="7030A0"/>
              </a:solidFill>
              <a:latin typeface="Calibri" pitchFamily="34" charset="0"/>
            </a:endParaRPr>
          </a:p>
        </p:txBody>
      </p:sp>
      <p:sp>
        <p:nvSpPr>
          <p:cNvPr id="4" name="Line 123"/>
          <p:cNvSpPr>
            <a:spLocks noChangeShapeType="1"/>
          </p:cNvSpPr>
          <p:nvPr/>
        </p:nvSpPr>
        <p:spPr bwMode="auto">
          <a:xfrm>
            <a:off x="4067392" y="1592263"/>
            <a:ext cx="0" cy="5265737"/>
          </a:xfrm>
          <a:prstGeom prst="line">
            <a:avLst/>
          </a:prstGeom>
          <a:noFill/>
          <a:ln w="19050">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sp>
        <p:nvSpPr>
          <p:cNvPr id="5" name="Line 124"/>
          <p:cNvSpPr>
            <a:spLocks noChangeShapeType="1"/>
          </p:cNvSpPr>
          <p:nvPr/>
        </p:nvSpPr>
        <p:spPr bwMode="auto">
          <a:xfrm>
            <a:off x="4067392" y="312738"/>
            <a:ext cx="0" cy="2116137"/>
          </a:xfrm>
          <a:prstGeom prst="line">
            <a:avLst/>
          </a:prstGeom>
          <a:noFill/>
          <a:ln w="19050">
            <a:solidFill>
              <a:schemeClr val="tx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sp>
        <p:nvSpPr>
          <p:cNvPr id="6" name="矩形 5"/>
          <p:cNvSpPr/>
          <p:nvPr/>
        </p:nvSpPr>
        <p:spPr>
          <a:xfrm>
            <a:off x="4720535" y="3383301"/>
            <a:ext cx="3924000" cy="2031325"/>
          </a:xfrm>
          <a:prstGeom prst="rect">
            <a:avLst/>
          </a:prstGeom>
          <a:solidFill>
            <a:schemeClr val="lt1">
              <a:alpha val="52000"/>
            </a:schemeClr>
          </a:solidFill>
          <a:ln w="28575">
            <a:solidFill>
              <a:srgbClr val="FFC000"/>
            </a:solidFill>
          </a:ln>
        </p:spPr>
        <p:txBody>
          <a:bodyPr>
            <a:spAutoFit/>
          </a:bodyPr>
          <a:lstStyle/>
          <a:p>
            <a:r>
              <a:rPr lang="en-US" altLang="zh-CN" sz="2000" dirty="0">
                <a:solidFill>
                  <a:srgbClr val="7030A0"/>
                </a:solidFill>
                <a:latin typeface="Calibri" pitchFamily="34" charset="0"/>
              </a:rPr>
              <a:t>"Vivienne," said he, </a:t>
            </a:r>
            <a:r>
              <a:rPr lang="en-US" altLang="zh-CN" sz="2000" b="1" dirty="0">
                <a:solidFill>
                  <a:srgbClr val="00B050"/>
                </a:solidFill>
                <a:latin typeface="Calibri" pitchFamily="34" charset="0"/>
              </a:rPr>
              <a:t>masterfully</a:t>
            </a:r>
            <a:r>
              <a:rPr lang="en-US" altLang="zh-CN" sz="2000" dirty="0">
                <a:solidFill>
                  <a:srgbClr val="7030A0"/>
                </a:solidFill>
                <a:latin typeface="Calibri" pitchFamily="34" charset="0"/>
              </a:rPr>
              <a:t>. "I have got to have you. I will take no more refusals or dilly-dallying </a:t>
            </a:r>
            <a:r>
              <a:rPr lang="en-US" altLang="zh-CN" sz="2000" dirty="0" smtClean="0">
                <a:solidFill>
                  <a:srgbClr val="7030A0"/>
                </a:solidFill>
                <a:latin typeface="Calibri" pitchFamily="34" charset="0"/>
              </a:rPr>
              <a:t>.“</a:t>
            </a:r>
          </a:p>
          <a:p>
            <a:r>
              <a:rPr lang="en-US" altLang="zh-CN" sz="2000" dirty="0" smtClean="0">
                <a:solidFill>
                  <a:srgbClr val="7030A0"/>
                </a:solidFill>
                <a:latin typeface="Calibri" pitchFamily="34" charset="0"/>
              </a:rPr>
              <a:t>"</a:t>
            </a:r>
            <a:r>
              <a:rPr lang="en-US" altLang="zh-CN" sz="2000" b="1" dirty="0">
                <a:solidFill>
                  <a:srgbClr val="00B050"/>
                </a:solidFill>
                <a:latin typeface="Calibri" pitchFamily="34" charset="0"/>
              </a:rPr>
              <a:t>When do you want me</a:t>
            </a:r>
            <a:r>
              <a:rPr lang="en-US" altLang="zh-CN" sz="2000" dirty="0">
                <a:solidFill>
                  <a:srgbClr val="7030A0"/>
                </a:solidFill>
                <a:latin typeface="Calibri" pitchFamily="34" charset="0"/>
              </a:rPr>
              <a:t>?" she asked</a:t>
            </a:r>
            <a:r>
              <a:rPr lang="en-US" altLang="zh-CN" sz="2000" dirty="0" smtClean="0">
                <a:solidFill>
                  <a:srgbClr val="7030A0"/>
                </a:solidFill>
                <a:latin typeface="Calibri" pitchFamily="34" charset="0"/>
              </a:rPr>
              <a:t>.</a:t>
            </a:r>
          </a:p>
          <a:p>
            <a:r>
              <a:rPr lang="en-US" altLang="zh-CN" sz="2000" dirty="0" smtClean="0">
                <a:solidFill>
                  <a:srgbClr val="7030A0"/>
                </a:solidFill>
                <a:latin typeface="Calibri" pitchFamily="34" charset="0"/>
              </a:rPr>
              <a:t>"</a:t>
            </a:r>
            <a:r>
              <a:rPr lang="en-US" altLang="zh-CN" sz="2000" dirty="0">
                <a:solidFill>
                  <a:srgbClr val="7030A0"/>
                </a:solidFill>
                <a:latin typeface="Calibri" pitchFamily="34" charset="0"/>
              </a:rPr>
              <a:t>Now. As soon as you can get ready."</a:t>
            </a:r>
          </a:p>
        </p:txBody>
      </p:sp>
      <p:sp>
        <p:nvSpPr>
          <p:cNvPr id="7" name="Text Box 121"/>
          <p:cNvSpPr txBox="1">
            <a:spLocks noChangeArrowheads="1"/>
          </p:cNvSpPr>
          <p:nvPr/>
        </p:nvSpPr>
        <p:spPr bwMode="auto">
          <a:xfrm>
            <a:off x="275542" y="661986"/>
            <a:ext cx="3176587" cy="648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r"/>
            <a:r>
              <a:rPr lang="en-US" altLang="zh-CN" sz="4000" dirty="0" smtClean="0">
                <a:solidFill>
                  <a:srgbClr val="FFFFFF"/>
                </a:solidFill>
                <a:latin typeface="Kristen ITC" pitchFamily="66" charset="0"/>
                <a:ea typeface="宋体" pitchFamily="2" charset="-122"/>
              </a:rPr>
              <a:t>Reflection </a:t>
            </a:r>
            <a:endParaRPr lang="en-US" altLang="zh-CN" sz="4000" dirty="0">
              <a:solidFill>
                <a:srgbClr val="FFFFFF"/>
              </a:solidFill>
              <a:latin typeface="Kristen ITC" pitchFamily="66" charset="0"/>
              <a:ea typeface="宋体" pitchFamily="2" charset="-122"/>
            </a:endParaRPr>
          </a:p>
        </p:txBody>
      </p:sp>
      <p:sp>
        <p:nvSpPr>
          <p:cNvPr id="8" name="矩形 7"/>
          <p:cNvSpPr/>
          <p:nvPr/>
        </p:nvSpPr>
        <p:spPr>
          <a:xfrm>
            <a:off x="143392" y="2928280"/>
            <a:ext cx="3924000" cy="1200329"/>
          </a:xfrm>
          <a:prstGeom prst="rect">
            <a:avLst/>
          </a:prstGeom>
          <a:solidFill>
            <a:schemeClr val="lt1">
              <a:alpha val="52000"/>
            </a:schemeClr>
          </a:solidFill>
          <a:ln w="28575">
            <a:solidFill>
              <a:srgbClr val="FFC000"/>
            </a:solidFill>
          </a:ln>
        </p:spPr>
        <p:txBody>
          <a:bodyPr>
            <a:spAutoFit/>
          </a:bodyPr>
          <a:lstStyle/>
          <a:p>
            <a:r>
              <a:rPr lang="en-US" altLang="zh-CN" sz="2000" dirty="0">
                <a:solidFill>
                  <a:srgbClr val="7030A0"/>
                </a:solidFill>
                <a:latin typeface="Calibri" pitchFamily="34" charset="0"/>
              </a:rPr>
              <a:t>"Go back," repeated Hartley, inflexibly. "</a:t>
            </a:r>
            <a:r>
              <a:rPr lang="en-US" altLang="zh-CN" sz="2000" b="1" dirty="0">
                <a:solidFill>
                  <a:srgbClr val="00B050"/>
                </a:solidFill>
                <a:latin typeface="Calibri" pitchFamily="34" charset="0"/>
              </a:rPr>
              <a:t>The Law of the Jungle</a:t>
            </a:r>
            <a:r>
              <a:rPr lang="en-US" altLang="zh-CN" sz="2000" dirty="0">
                <a:solidFill>
                  <a:srgbClr val="7030A0"/>
                </a:solidFill>
                <a:latin typeface="Calibri" pitchFamily="34" charset="0"/>
              </a:rPr>
              <a:t> . Do you want the Pack to tear you in pieces? </a:t>
            </a:r>
            <a:r>
              <a:rPr lang="en-US" altLang="zh-CN" sz="2000" b="1" dirty="0">
                <a:solidFill>
                  <a:srgbClr val="00B050"/>
                </a:solidFill>
                <a:latin typeface="Calibri" pitchFamily="34" charset="0"/>
              </a:rPr>
              <a:t>The kill is mine</a:t>
            </a:r>
            <a:r>
              <a:rPr lang="en-US" altLang="zh-CN" sz="2000" dirty="0" smtClean="0">
                <a:solidFill>
                  <a:srgbClr val="7030A0"/>
                </a:solidFill>
                <a:latin typeface="Calibri" pitchFamily="34" charset="0"/>
              </a:rPr>
              <a:t>.“</a:t>
            </a:r>
            <a:endParaRPr lang="en-US" altLang="zh-CN" sz="2000" dirty="0">
              <a:solidFill>
                <a:srgbClr val="7030A0"/>
              </a:solidFill>
              <a:latin typeface="Calibri" pitchFamily="34" charset="0"/>
            </a:endParaRPr>
          </a:p>
        </p:txBody>
      </p:sp>
    </p:spTree>
    <p:extLst>
      <p:ext uri="{BB962C8B-B14F-4D97-AF65-F5344CB8AC3E}">
        <p14:creationId xmlns:p14="http://schemas.microsoft.com/office/powerpoint/2010/main" xmlns="" val="3420629176"/>
      </p:ext>
    </p:extLst>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1266" name="Line 2457"/>
          <p:cNvSpPr>
            <a:spLocks noChangeShapeType="1"/>
          </p:cNvSpPr>
          <p:nvPr/>
        </p:nvSpPr>
        <p:spPr bwMode="auto">
          <a:xfrm>
            <a:off x="4067392" y="0"/>
            <a:ext cx="0" cy="2597150"/>
          </a:xfrm>
          <a:prstGeom prst="line">
            <a:avLst/>
          </a:prstGeom>
          <a:noFill/>
          <a:ln w="19050">
            <a:solidFill>
              <a:srgbClr val="9696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sp>
        <p:nvSpPr>
          <p:cNvPr id="11267" name="Rectangle 2455"/>
          <p:cNvSpPr>
            <a:spLocks noChangeArrowheads="1"/>
          </p:cNvSpPr>
          <p:nvPr/>
        </p:nvSpPr>
        <p:spPr bwMode="auto">
          <a:xfrm rot="5400000" flipV="1">
            <a:off x="2357437" y="71438"/>
            <a:ext cx="4429125" cy="9144000"/>
          </a:xfrm>
          <a:prstGeom prst="rect">
            <a:avLst/>
          </a:prstGeom>
          <a:solidFill>
            <a:srgbClr val="D287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73025" tIns="36511" rIns="73025" bIns="36511" anchor="ctr"/>
          <a:lstStyle/>
          <a:p>
            <a:endParaRPr lang="zh-CN" altLang="en-US">
              <a:ea typeface="宋体" pitchFamily="2" charset="-122"/>
            </a:endParaRPr>
          </a:p>
        </p:txBody>
      </p:sp>
      <p:sp>
        <p:nvSpPr>
          <p:cNvPr id="11268" name="Line 2462"/>
          <p:cNvSpPr>
            <a:spLocks noChangeShapeType="1"/>
          </p:cNvSpPr>
          <p:nvPr/>
        </p:nvSpPr>
        <p:spPr bwMode="auto">
          <a:xfrm>
            <a:off x="4067392" y="2401888"/>
            <a:ext cx="0" cy="2932112"/>
          </a:xfrm>
          <a:prstGeom prst="line">
            <a:avLst/>
          </a:prstGeom>
          <a:noFill/>
          <a:ln w="19050">
            <a:solidFill>
              <a:schemeClr val="tx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p>
        </p:txBody>
      </p:sp>
      <p:sp>
        <p:nvSpPr>
          <p:cNvPr id="11270" name="Freeform 2443"/>
          <p:cNvSpPr>
            <a:spLocks noEditPoints="1"/>
          </p:cNvSpPr>
          <p:nvPr/>
        </p:nvSpPr>
        <p:spPr bwMode="auto">
          <a:xfrm>
            <a:off x="6908800" y="5526739"/>
            <a:ext cx="152400" cy="469900"/>
          </a:xfrm>
          <a:custGeom>
            <a:avLst/>
            <a:gdLst>
              <a:gd name="T0" fmla="*/ 2147483647 w 110"/>
              <a:gd name="T1" fmla="*/ 2147483647 h 341"/>
              <a:gd name="T2" fmla="*/ 2147483647 w 110"/>
              <a:gd name="T3" fmla="*/ 2147483647 h 341"/>
              <a:gd name="T4" fmla="*/ 2147483647 w 110"/>
              <a:gd name="T5" fmla="*/ 0 h 341"/>
              <a:gd name="T6" fmla="*/ 2147483647 w 110"/>
              <a:gd name="T7" fmla="*/ 2147483647 h 341"/>
              <a:gd name="T8" fmla="*/ 2147483647 w 110"/>
              <a:gd name="T9" fmla="*/ 2147483647 h 341"/>
              <a:gd name="T10" fmla="*/ 2147483647 w 110"/>
              <a:gd name="T11" fmla="*/ 2147483647 h 341"/>
              <a:gd name="T12" fmla="*/ 2147483647 w 110"/>
              <a:gd name="T13" fmla="*/ 2147483647 h 341"/>
              <a:gd name="T14" fmla="*/ 0 w 110"/>
              <a:gd name="T15" fmla="*/ 2147483647 h 341"/>
              <a:gd name="T16" fmla="*/ 2147483647 w 110"/>
              <a:gd name="T17" fmla="*/ 2147483647 h 341"/>
              <a:gd name="T18" fmla="*/ 2147483647 w 110"/>
              <a:gd name="T19" fmla="*/ 2147483647 h 341"/>
              <a:gd name="T20" fmla="*/ 2147483647 w 110"/>
              <a:gd name="T21" fmla="*/ 2147483647 h 341"/>
              <a:gd name="T22" fmla="*/ 2147483647 w 110"/>
              <a:gd name="T23" fmla="*/ 2147483647 h 341"/>
              <a:gd name="T24" fmla="*/ 2147483647 w 110"/>
              <a:gd name="T25" fmla="*/ 2147483647 h 341"/>
              <a:gd name="T26" fmla="*/ 2147483647 w 110"/>
              <a:gd name="T27" fmla="*/ 2147483647 h 341"/>
              <a:gd name="T28" fmla="*/ 2147483647 w 110"/>
              <a:gd name="T29" fmla="*/ 2147483647 h 341"/>
              <a:gd name="T30" fmla="*/ 2147483647 w 110"/>
              <a:gd name="T31" fmla="*/ 2147483647 h 3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0" h="341">
                <a:moveTo>
                  <a:pt x="55" y="71"/>
                </a:moveTo>
                <a:cubicBezTo>
                  <a:pt x="74" y="71"/>
                  <a:pt x="90" y="55"/>
                  <a:pt x="90" y="36"/>
                </a:cubicBezTo>
                <a:cubicBezTo>
                  <a:pt x="90" y="16"/>
                  <a:pt x="74" y="0"/>
                  <a:pt x="55" y="0"/>
                </a:cubicBezTo>
                <a:cubicBezTo>
                  <a:pt x="36" y="0"/>
                  <a:pt x="20" y="16"/>
                  <a:pt x="20" y="36"/>
                </a:cubicBezTo>
                <a:cubicBezTo>
                  <a:pt x="20" y="55"/>
                  <a:pt x="36" y="71"/>
                  <a:pt x="55" y="71"/>
                </a:cubicBezTo>
                <a:close/>
                <a:moveTo>
                  <a:pt x="56" y="78"/>
                </a:moveTo>
                <a:cubicBezTo>
                  <a:pt x="54" y="78"/>
                  <a:pt x="54" y="78"/>
                  <a:pt x="54" y="78"/>
                </a:cubicBezTo>
                <a:cubicBezTo>
                  <a:pt x="24" y="78"/>
                  <a:pt x="0" y="102"/>
                  <a:pt x="0" y="132"/>
                </a:cubicBezTo>
                <a:cubicBezTo>
                  <a:pt x="9" y="209"/>
                  <a:pt x="9" y="209"/>
                  <a:pt x="9" y="209"/>
                </a:cubicBezTo>
                <a:cubicBezTo>
                  <a:pt x="14" y="211"/>
                  <a:pt x="19" y="213"/>
                  <a:pt x="24" y="214"/>
                </a:cubicBezTo>
                <a:cubicBezTo>
                  <a:pt x="33" y="341"/>
                  <a:pt x="33" y="341"/>
                  <a:pt x="33" y="341"/>
                </a:cubicBezTo>
                <a:cubicBezTo>
                  <a:pt x="77" y="341"/>
                  <a:pt x="77" y="341"/>
                  <a:pt x="77" y="341"/>
                </a:cubicBezTo>
                <a:cubicBezTo>
                  <a:pt x="85" y="214"/>
                  <a:pt x="85" y="214"/>
                  <a:pt x="85" y="214"/>
                </a:cubicBezTo>
                <a:cubicBezTo>
                  <a:pt x="91" y="213"/>
                  <a:pt x="96" y="211"/>
                  <a:pt x="101" y="209"/>
                </a:cubicBezTo>
                <a:cubicBezTo>
                  <a:pt x="110" y="132"/>
                  <a:pt x="110" y="132"/>
                  <a:pt x="110" y="132"/>
                </a:cubicBezTo>
                <a:cubicBezTo>
                  <a:pt x="110" y="102"/>
                  <a:pt x="86" y="78"/>
                  <a:pt x="56" y="7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1271" name="Freeform 2444"/>
          <p:cNvSpPr>
            <a:spLocks noEditPoints="1"/>
          </p:cNvSpPr>
          <p:nvPr/>
        </p:nvSpPr>
        <p:spPr bwMode="auto">
          <a:xfrm>
            <a:off x="6643688" y="5526739"/>
            <a:ext cx="152400" cy="469900"/>
          </a:xfrm>
          <a:custGeom>
            <a:avLst/>
            <a:gdLst>
              <a:gd name="T0" fmla="*/ 2147483647 w 110"/>
              <a:gd name="T1" fmla="*/ 2147483647 h 341"/>
              <a:gd name="T2" fmla="*/ 2147483647 w 110"/>
              <a:gd name="T3" fmla="*/ 2147483647 h 341"/>
              <a:gd name="T4" fmla="*/ 2147483647 w 110"/>
              <a:gd name="T5" fmla="*/ 0 h 341"/>
              <a:gd name="T6" fmla="*/ 2147483647 w 110"/>
              <a:gd name="T7" fmla="*/ 2147483647 h 341"/>
              <a:gd name="T8" fmla="*/ 2147483647 w 110"/>
              <a:gd name="T9" fmla="*/ 2147483647 h 341"/>
              <a:gd name="T10" fmla="*/ 2147483647 w 110"/>
              <a:gd name="T11" fmla="*/ 2147483647 h 341"/>
              <a:gd name="T12" fmla="*/ 2147483647 w 110"/>
              <a:gd name="T13" fmla="*/ 2147483647 h 341"/>
              <a:gd name="T14" fmla="*/ 0 w 110"/>
              <a:gd name="T15" fmla="*/ 2147483647 h 341"/>
              <a:gd name="T16" fmla="*/ 2147483647 w 110"/>
              <a:gd name="T17" fmla="*/ 2147483647 h 341"/>
              <a:gd name="T18" fmla="*/ 2147483647 w 110"/>
              <a:gd name="T19" fmla="*/ 2147483647 h 341"/>
              <a:gd name="T20" fmla="*/ 2147483647 w 110"/>
              <a:gd name="T21" fmla="*/ 2147483647 h 341"/>
              <a:gd name="T22" fmla="*/ 2147483647 w 110"/>
              <a:gd name="T23" fmla="*/ 2147483647 h 341"/>
              <a:gd name="T24" fmla="*/ 2147483647 w 110"/>
              <a:gd name="T25" fmla="*/ 2147483647 h 341"/>
              <a:gd name="T26" fmla="*/ 2147483647 w 110"/>
              <a:gd name="T27" fmla="*/ 2147483647 h 341"/>
              <a:gd name="T28" fmla="*/ 2147483647 w 110"/>
              <a:gd name="T29" fmla="*/ 2147483647 h 341"/>
              <a:gd name="T30" fmla="*/ 2147483647 w 110"/>
              <a:gd name="T31" fmla="*/ 2147483647 h 3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0" h="341">
                <a:moveTo>
                  <a:pt x="55" y="71"/>
                </a:moveTo>
                <a:cubicBezTo>
                  <a:pt x="74" y="71"/>
                  <a:pt x="90" y="55"/>
                  <a:pt x="90" y="36"/>
                </a:cubicBezTo>
                <a:cubicBezTo>
                  <a:pt x="90" y="16"/>
                  <a:pt x="74" y="0"/>
                  <a:pt x="55" y="0"/>
                </a:cubicBezTo>
                <a:cubicBezTo>
                  <a:pt x="36" y="0"/>
                  <a:pt x="20" y="16"/>
                  <a:pt x="20" y="36"/>
                </a:cubicBezTo>
                <a:cubicBezTo>
                  <a:pt x="20" y="55"/>
                  <a:pt x="36" y="71"/>
                  <a:pt x="55" y="71"/>
                </a:cubicBezTo>
                <a:close/>
                <a:moveTo>
                  <a:pt x="56" y="78"/>
                </a:moveTo>
                <a:cubicBezTo>
                  <a:pt x="54" y="78"/>
                  <a:pt x="54" y="78"/>
                  <a:pt x="54" y="78"/>
                </a:cubicBezTo>
                <a:cubicBezTo>
                  <a:pt x="24" y="78"/>
                  <a:pt x="0" y="102"/>
                  <a:pt x="0" y="132"/>
                </a:cubicBezTo>
                <a:cubicBezTo>
                  <a:pt x="9" y="209"/>
                  <a:pt x="9" y="209"/>
                  <a:pt x="9" y="209"/>
                </a:cubicBezTo>
                <a:cubicBezTo>
                  <a:pt x="14" y="211"/>
                  <a:pt x="19" y="213"/>
                  <a:pt x="24" y="214"/>
                </a:cubicBezTo>
                <a:cubicBezTo>
                  <a:pt x="33" y="341"/>
                  <a:pt x="33" y="341"/>
                  <a:pt x="33" y="341"/>
                </a:cubicBezTo>
                <a:cubicBezTo>
                  <a:pt x="77" y="341"/>
                  <a:pt x="77" y="341"/>
                  <a:pt x="77" y="341"/>
                </a:cubicBezTo>
                <a:cubicBezTo>
                  <a:pt x="85" y="214"/>
                  <a:pt x="85" y="214"/>
                  <a:pt x="85" y="214"/>
                </a:cubicBezTo>
                <a:cubicBezTo>
                  <a:pt x="91" y="213"/>
                  <a:pt x="96" y="211"/>
                  <a:pt x="101" y="209"/>
                </a:cubicBezTo>
                <a:cubicBezTo>
                  <a:pt x="110" y="132"/>
                  <a:pt x="110" y="132"/>
                  <a:pt x="110" y="132"/>
                </a:cubicBezTo>
                <a:cubicBezTo>
                  <a:pt x="110" y="102"/>
                  <a:pt x="86" y="78"/>
                  <a:pt x="56" y="7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1272" name="Freeform 2445"/>
          <p:cNvSpPr>
            <a:spLocks noEditPoints="1"/>
          </p:cNvSpPr>
          <p:nvPr/>
        </p:nvSpPr>
        <p:spPr bwMode="auto">
          <a:xfrm>
            <a:off x="7175500" y="5526739"/>
            <a:ext cx="152400" cy="469900"/>
          </a:xfrm>
          <a:custGeom>
            <a:avLst/>
            <a:gdLst>
              <a:gd name="T0" fmla="*/ 2147483647 w 110"/>
              <a:gd name="T1" fmla="*/ 2147483647 h 341"/>
              <a:gd name="T2" fmla="*/ 2147483647 w 110"/>
              <a:gd name="T3" fmla="*/ 2147483647 h 341"/>
              <a:gd name="T4" fmla="*/ 2147483647 w 110"/>
              <a:gd name="T5" fmla="*/ 0 h 341"/>
              <a:gd name="T6" fmla="*/ 2147483647 w 110"/>
              <a:gd name="T7" fmla="*/ 2147483647 h 341"/>
              <a:gd name="T8" fmla="*/ 2147483647 w 110"/>
              <a:gd name="T9" fmla="*/ 2147483647 h 341"/>
              <a:gd name="T10" fmla="*/ 2147483647 w 110"/>
              <a:gd name="T11" fmla="*/ 2147483647 h 341"/>
              <a:gd name="T12" fmla="*/ 2147483647 w 110"/>
              <a:gd name="T13" fmla="*/ 2147483647 h 341"/>
              <a:gd name="T14" fmla="*/ 0 w 110"/>
              <a:gd name="T15" fmla="*/ 2147483647 h 341"/>
              <a:gd name="T16" fmla="*/ 2147483647 w 110"/>
              <a:gd name="T17" fmla="*/ 2147483647 h 341"/>
              <a:gd name="T18" fmla="*/ 2147483647 w 110"/>
              <a:gd name="T19" fmla="*/ 2147483647 h 341"/>
              <a:gd name="T20" fmla="*/ 2147483647 w 110"/>
              <a:gd name="T21" fmla="*/ 2147483647 h 341"/>
              <a:gd name="T22" fmla="*/ 2147483647 w 110"/>
              <a:gd name="T23" fmla="*/ 2147483647 h 341"/>
              <a:gd name="T24" fmla="*/ 2147483647 w 110"/>
              <a:gd name="T25" fmla="*/ 2147483647 h 341"/>
              <a:gd name="T26" fmla="*/ 2147483647 w 110"/>
              <a:gd name="T27" fmla="*/ 2147483647 h 341"/>
              <a:gd name="T28" fmla="*/ 2147483647 w 110"/>
              <a:gd name="T29" fmla="*/ 2147483647 h 341"/>
              <a:gd name="T30" fmla="*/ 2147483647 w 110"/>
              <a:gd name="T31" fmla="*/ 2147483647 h 3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0" h="341">
                <a:moveTo>
                  <a:pt x="55" y="71"/>
                </a:moveTo>
                <a:cubicBezTo>
                  <a:pt x="74" y="71"/>
                  <a:pt x="90" y="55"/>
                  <a:pt x="90" y="36"/>
                </a:cubicBezTo>
                <a:cubicBezTo>
                  <a:pt x="90" y="16"/>
                  <a:pt x="74" y="0"/>
                  <a:pt x="55" y="0"/>
                </a:cubicBezTo>
                <a:cubicBezTo>
                  <a:pt x="36" y="0"/>
                  <a:pt x="20" y="16"/>
                  <a:pt x="20" y="36"/>
                </a:cubicBezTo>
                <a:cubicBezTo>
                  <a:pt x="20" y="55"/>
                  <a:pt x="36" y="71"/>
                  <a:pt x="55" y="71"/>
                </a:cubicBezTo>
                <a:close/>
                <a:moveTo>
                  <a:pt x="56" y="78"/>
                </a:moveTo>
                <a:cubicBezTo>
                  <a:pt x="54" y="78"/>
                  <a:pt x="54" y="78"/>
                  <a:pt x="54" y="78"/>
                </a:cubicBezTo>
                <a:cubicBezTo>
                  <a:pt x="24" y="78"/>
                  <a:pt x="0" y="102"/>
                  <a:pt x="0" y="132"/>
                </a:cubicBezTo>
                <a:cubicBezTo>
                  <a:pt x="9" y="209"/>
                  <a:pt x="9" y="209"/>
                  <a:pt x="9" y="209"/>
                </a:cubicBezTo>
                <a:cubicBezTo>
                  <a:pt x="14" y="211"/>
                  <a:pt x="19" y="213"/>
                  <a:pt x="24" y="214"/>
                </a:cubicBezTo>
                <a:cubicBezTo>
                  <a:pt x="33" y="341"/>
                  <a:pt x="33" y="341"/>
                  <a:pt x="33" y="341"/>
                </a:cubicBezTo>
                <a:cubicBezTo>
                  <a:pt x="77" y="341"/>
                  <a:pt x="77" y="341"/>
                  <a:pt x="77" y="341"/>
                </a:cubicBezTo>
                <a:cubicBezTo>
                  <a:pt x="85" y="214"/>
                  <a:pt x="85" y="214"/>
                  <a:pt x="85" y="214"/>
                </a:cubicBezTo>
                <a:cubicBezTo>
                  <a:pt x="91" y="213"/>
                  <a:pt x="96" y="211"/>
                  <a:pt x="101" y="209"/>
                </a:cubicBezTo>
                <a:cubicBezTo>
                  <a:pt x="110" y="132"/>
                  <a:pt x="110" y="132"/>
                  <a:pt x="110" y="132"/>
                </a:cubicBezTo>
                <a:cubicBezTo>
                  <a:pt x="110" y="102"/>
                  <a:pt x="86" y="78"/>
                  <a:pt x="56" y="7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1276" name="AutoShape 2451"/>
          <p:cNvSpPr>
            <a:spLocks noChangeArrowheads="1"/>
          </p:cNvSpPr>
          <p:nvPr/>
        </p:nvSpPr>
        <p:spPr bwMode="auto">
          <a:xfrm>
            <a:off x="2699619" y="5046641"/>
            <a:ext cx="3614057" cy="1195387"/>
          </a:xfrm>
          <a:prstGeom prst="homePlate">
            <a:avLst>
              <a:gd name="adj" fmla="val 21922"/>
            </a:avLst>
          </a:prstGeom>
          <a:solidFill>
            <a:srgbClr val="FFFF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square" lIns="82124" tIns="41061" rIns="82124" bIns="41061" anchor="ctr">
            <a:spAutoFit/>
          </a:bodyPr>
          <a:lstStyle/>
          <a:p>
            <a:endParaRPr lang="zh-CN" altLang="en-US">
              <a:ea typeface="宋体" pitchFamily="2" charset="-122"/>
            </a:endParaRPr>
          </a:p>
        </p:txBody>
      </p:sp>
      <p:sp>
        <p:nvSpPr>
          <p:cNvPr id="11277" name="Text Box 2453"/>
          <p:cNvSpPr txBox="1">
            <a:spLocks noChangeArrowheads="1"/>
          </p:cNvSpPr>
          <p:nvPr/>
        </p:nvSpPr>
        <p:spPr bwMode="auto">
          <a:xfrm>
            <a:off x="2758358" y="5389541"/>
            <a:ext cx="3144231" cy="4707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none"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r>
              <a:rPr lang="en-US" altLang="zh-CN" sz="2800" dirty="0" smtClean="0">
                <a:solidFill>
                  <a:srgbClr val="969696"/>
                </a:solidFill>
                <a:ea typeface="宋体" pitchFamily="2" charset="-122"/>
              </a:rPr>
              <a:t>The Open Window</a:t>
            </a:r>
            <a:endParaRPr lang="en-US" altLang="zh-CN" sz="2800" dirty="0">
              <a:solidFill>
                <a:srgbClr val="969696"/>
              </a:solidFill>
              <a:ea typeface="宋体" pitchFamily="2" charset="-122"/>
            </a:endParaRPr>
          </a:p>
        </p:txBody>
      </p:sp>
      <p:sp>
        <p:nvSpPr>
          <p:cNvPr id="11278" name="Text Box 2458"/>
          <p:cNvSpPr txBox="1">
            <a:spLocks noChangeArrowheads="1"/>
          </p:cNvSpPr>
          <p:nvPr/>
        </p:nvSpPr>
        <p:spPr bwMode="auto">
          <a:xfrm>
            <a:off x="207963" y="1546225"/>
            <a:ext cx="3176587" cy="739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r"/>
            <a:r>
              <a:rPr lang="zh-CN" altLang="en-US">
                <a:ea typeface="宋体" pitchFamily="2" charset="-122"/>
              </a:rPr>
              <a:t>站长站素材 </a:t>
            </a:r>
            <a:r>
              <a:rPr lang="en-US" altLang="zh-CN">
                <a:ea typeface="宋体" pitchFamily="2" charset="-122"/>
              </a:rPr>
              <a:t>SC.chinaz.COM</a:t>
            </a:r>
          </a:p>
        </p:txBody>
      </p:sp>
      <p:sp>
        <p:nvSpPr>
          <p:cNvPr id="11281" name="Freeform 2465"/>
          <p:cNvSpPr>
            <a:spLocks noEditPoints="1"/>
          </p:cNvSpPr>
          <p:nvPr/>
        </p:nvSpPr>
        <p:spPr bwMode="auto">
          <a:xfrm>
            <a:off x="7440613" y="5526739"/>
            <a:ext cx="152400" cy="469900"/>
          </a:xfrm>
          <a:custGeom>
            <a:avLst/>
            <a:gdLst>
              <a:gd name="T0" fmla="*/ 2147483647 w 110"/>
              <a:gd name="T1" fmla="*/ 2147483647 h 341"/>
              <a:gd name="T2" fmla="*/ 2147483647 w 110"/>
              <a:gd name="T3" fmla="*/ 2147483647 h 341"/>
              <a:gd name="T4" fmla="*/ 2147483647 w 110"/>
              <a:gd name="T5" fmla="*/ 0 h 341"/>
              <a:gd name="T6" fmla="*/ 2147483647 w 110"/>
              <a:gd name="T7" fmla="*/ 2147483647 h 341"/>
              <a:gd name="T8" fmla="*/ 2147483647 w 110"/>
              <a:gd name="T9" fmla="*/ 2147483647 h 341"/>
              <a:gd name="T10" fmla="*/ 2147483647 w 110"/>
              <a:gd name="T11" fmla="*/ 2147483647 h 341"/>
              <a:gd name="T12" fmla="*/ 2147483647 w 110"/>
              <a:gd name="T13" fmla="*/ 2147483647 h 341"/>
              <a:gd name="T14" fmla="*/ 0 w 110"/>
              <a:gd name="T15" fmla="*/ 2147483647 h 341"/>
              <a:gd name="T16" fmla="*/ 2147483647 w 110"/>
              <a:gd name="T17" fmla="*/ 2147483647 h 341"/>
              <a:gd name="T18" fmla="*/ 2147483647 w 110"/>
              <a:gd name="T19" fmla="*/ 2147483647 h 341"/>
              <a:gd name="T20" fmla="*/ 2147483647 w 110"/>
              <a:gd name="T21" fmla="*/ 2147483647 h 341"/>
              <a:gd name="T22" fmla="*/ 2147483647 w 110"/>
              <a:gd name="T23" fmla="*/ 2147483647 h 341"/>
              <a:gd name="T24" fmla="*/ 2147483647 w 110"/>
              <a:gd name="T25" fmla="*/ 2147483647 h 341"/>
              <a:gd name="T26" fmla="*/ 2147483647 w 110"/>
              <a:gd name="T27" fmla="*/ 2147483647 h 341"/>
              <a:gd name="T28" fmla="*/ 2147483647 w 110"/>
              <a:gd name="T29" fmla="*/ 2147483647 h 341"/>
              <a:gd name="T30" fmla="*/ 2147483647 w 110"/>
              <a:gd name="T31" fmla="*/ 2147483647 h 3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0" h="341">
                <a:moveTo>
                  <a:pt x="55" y="71"/>
                </a:moveTo>
                <a:cubicBezTo>
                  <a:pt x="74" y="71"/>
                  <a:pt x="90" y="55"/>
                  <a:pt x="90" y="36"/>
                </a:cubicBezTo>
                <a:cubicBezTo>
                  <a:pt x="90" y="16"/>
                  <a:pt x="74" y="0"/>
                  <a:pt x="55" y="0"/>
                </a:cubicBezTo>
                <a:cubicBezTo>
                  <a:pt x="36" y="0"/>
                  <a:pt x="20" y="16"/>
                  <a:pt x="20" y="36"/>
                </a:cubicBezTo>
                <a:cubicBezTo>
                  <a:pt x="20" y="55"/>
                  <a:pt x="36" y="71"/>
                  <a:pt x="55" y="71"/>
                </a:cubicBezTo>
                <a:close/>
                <a:moveTo>
                  <a:pt x="56" y="78"/>
                </a:moveTo>
                <a:cubicBezTo>
                  <a:pt x="54" y="78"/>
                  <a:pt x="54" y="78"/>
                  <a:pt x="54" y="78"/>
                </a:cubicBezTo>
                <a:cubicBezTo>
                  <a:pt x="24" y="78"/>
                  <a:pt x="0" y="102"/>
                  <a:pt x="0" y="132"/>
                </a:cubicBezTo>
                <a:cubicBezTo>
                  <a:pt x="9" y="209"/>
                  <a:pt x="9" y="209"/>
                  <a:pt x="9" y="209"/>
                </a:cubicBezTo>
                <a:cubicBezTo>
                  <a:pt x="14" y="211"/>
                  <a:pt x="19" y="213"/>
                  <a:pt x="24" y="214"/>
                </a:cubicBezTo>
                <a:cubicBezTo>
                  <a:pt x="33" y="341"/>
                  <a:pt x="33" y="341"/>
                  <a:pt x="33" y="341"/>
                </a:cubicBezTo>
                <a:cubicBezTo>
                  <a:pt x="77" y="341"/>
                  <a:pt x="77" y="341"/>
                  <a:pt x="77" y="341"/>
                </a:cubicBezTo>
                <a:cubicBezTo>
                  <a:pt x="85" y="214"/>
                  <a:pt x="85" y="214"/>
                  <a:pt x="85" y="214"/>
                </a:cubicBezTo>
                <a:cubicBezTo>
                  <a:pt x="91" y="213"/>
                  <a:pt x="96" y="211"/>
                  <a:pt x="101" y="209"/>
                </a:cubicBezTo>
                <a:cubicBezTo>
                  <a:pt x="110" y="132"/>
                  <a:pt x="110" y="132"/>
                  <a:pt x="110" y="132"/>
                </a:cubicBezTo>
                <a:cubicBezTo>
                  <a:pt x="110" y="102"/>
                  <a:pt x="86" y="78"/>
                  <a:pt x="56" y="7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3" name="矩形 2"/>
          <p:cNvSpPr/>
          <p:nvPr/>
        </p:nvSpPr>
        <p:spPr>
          <a:xfrm>
            <a:off x="508848" y="406392"/>
            <a:ext cx="3564000" cy="5078313"/>
          </a:xfrm>
          <a:prstGeom prst="rect">
            <a:avLst/>
          </a:prstGeom>
        </p:spPr>
        <p:txBody>
          <a:bodyPr wrap="square">
            <a:spAutoFit/>
          </a:bodyPr>
          <a:lstStyle/>
          <a:p>
            <a:r>
              <a:rPr lang="en-US" altLang="zh-CN" sz="1800" dirty="0">
                <a:solidFill>
                  <a:schemeClr val="bg2"/>
                </a:solidFill>
              </a:rPr>
              <a:t> </a:t>
            </a:r>
            <a:r>
              <a:rPr lang="en-US" altLang="zh-CN" sz="1800" dirty="0" smtClean="0">
                <a:solidFill>
                  <a:schemeClr val="bg2"/>
                </a:solidFill>
              </a:rPr>
              <a:t>       Armed </a:t>
            </a:r>
            <a:r>
              <a:rPr lang="en-US" altLang="zh-CN" sz="1800" dirty="0">
                <a:solidFill>
                  <a:schemeClr val="bg2"/>
                </a:solidFill>
              </a:rPr>
              <a:t>with a letter of introduction, </a:t>
            </a:r>
            <a:r>
              <a:rPr lang="en-US" altLang="zh-CN" sz="1800" dirty="0" err="1">
                <a:solidFill>
                  <a:schemeClr val="bg2"/>
                </a:solidFill>
              </a:rPr>
              <a:t>Framton</a:t>
            </a:r>
            <a:r>
              <a:rPr lang="en-US" altLang="zh-CN" sz="1800" dirty="0">
                <a:solidFill>
                  <a:schemeClr val="bg2"/>
                </a:solidFill>
              </a:rPr>
              <a:t> </a:t>
            </a:r>
            <a:r>
              <a:rPr lang="en-US" altLang="zh-CN" sz="1800" dirty="0" err="1">
                <a:solidFill>
                  <a:schemeClr val="bg2"/>
                </a:solidFill>
              </a:rPr>
              <a:t>Nuttel</a:t>
            </a:r>
            <a:r>
              <a:rPr lang="en-US" altLang="zh-CN" sz="1800" dirty="0">
                <a:solidFill>
                  <a:schemeClr val="bg2"/>
                </a:solidFill>
              </a:rPr>
              <a:t> is visiting Mrs. </a:t>
            </a:r>
            <a:r>
              <a:rPr lang="en-US" altLang="zh-CN" sz="1800" dirty="0" err="1">
                <a:solidFill>
                  <a:schemeClr val="bg2"/>
                </a:solidFill>
              </a:rPr>
              <a:t>Sappleton's</a:t>
            </a:r>
            <a:r>
              <a:rPr lang="en-US" altLang="zh-CN" sz="1800" dirty="0">
                <a:solidFill>
                  <a:schemeClr val="bg2"/>
                </a:solidFill>
              </a:rPr>
              <a:t> country estate for a "nerve cure." Mr. </a:t>
            </a:r>
            <a:r>
              <a:rPr lang="en-US" altLang="zh-CN" sz="1800" dirty="0" err="1">
                <a:solidFill>
                  <a:schemeClr val="bg2"/>
                </a:solidFill>
              </a:rPr>
              <a:t>Nuttel</a:t>
            </a:r>
            <a:r>
              <a:rPr lang="en-US" altLang="zh-CN" sz="1800" dirty="0">
                <a:solidFill>
                  <a:schemeClr val="bg2"/>
                </a:solidFill>
              </a:rPr>
              <a:t> is greeted by the niece, Vera, a polite "self-possessed young lady of fifteen," who begins telling him about her aunt's great tragedy. Pointing to the open French window, Vera (Latin, meaning "truth") spins a yarn about her aunt's husband and two brothers who went out through the window on a hunting trip through the moors fifteen years earlier and never returned. The aunt keeps the window open in expectation of their imminent return.</a:t>
            </a:r>
            <a:endParaRPr lang="zh-CN" altLang="zh-CN" sz="1800" dirty="0">
              <a:solidFill>
                <a:schemeClr val="bg2"/>
              </a:solidFill>
            </a:endParaRPr>
          </a:p>
          <a:p>
            <a:endParaRPr lang="zh-CN" altLang="zh-CN" sz="1800" dirty="0">
              <a:solidFill>
                <a:schemeClr val="bg2"/>
              </a:solidFill>
            </a:endParaRPr>
          </a:p>
        </p:txBody>
      </p:sp>
      <p:sp>
        <p:nvSpPr>
          <p:cNvPr id="4" name="矩形 3"/>
          <p:cNvSpPr/>
          <p:nvPr/>
        </p:nvSpPr>
        <p:spPr>
          <a:xfrm>
            <a:off x="4187334" y="912326"/>
            <a:ext cx="4572000" cy="3083921"/>
          </a:xfrm>
          <a:prstGeom prst="rect">
            <a:avLst/>
          </a:prstGeom>
        </p:spPr>
        <p:txBody>
          <a:bodyPr>
            <a:spAutoFit/>
          </a:bodyPr>
          <a:lstStyle/>
          <a:p>
            <a:r>
              <a:rPr lang="en-US" altLang="zh-CN" sz="1800" dirty="0" smtClean="0">
                <a:solidFill>
                  <a:schemeClr val="bg2"/>
                </a:solidFill>
              </a:rPr>
              <a:t>        Suddenly </a:t>
            </a:r>
            <a:r>
              <a:rPr lang="en-US" altLang="zh-CN" sz="1800" dirty="0">
                <a:solidFill>
                  <a:schemeClr val="bg2"/>
                </a:solidFill>
              </a:rPr>
              <a:t>the aunt enters. Over the civilities of tea and polite conversation, she alludes to the hunting trip, and Mr. </a:t>
            </a:r>
            <a:r>
              <a:rPr lang="en-US" altLang="zh-CN" sz="1800" dirty="0" err="1">
                <a:solidFill>
                  <a:schemeClr val="bg2"/>
                </a:solidFill>
              </a:rPr>
              <a:t>Nuttel</a:t>
            </a:r>
            <a:r>
              <a:rPr lang="en-US" altLang="zh-CN" sz="1800" dirty="0">
                <a:solidFill>
                  <a:schemeClr val="bg2"/>
                </a:solidFill>
              </a:rPr>
              <a:t> becomes gradually unnerved. When, indeed, the hunting party returns, </a:t>
            </a:r>
            <a:r>
              <a:rPr lang="en-US" altLang="zh-CN" sz="1800" dirty="0" err="1">
                <a:solidFill>
                  <a:schemeClr val="bg2"/>
                </a:solidFill>
              </a:rPr>
              <a:t>Nuttel</a:t>
            </a:r>
            <a:r>
              <a:rPr lang="en-US" altLang="zh-CN" sz="1800" dirty="0">
                <a:solidFill>
                  <a:schemeClr val="bg2"/>
                </a:solidFill>
              </a:rPr>
              <a:t>, as if he had seen ghosts, flees. The niece, we learn, had told the truth about the hunters, but had made up the part about their disappearance. They had simply gone out that morning, but, says Saki, Vera was incorrigible. "Romance at short notice was her specialty."</a:t>
            </a:r>
            <a:endParaRPr lang="zh-CN" altLang="en-US" sz="1800" dirty="0"/>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0"/>
            <a:ext cx="9144000" cy="6858000"/>
          </a:xfrm>
          <a:prstGeom prst="rect">
            <a:avLst/>
          </a:prstGeom>
          <a:solidFill>
            <a:srgbClr val="D287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73025" tIns="36511" rIns="73025" bIns="36511" anchor="ctr"/>
          <a:lstStyle/>
          <a:p>
            <a:endParaRPr lang="zh-CN" altLang="en-US">
              <a:ea typeface="宋体" pitchFamily="2" charset="-122"/>
            </a:endParaRPr>
          </a:p>
        </p:txBody>
      </p:sp>
      <p:sp>
        <p:nvSpPr>
          <p:cNvPr id="12291" name="Rectangle 5"/>
          <p:cNvSpPr>
            <a:spLocks noChangeArrowheads="1"/>
          </p:cNvSpPr>
          <p:nvPr/>
        </p:nvSpPr>
        <p:spPr bwMode="auto">
          <a:xfrm>
            <a:off x="2686050" y="1219200"/>
            <a:ext cx="6457950" cy="5638800"/>
          </a:xfrm>
          <a:prstGeom prst="rect">
            <a:avLst/>
          </a:prstGeom>
          <a:solidFill>
            <a:srgbClr val="FFFF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a:ea typeface="宋体" pitchFamily="2" charset="-122"/>
            </a:endParaRPr>
          </a:p>
        </p:txBody>
      </p:sp>
      <p:sp>
        <p:nvSpPr>
          <p:cNvPr id="12292" name="Rectangle 6"/>
          <p:cNvSpPr>
            <a:spLocks noChangeArrowheads="1"/>
          </p:cNvSpPr>
          <p:nvPr/>
        </p:nvSpPr>
        <p:spPr bwMode="auto">
          <a:xfrm>
            <a:off x="3143250" y="1612900"/>
            <a:ext cx="5543550" cy="4778375"/>
          </a:xfrm>
          <a:prstGeom prst="rect">
            <a:avLst/>
          </a:prstGeom>
          <a:solidFill>
            <a:srgbClr val="A0C02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lIns="82124" tIns="41061" rIns="82124" bIns="41061" anchor="ctr">
            <a:spAutoFit/>
          </a:bodyPr>
          <a:lstStyle/>
          <a:p>
            <a:endParaRPr lang="zh-CN" altLang="en-US" dirty="0">
              <a:ea typeface="宋体" pitchFamily="2" charset="-122"/>
            </a:endParaRPr>
          </a:p>
        </p:txBody>
      </p:sp>
      <p:sp>
        <p:nvSpPr>
          <p:cNvPr id="12293" name="Text Box 15"/>
          <p:cNvSpPr txBox="1">
            <a:spLocks noChangeArrowheads="1"/>
          </p:cNvSpPr>
          <p:nvPr/>
        </p:nvSpPr>
        <p:spPr bwMode="auto">
          <a:xfrm>
            <a:off x="-370253" y="434805"/>
            <a:ext cx="6509811" cy="5261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wrap="square" lIns="82124" tIns="41061" rIns="82124" bIns="41061">
            <a:spAutoFit/>
          </a:bodyPr>
          <a:lstStyle>
            <a:lvl1pPr defTabSz="814388">
              <a:defRPr sz="2400">
                <a:solidFill>
                  <a:schemeClr val="tx1"/>
                </a:solidFill>
                <a:latin typeface="Arial" pitchFamily="34" charset="0"/>
              </a:defRPr>
            </a:lvl1pPr>
            <a:lvl2pPr marL="742950" indent="-285750" defTabSz="814388">
              <a:defRPr sz="2400">
                <a:solidFill>
                  <a:schemeClr val="tx1"/>
                </a:solidFill>
                <a:latin typeface="Arial" pitchFamily="34" charset="0"/>
              </a:defRPr>
            </a:lvl2pPr>
            <a:lvl3pPr marL="1143000" indent="-228600" defTabSz="814388">
              <a:defRPr sz="2400">
                <a:solidFill>
                  <a:schemeClr val="tx1"/>
                </a:solidFill>
                <a:latin typeface="Arial" pitchFamily="34" charset="0"/>
              </a:defRPr>
            </a:lvl3pPr>
            <a:lvl4pPr marL="1600200" indent="-228600" defTabSz="814388">
              <a:defRPr sz="2400">
                <a:solidFill>
                  <a:schemeClr val="tx1"/>
                </a:solidFill>
                <a:latin typeface="Arial" pitchFamily="34" charset="0"/>
              </a:defRPr>
            </a:lvl4pPr>
            <a:lvl5pPr marL="2057400" indent="-228600" defTabSz="814388">
              <a:defRPr sz="2400">
                <a:solidFill>
                  <a:schemeClr val="tx1"/>
                </a:solidFill>
                <a:latin typeface="Arial" pitchFamily="34" charset="0"/>
              </a:defRPr>
            </a:lvl5pPr>
            <a:lvl6pPr marL="2514600" indent="-228600" defTabSz="814388" eaLnBrk="0" fontAlgn="base" hangingPunct="0">
              <a:lnSpc>
                <a:spcPct val="90000"/>
              </a:lnSpc>
              <a:spcBef>
                <a:spcPct val="0"/>
              </a:spcBef>
              <a:spcAft>
                <a:spcPct val="0"/>
              </a:spcAft>
              <a:defRPr sz="2400">
                <a:solidFill>
                  <a:schemeClr val="tx1"/>
                </a:solidFill>
                <a:latin typeface="Arial" pitchFamily="34" charset="0"/>
              </a:defRPr>
            </a:lvl6pPr>
            <a:lvl7pPr marL="2971800" indent="-228600" defTabSz="814388" eaLnBrk="0" fontAlgn="base" hangingPunct="0">
              <a:lnSpc>
                <a:spcPct val="90000"/>
              </a:lnSpc>
              <a:spcBef>
                <a:spcPct val="0"/>
              </a:spcBef>
              <a:spcAft>
                <a:spcPct val="0"/>
              </a:spcAft>
              <a:defRPr sz="2400">
                <a:solidFill>
                  <a:schemeClr val="tx1"/>
                </a:solidFill>
                <a:latin typeface="Arial" pitchFamily="34" charset="0"/>
              </a:defRPr>
            </a:lvl7pPr>
            <a:lvl8pPr marL="3429000" indent="-228600" defTabSz="814388" eaLnBrk="0" fontAlgn="base" hangingPunct="0">
              <a:lnSpc>
                <a:spcPct val="90000"/>
              </a:lnSpc>
              <a:spcBef>
                <a:spcPct val="0"/>
              </a:spcBef>
              <a:spcAft>
                <a:spcPct val="0"/>
              </a:spcAft>
              <a:defRPr sz="2400">
                <a:solidFill>
                  <a:schemeClr val="tx1"/>
                </a:solidFill>
                <a:latin typeface="Arial" pitchFamily="34" charset="0"/>
              </a:defRPr>
            </a:lvl8pPr>
            <a:lvl9pPr marL="3886200" indent="-228600" defTabSz="814388" eaLnBrk="0" fontAlgn="base" hangingPunct="0">
              <a:lnSpc>
                <a:spcPct val="90000"/>
              </a:lnSpc>
              <a:spcBef>
                <a:spcPct val="0"/>
              </a:spcBef>
              <a:spcAft>
                <a:spcPct val="0"/>
              </a:spcAft>
              <a:defRPr sz="2400">
                <a:solidFill>
                  <a:schemeClr val="tx1"/>
                </a:solidFill>
                <a:latin typeface="Arial" pitchFamily="34" charset="0"/>
              </a:defRPr>
            </a:lvl9pPr>
          </a:lstStyle>
          <a:p>
            <a:pPr algn="ctr"/>
            <a:r>
              <a:rPr lang="en-US" altLang="zh-CN" sz="3200" dirty="0" smtClean="0">
                <a:solidFill>
                  <a:srgbClr val="FFFFFF"/>
                </a:solidFill>
                <a:latin typeface="Bodoni MT Black" pitchFamily="18" charset="0"/>
                <a:ea typeface="宋体" pitchFamily="2" charset="-122"/>
                <a:cs typeface="Gisha" pitchFamily="34" charset="-79"/>
              </a:rPr>
              <a:t> </a:t>
            </a:r>
            <a:r>
              <a:rPr lang="en-US" altLang="zh-CN" sz="3200" i="1" dirty="0" smtClean="0">
                <a:solidFill>
                  <a:srgbClr val="FFFFFF"/>
                </a:solidFill>
                <a:latin typeface="Bodoni MT Black" pitchFamily="18" charset="0"/>
                <a:ea typeface="宋体" pitchFamily="2" charset="-122"/>
                <a:cs typeface="Gisha" pitchFamily="34" charset="-79"/>
              </a:rPr>
              <a:t>The Open Window</a:t>
            </a:r>
          </a:p>
        </p:txBody>
      </p:sp>
      <p:sp>
        <p:nvSpPr>
          <p:cNvPr id="3" name="TextBox 2"/>
          <p:cNvSpPr txBox="1"/>
          <p:nvPr/>
        </p:nvSpPr>
        <p:spPr>
          <a:xfrm>
            <a:off x="3338294" y="1944919"/>
            <a:ext cx="4961722" cy="3970318"/>
          </a:xfrm>
          <a:prstGeom prst="rect">
            <a:avLst/>
          </a:prstGeom>
          <a:noFill/>
        </p:spPr>
        <p:txBody>
          <a:bodyPr wrap="square" rtlCol="0">
            <a:spAutoFit/>
          </a:bodyPr>
          <a:lstStyle/>
          <a:p>
            <a:pPr marL="342900" indent="-342900">
              <a:lnSpc>
                <a:spcPct val="150000"/>
              </a:lnSpc>
              <a:buFont typeface="Wingdings" pitchFamily="2" charset="2"/>
              <a:buChar char="u"/>
            </a:pPr>
            <a:r>
              <a:rPr lang="en-US" altLang="zh-CN" sz="2800" b="1" dirty="0" smtClean="0">
                <a:latin typeface="Microsoft Yi Baiti" pitchFamily="66" charset="0"/>
                <a:ea typeface="Microsoft Yi Baiti" pitchFamily="66" charset="0"/>
                <a:cs typeface="Adobe Arabic" pitchFamily="18" charset="-78"/>
              </a:rPr>
              <a:t>Different victims</a:t>
            </a:r>
          </a:p>
          <a:p>
            <a:pPr marL="342900" indent="-342900">
              <a:lnSpc>
                <a:spcPct val="150000"/>
              </a:lnSpc>
              <a:buFont typeface="Wingdings" pitchFamily="2" charset="2"/>
              <a:buChar char="u"/>
            </a:pPr>
            <a:r>
              <a:rPr lang="en-US" altLang="zh-CN" sz="2800" b="1" dirty="0" smtClean="0">
                <a:latin typeface="Microsoft Yi Baiti" pitchFamily="66" charset="0"/>
                <a:ea typeface="Microsoft Yi Baiti" pitchFamily="66" charset="0"/>
                <a:cs typeface="Adobe Arabic" pitchFamily="18" charset="-78"/>
              </a:rPr>
              <a:t>Different style of story-telling</a:t>
            </a:r>
          </a:p>
          <a:p>
            <a:pPr marL="342900" indent="-342900">
              <a:lnSpc>
                <a:spcPct val="150000"/>
              </a:lnSpc>
              <a:buFont typeface="Wingdings" pitchFamily="2" charset="2"/>
              <a:buChar char="u"/>
            </a:pPr>
            <a:r>
              <a:rPr lang="en-US" altLang="zh-CN" sz="2800" b="1" dirty="0" smtClean="0">
                <a:latin typeface="Microsoft Yi Baiti" pitchFamily="66" charset="0"/>
                <a:ea typeface="Microsoft Yi Baiti" pitchFamily="66" charset="0"/>
                <a:cs typeface="Adobe Arabic" pitchFamily="18" charset="-78"/>
              </a:rPr>
              <a:t>Different ending</a:t>
            </a:r>
            <a:endParaRPr lang="en-US" altLang="zh-CN" sz="2800" b="1" dirty="0">
              <a:latin typeface="Microsoft Yi Baiti" pitchFamily="66" charset="0"/>
              <a:ea typeface="Microsoft Yi Baiti" pitchFamily="66" charset="0"/>
              <a:cs typeface="Adobe Arabic" pitchFamily="18" charset="-78"/>
            </a:endParaRPr>
          </a:p>
          <a:p>
            <a:pPr>
              <a:lnSpc>
                <a:spcPct val="150000"/>
              </a:lnSpc>
            </a:pPr>
            <a:endParaRPr lang="en-US" altLang="zh-CN" sz="2800" b="1" dirty="0" smtClean="0">
              <a:latin typeface="Microsoft Yi Baiti" pitchFamily="66" charset="0"/>
              <a:ea typeface="Microsoft Yi Baiti" pitchFamily="66" charset="0"/>
              <a:cs typeface="Adobe Arabic" pitchFamily="18" charset="-78"/>
            </a:endParaRPr>
          </a:p>
          <a:p>
            <a:pPr marL="342900" indent="-342900">
              <a:lnSpc>
                <a:spcPct val="150000"/>
              </a:lnSpc>
              <a:buFont typeface="Wingdings" pitchFamily="2" charset="2"/>
              <a:buChar char="u"/>
            </a:pPr>
            <a:endParaRPr lang="en-US" altLang="zh-CN" sz="2800" b="1" dirty="0" smtClean="0">
              <a:latin typeface="Microsoft Yi Baiti" pitchFamily="66" charset="0"/>
              <a:ea typeface="Microsoft Yi Baiti" pitchFamily="66" charset="0"/>
              <a:cs typeface="Adobe Arabic" pitchFamily="18" charset="-78"/>
            </a:endParaRPr>
          </a:p>
          <a:p>
            <a:pPr marL="342900" indent="-342900">
              <a:lnSpc>
                <a:spcPct val="150000"/>
              </a:lnSpc>
              <a:buFont typeface="Wingdings" pitchFamily="2" charset="2"/>
              <a:buChar char="u"/>
            </a:pPr>
            <a:endParaRPr lang="zh-CN" altLang="en-US" sz="2800" b="1" dirty="0">
              <a:latin typeface="Microsoft Yi Baiti" pitchFamily="66" charset="0"/>
              <a:cs typeface="Adobe Arabic" pitchFamily="18" charset="-78"/>
            </a:endParaRPr>
          </a:p>
        </p:txBody>
      </p:sp>
      <p:sp>
        <p:nvSpPr>
          <p:cNvPr id="4" name="矩形 3"/>
          <p:cNvSpPr/>
          <p:nvPr/>
        </p:nvSpPr>
        <p:spPr>
          <a:xfrm>
            <a:off x="4376016" y="3909608"/>
            <a:ext cx="3924000" cy="8402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US" altLang="zh-CN" sz="1800">
                <a:solidFill>
                  <a:srgbClr val="002060"/>
                </a:solidFill>
                <a:latin typeface="Times New Roman" pitchFamily="18" charset="0"/>
                <a:cs typeface="Times New Roman" pitchFamily="18" charset="0"/>
              </a:rPr>
              <a:t>An undefinable something about the room seemed to suggest masculine habitation.</a:t>
            </a:r>
            <a:endParaRPr lang="zh-CN" altLang="en-US" sz="1800" dirty="0">
              <a:solidFill>
                <a:srgbClr val="002060"/>
              </a:solidFill>
              <a:latin typeface="Times New Roman" pitchFamily="18" charset="0"/>
              <a:cs typeface="Times New Roman" pitchFamily="18" charset="0"/>
            </a:endParaRPr>
          </a:p>
        </p:txBody>
      </p:sp>
      <p:sp>
        <p:nvSpPr>
          <p:cNvPr id="13" name="矩形 12"/>
          <p:cNvSpPr/>
          <p:nvPr/>
        </p:nvSpPr>
        <p:spPr>
          <a:xfrm>
            <a:off x="3410838" y="5150558"/>
            <a:ext cx="3924000" cy="8402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US" altLang="zh-CN" sz="1800" dirty="0">
                <a:solidFill>
                  <a:srgbClr val="002060"/>
                </a:solidFill>
                <a:latin typeface="Times New Roman" pitchFamily="18" charset="0"/>
                <a:cs typeface="Times New Roman" pitchFamily="18" charset="0"/>
              </a:rPr>
              <a:t>"Her tragedy?" asked </a:t>
            </a:r>
            <a:r>
              <a:rPr lang="en-US" altLang="zh-CN" sz="1800" dirty="0" err="1">
                <a:solidFill>
                  <a:srgbClr val="002060"/>
                </a:solidFill>
                <a:latin typeface="Times New Roman" pitchFamily="18" charset="0"/>
                <a:cs typeface="Times New Roman" pitchFamily="18" charset="0"/>
              </a:rPr>
              <a:t>Framton</a:t>
            </a:r>
            <a:r>
              <a:rPr lang="en-US" altLang="zh-CN" sz="1800" dirty="0">
                <a:solidFill>
                  <a:srgbClr val="002060"/>
                </a:solidFill>
                <a:latin typeface="Times New Roman" pitchFamily="18" charset="0"/>
                <a:cs typeface="Times New Roman" pitchFamily="18" charset="0"/>
              </a:rPr>
              <a:t>; somehow in this restful country spot tragedies seemed out of place.</a:t>
            </a:r>
            <a:endParaRPr lang="zh-CN" altLang="zh-CN" sz="1800" dirty="0">
              <a:solidFill>
                <a:srgbClr val="002060"/>
              </a:solidFill>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fade">
                                      <p:cBhvr>
                                        <p:cTn id="7" dur="25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3" grpId="0" animBg="1"/>
      <p:bldP spid="13" grpId="1" animBg="1"/>
    </p:bldLst>
  </p:timing>
</p:sld>
</file>

<file path=ppt/theme/theme1.xml><?xml version="1.0" encoding="utf-8"?>
<a:theme xmlns:a="http://schemas.openxmlformats.org/drawingml/2006/main" name="2006_Title/Bullet_Cisco Black Temp">
  <a:themeElements>
    <a:clrScheme name="2006_Title/Bullet_Cisco Black Temp 1">
      <a:dk1>
        <a:srgbClr val="000000"/>
      </a:dk1>
      <a:lt1>
        <a:srgbClr val="FFFFFF"/>
      </a:lt1>
      <a:dk2>
        <a:srgbClr val="000000"/>
      </a:dk2>
      <a:lt2>
        <a:srgbClr val="FFFFFF"/>
      </a:lt2>
      <a:accent1>
        <a:srgbClr val="0183B7"/>
      </a:accent1>
      <a:accent2>
        <a:srgbClr val="B21A1A"/>
      </a:accent2>
      <a:accent3>
        <a:srgbClr val="AAAAAA"/>
      </a:accent3>
      <a:accent4>
        <a:srgbClr val="DADADA"/>
      </a:accent4>
      <a:accent5>
        <a:srgbClr val="AAC1D8"/>
      </a:accent5>
      <a:accent6>
        <a:srgbClr val="A11616"/>
      </a:accent6>
      <a:hlink>
        <a:srgbClr val="83A2CF"/>
      </a:hlink>
      <a:folHlink>
        <a:srgbClr val="EFB525"/>
      </a:folHlink>
    </a:clrScheme>
    <a:fontScheme name="2006_Title/Bullet_Cisco Black 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xmlns="">
              <a:effectLst>
                <a:outerShdw dist="17961" dir="2700000" algn="ctr" rotWithShape="0">
                  <a:schemeClr val="bg2"/>
                </a:outerShdw>
              </a:effectLst>
            </a14:hiddenEffects>
          </a:ext>
        </a:extLst>
      </a:spPr>
      <a:bodyPr vert="horz" wrap="none" lIns="82124" tIns="41061" rIns="82124" bIns="41061" numCol="1" anchor="ctr"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xmlns="">
              <a:effectLst>
                <a:outerShdw dist="17961" dir="2700000" algn="ctr" rotWithShape="0">
                  <a:schemeClr val="bg2"/>
                </a:outerShdw>
              </a:effectLst>
            </a14:hiddenEffects>
          </a:ext>
        </a:extLst>
      </a:spPr>
      <a:bodyPr vert="horz" wrap="none" lIns="82124" tIns="41061" rIns="82124" bIns="41061" numCol="1" anchor="ctr"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2006_Title/Bullet_Cisco Black Temp 1">
        <a:dk1>
          <a:srgbClr val="000000"/>
        </a:dk1>
        <a:lt1>
          <a:srgbClr val="FFFFFF"/>
        </a:lt1>
        <a:dk2>
          <a:srgbClr val="000000"/>
        </a:dk2>
        <a:lt2>
          <a:srgbClr val="FFFFFF"/>
        </a:lt2>
        <a:accent1>
          <a:srgbClr val="0183B7"/>
        </a:accent1>
        <a:accent2>
          <a:srgbClr val="B21A1A"/>
        </a:accent2>
        <a:accent3>
          <a:srgbClr val="AAAAAA"/>
        </a:accent3>
        <a:accent4>
          <a:srgbClr val="DADADA"/>
        </a:accent4>
        <a:accent5>
          <a:srgbClr val="AAC1D8"/>
        </a:accent5>
        <a:accent6>
          <a:srgbClr val="A11616"/>
        </a:accent6>
        <a:hlink>
          <a:srgbClr val="83A2CF"/>
        </a:hlink>
        <a:folHlink>
          <a:srgbClr val="EFB52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2006_Title/Bullet_Cisco Black Temp">
  <a:themeElements>
    <a:clrScheme name="1_2006_Title/Bullet_Cisco Black Temp 1">
      <a:dk1>
        <a:srgbClr val="000000"/>
      </a:dk1>
      <a:lt1>
        <a:srgbClr val="FFFFFF"/>
      </a:lt1>
      <a:dk2>
        <a:srgbClr val="000000"/>
      </a:dk2>
      <a:lt2>
        <a:srgbClr val="FFFFFF"/>
      </a:lt2>
      <a:accent1>
        <a:srgbClr val="0183B7"/>
      </a:accent1>
      <a:accent2>
        <a:srgbClr val="B21A1A"/>
      </a:accent2>
      <a:accent3>
        <a:srgbClr val="AAAAAA"/>
      </a:accent3>
      <a:accent4>
        <a:srgbClr val="DADADA"/>
      </a:accent4>
      <a:accent5>
        <a:srgbClr val="AAC1D8"/>
      </a:accent5>
      <a:accent6>
        <a:srgbClr val="A11616"/>
      </a:accent6>
      <a:hlink>
        <a:srgbClr val="83A2CF"/>
      </a:hlink>
      <a:folHlink>
        <a:srgbClr val="EFB525"/>
      </a:folHlink>
    </a:clrScheme>
    <a:fontScheme name="1_2006_Title/Bullet_Cisco Black 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xmlns="">
              <a:effectLst>
                <a:outerShdw dist="17961" dir="2700000" algn="ctr" rotWithShape="0">
                  <a:schemeClr val="bg2"/>
                </a:outerShdw>
              </a:effectLst>
            </a14:hiddenEffects>
          </a:ext>
        </a:extLst>
      </a:spPr>
      <a:bodyPr vert="horz" wrap="none" lIns="82124" tIns="41061" rIns="82124" bIns="41061" numCol="1" anchor="ctr"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xmlns="">
              <a:effectLst>
                <a:outerShdw dist="17961" dir="2700000" algn="ctr" rotWithShape="0">
                  <a:schemeClr val="bg2"/>
                </a:outerShdw>
              </a:effectLst>
            </a14:hiddenEffects>
          </a:ext>
        </a:extLst>
      </a:spPr>
      <a:bodyPr vert="horz" wrap="none" lIns="82124" tIns="41061" rIns="82124" bIns="41061" numCol="1" anchor="ctr"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2006_Title/Bullet_Cisco Black Temp 1">
        <a:dk1>
          <a:srgbClr val="000000"/>
        </a:dk1>
        <a:lt1>
          <a:srgbClr val="FFFFFF"/>
        </a:lt1>
        <a:dk2>
          <a:srgbClr val="000000"/>
        </a:dk2>
        <a:lt2>
          <a:srgbClr val="FFFFFF"/>
        </a:lt2>
        <a:accent1>
          <a:srgbClr val="0183B7"/>
        </a:accent1>
        <a:accent2>
          <a:srgbClr val="B21A1A"/>
        </a:accent2>
        <a:accent3>
          <a:srgbClr val="AAAAAA"/>
        </a:accent3>
        <a:accent4>
          <a:srgbClr val="DADADA"/>
        </a:accent4>
        <a:accent5>
          <a:srgbClr val="AAC1D8"/>
        </a:accent5>
        <a:accent6>
          <a:srgbClr val="A11616"/>
        </a:accent6>
        <a:hlink>
          <a:srgbClr val="83A2CF"/>
        </a:hlink>
        <a:folHlink>
          <a:srgbClr val="EFB525"/>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TotalTime>
  <Pages>28</Pages>
  <Words>1046</Words>
  <Characters>0</Characters>
  <Application>Microsoft Office PowerPoint</Application>
  <DocSecurity>0</DocSecurity>
  <PresentationFormat>全屏显示(4:3)</PresentationFormat>
  <Lines>0</Lines>
  <Paragraphs>61</Paragraphs>
  <Slides>11</Slides>
  <Notes>0</Notes>
  <HiddenSlides>0</HiddenSlides>
  <MMClips>0</MMClips>
  <ScaleCrop>false</ScaleCrop>
  <HeadingPairs>
    <vt:vector size="4" baseType="variant">
      <vt:variant>
        <vt:lpstr>主题</vt:lpstr>
      </vt:variant>
      <vt:variant>
        <vt:i4>2</vt:i4>
      </vt:variant>
      <vt:variant>
        <vt:lpstr>幻灯片标题</vt:lpstr>
      </vt:variant>
      <vt:variant>
        <vt:i4>11</vt:i4>
      </vt:variant>
    </vt:vector>
  </HeadingPairs>
  <TitlesOfParts>
    <vt:vector size="13" baseType="lpstr">
      <vt:lpstr>2006_Title/Bullet_Cisco Black Temp</vt:lpstr>
      <vt:lpstr>1_2006_Title/Bullet_Cisco Black Temp</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yan</dc:creator>
  <cp:lastModifiedBy>YANG</cp:lastModifiedBy>
  <cp:revision>263</cp:revision>
  <cp:lastPrinted>1999-01-27T00:54:54Z</cp:lastPrinted>
  <dcterms:created xsi:type="dcterms:W3CDTF">2006-10-02T22:26:03Z</dcterms:created>
  <dcterms:modified xsi:type="dcterms:W3CDTF">2013-01-02T03:56:56Z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2052-6.6.0.2877</vt:lpwstr>
  </property>
</Properties>
</file>