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789B-2CB7-4208-9D4B-70B805C8FBB6}" type="datetimeFigureOut">
              <a:rPr lang="zh-CN" altLang="en-US" smtClean="0"/>
              <a:pPr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5596-48D3-46EA-A8D0-94B8590A5BC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标题 1"/>
          <p:cNvSpPr>
            <a:spLocks noGrp="1"/>
          </p:cNvSpPr>
          <p:nvPr>
            <p:ph type="ctrTitle"/>
          </p:nvPr>
        </p:nvSpPr>
        <p:spPr>
          <a:xfrm>
            <a:off x="642938" y="1785938"/>
            <a:ext cx="7772400" cy="1470025"/>
          </a:xfrm>
        </p:spPr>
        <p:txBody>
          <a:bodyPr/>
          <a:lstStyle/>
          <a:p>
            <a:r>
              <a:rPr lang="zh-CN" altLang="en-US" sz="6000" b="1" dirty="0" smtClean="0">
                <a:solidFill>
                  <a:srgbClr val="0000FF"/>
                </a:solidFill>
                <a:ea typeface="黑体" pitchFamily="49" charset="-122"/>
              </a:rPr>
              <a:t>第三章</a:t>
            </a:r>
            <a:r>
              <a:rPr lang="en-US" altLang="en-US" sz="6000" b="1" dirty="0" smtClean="0">
                <a:solidFill>
                  <a:srgbClr val="0000FF"/>
                </a:solidFill>
                <a:ea typeface="黑体" pitchFamily="49" charset="-122"/>
              </a:rPr>
              <a:t>  </a:t>
            </a:r>
            <a:r>
              <a:rPr lang="zh-CN" altLang="en-US" sz="6000" b="1" dirty="0" smtClean="0">
                <a:solidFill>
                  <a:srgbClr val="0000FF"/>
                </a:solidFill>
                <a:ea typeface="黑体" pitchFamily="49" charset="-122"/>
              </a:rPr>
              <a:t>植物化学物</a:t>
            </a:r>
          </a:p>
        </p:txBody>
      </p:sp>
      <p:sp>
        <p:nvSpPr>
          <p:cNvPr id="13824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（五）大蒜生物学作用</a:t>
            </a:r>
          </a:p>
        </p:txBody>
      </p:sp>
      <p:sp>
        <p:nvSpPr>
          <p:cNvPr id="147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突变作用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抗癌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对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免疫功能影响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氧化和延缓衰老作用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mtClean="0"/>
              <a:t> 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二、萜类化合物</a:t>
            </a:r>
          </a:p>
        </p:txBody>
      </p:sp>
      <p:sp>
        <p:nvSpPr>
          <p:cNvPr id="148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萜类化合物多存在于中草药和水果、蔬菜以及全谷粒食物。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具有延长癌症潜伏期、减少癌症发生，降低血总胆固醇和低密度脂蛋白胆固醇、降低心血管病危险的作用。</a:t>
            </a:r>
          </a:p>
          <a:p>
            <a:endParaRPr lang="zh-CN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 (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一</a:t>
            </a:r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)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 </a:t>
            </a:r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d-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苧烯</a:t>
            </a:r>
          </a:p>
        </p:txBody>
      </p:sp>
      <p:sp>
        <p:nvSpPr>
          <p:cNvPr id="149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．性质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．生物学作用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b="1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(1)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抑制胆固醇合成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b="1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(2)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抑制肿瘤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．毒理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．食物来源：柑橘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(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二</a:t>
            </a:r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)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皂角苷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．性质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．生物学作用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1)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降低血胆固醇水平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2)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抗氧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化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3)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调节免疫功能抑制肿瘤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．食物来源：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黄豆</a:t>
            </a:r>
            <a:endParaRPr lang="zh-CN" altLang="en-US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endParaRPr lang="en-US" sz="11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三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柠檬苦素类化合物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以葡萄籽子中含量最高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(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四</a:t>
            </a:r>
            <a:r>
              <a:rPr lang="en-US" altLang="en-US" sz="4000" b="1" smtClean="0">
                <a:solidFill>
                  <a:srgbClr val="0000FF"/>
                </a:solidFill>
                <a:ea typeface="黑体" pitchFamily="49" charset="-122"/>
              </a:rPr>
              <a:t>)</a:t>
            </a:r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其他抑癌萜类化合物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57188" y="2357438"/>
          <a:ext cx="8229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800" b="1" kern="1200" dirty="0" smtClean="0">
                          <a:solidFill>
                            <a:schemeClr val="lt1"/>
                          </a:solidFill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萜类化合物</a:t>
                      </a:r>
                      <a:endParaRPr lang="zh-CN" altLang="en-US" sz="2800" b="1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="1" kern="1200" dirty="0" smtClean="0">
                          <a:solidFill>
                            <a:schemeClr val="lt1"/>
                          </a:solidFill>
                          <a:latin typeface="黑体" pitchFamily="2" charset="-122"/>
                          <a:ea typeface="黑体" pitchFamily="2" charset="-122"/>
                          <a:cs typeface="+mn-cs"/>
                        </a:rPr>
                        <a:t>来源</a:t>
                      </a:r>
                      <a:endParaRPr lang="zh-CN" altLang="en-US" sz="2800" b="1" dirty="0"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香芹酮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蒿、绿薄荷、莳萝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牻牛儿醇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芫荽、蜜蜂花、香茅草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薄荷脑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欧薄荷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紫苏子醇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绿薄荷、洋苏草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α</a:t>
                      </a:r>
                      <a:r>
                        <a:rPr lang="en-US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-</a:t>
                      </a: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蒎烯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黑体" pitchFamily="2" charset="-122"/>
                          <a:ea typeface="黑体" pitchFamily="2" charset="-122"/>
                          <a:cs typeface="Times New Roman"/>
                        </a:rPr>
                        <a:t>蒿、芫荽、茴香、杜松浆果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1578" name="TextBox 4"/>
          <p:cNvSpPr txBox="1">
            <a:spLocks noChangeArrowheads="1"/>
          </p:cNvSpPr>
          <p:nvPr/>
        </p:nvSpPr>
        <p:spPr bwMode="auto">
          <a:xfrm>
            <a:off x="1928813" y="1714500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表</a:t>
            </a:r>
            <a:r>
              <a:rPr lang="en-US" altLang="zh-CN" sz="2800" b="1">
                <a:latin typeface="黑体" pitchFamily="49" charset="-122"/>
                <a:ea typeface="黑体" pitchFamily="49" charset="-122"/>
              </a:rPr>
              <a:t>2-1</a:t>
            </a:r>
            <a:r>
              <a:rPr lang="zh-CN" altLang="en-US" sz="2800" b="1">
                <a:latin typeface="黑体" pitchFamily="49" charset="-122"/>
                <a:ea typeface="黑体" pitchFamily="49" charset="-122"/>
              </a:rPr>
              <a:t> 抑癌的萜类化合物及其来源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标题 1"/>
          <p:cNvSpPr>
            <a:spLocks noGrp="1"/>
          </p:cNvSpPr>
          <p:nvPr>
            <p:ph type="ctrTitle"/>
          </p:nvPr>
        </p:nvSpPr>
        <p:spPr>
          <a:xfrm>
            <a:off x="642938" y="1785938"/>
            <a:ext cx="7772400" cy="2291134"/>
          </a:xfrm>
        </p:spPr>
        <p:txBody>
          <a:bodyPr>
            <a:normAutofit/>
          </a:bodyPr>
          <a:lstStyle/>
          <a:p>
            <a:r>
              <a:rPr lang="zh-CN" altLang="en-US" sz="8000" b="1" i="1" dirty="0" smtClean="0">
                <a:solidFill>
                  <a:srgbClr val="0000FF"/>
                </a:solidFill>
                <a:ea typeface="黑体" pitchFamily="49" charset="-122"/>
              </a:rPr>
              <a:t>谢谢！</a:t>
            </a:r>
          </a:p>
        </p:txBody>
      </p:sp>
      <p:sp>
        <p:nvSpPr>
          <p:cNvPr id="13824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 smtClean="0">
                <a:solidFill>
                  <a:srgbClr val="0000FF"/>
                </a:solidFill>
                <a:ea typeface="黑体" pitchFamily="49" charset="-122"/>
              </a:rPr>
              <a:t>第一节</a:t>
            </a:r>
            <a:r>
              <a:rPr lang="en-US" altLang="en-US" sz="4800" b="1" smtClean="0">
                <a:solidFill>
                  <a:srgbClr val="0000FF"/>
                </a:solidFill>
                <a:ea typeface="黑体" pitchFamily="49" charset="-122"/>
              </a:rPr>
              <a:t>  </a:t>
            </a:r>
            <a:r>
              <a:rPr lang="zh-CN" altLang="en-US" sz="4800" b="1" smtClean="0">
                <a:solidFill>
                  <a:srgbClr val="0000FF"/>
                </a:solidFill>
                <a:ea typeface="黑体" pitchFamily="49" charset="-122"/>
              </a:rPr>
              <a:t>植物化学物概述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定义：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endParaRPr lang="en-US" altLang="zh-CN" sz="14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一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、植物化学的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分类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marL="971550" lvl="1" indent="-514350"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类胡萝卜素           单萜类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硫化物               植物雌激素</a:t>
            </a:r>
          </a:p>
          <a:p>
            <a:pPr lvl="1"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植物固醇             多酚 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皂苷                 芥子油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苷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蛋白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酶抑制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剂         植物凝血素等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二、植物化学物的生物学作用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抗癌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抗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氧化作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用</a:t>
            </a:r>
            <a:endParaRPr lang="en-US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免疫调节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抗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微生物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5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降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胆固醇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endParaRPr lang="en-US" altLang="zh-CN" b="1" dirty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三、蔬菜和水果对健康影响的流行病学研究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 smtClean="0">
                <a:solidFill>
                  <a:srgbClr val="0000FF"/>
                </a:solidFill>
                <a:ea typeface="黑体" pitchFamily="49" charset="-122"/>
              </a:rPr>
              <a:t>第二节</a:t>
            </a:r>
            <a:r>
              <a:rPr lang="en-US" altLang="en-US" sz="4000" b="1" dirty="0" smtClean="0">
                <a:solidFill>
                  <a:srgbClr val="0000FF"/>
                </a:solidFill>
                <a:ea typeface="黑体" pitchFamily="49" charset="-122"/>
              </a:rPr>
              <a:t>  </a:t>
            </a:r>
            <a:r>
              <a:rPr lang="zh-CN" altLang="en-US" sz="4000" b="1" dirty="0" smtClean="0">
                <a:solidFill>
                  <a:srgbClr val="0000FF"/>
                </a:solidFill>
                <a:ea typeface="黑体" pitchFamily="49" charset="-122"/>
              </a:rPr>
              <a:t>多酚类、</a:t>
            </a:r>
            <a:r>
              <a:rPr lang="zh-CN" altLang="en-US" sz="4000" b="1" dirty="0" smtClean="0">
                <a:solidFill>
                  <a:srgbClr val="0000FF"/>
                </a:solidFill>
                <a:ea typeface="黑体" pitchFamily="49" charset="-122"/>
              </a:rPr>
              <a:t>皂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苷</a:t>
            </a:r>
            <a:r>
              <a:rPr lang="zh-CN" altLang="en-US" sz="4000" b="1" dirty="0" smtClean="0">
                <a:solidFill>
                  <a:srgbClr val="0000FF"/>
                </a:solidFill>
                <a:ea typeface="黑体" pitchFamily="49" charset="-122"/>
              </a:rPr>
              <a:t>类</a:t>
            </a:r>
            <a:r>
              <a:rPr lang="zh-CN" altLang="en-US" sz="4000" b="1" dirty="0" smtClean="0">
                <a:solidFill>
                  <a:srgbClr val="0000FF"/>
                </a:solidFill>
                <a:ea typeface="黑体" pitchFamily="49" charset="-122"/>
              </a:rPr>
              <a:t>化合物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zh-CN" altLang="en-US" sz="3500" b="1" dirty="0" smtClean="0">
                <a:latin typeface="黑体" pitchFamily="2" charset="-122"/>
                <a:ea typeface="黑体" pitchFamily="2" charset="-122"/>
              </a:rPr>
              <a:t>一</a:t>
            </a:r>
            <a:r>
              <a:rPr lang="zh-CN" altLang="en-US" sz="3500" b="1" dirty="0">
                <a:latin typeface="黑体" pitchFamily="2" charset="-122"/>
                <a:ea typeface="黑体" pitchFamily="2" charset="-122"/>
              </a:rPr>
              <a:t>、酚和多酚</a:t>
            </a:r>
            <a:r>
              <a:rPr lang="zh-CN" altLang="en-US" sz="3500" b="1" dirty="0" smtClean="0">
                <a:latin typeface="黑体" pitchFamily="2" charset="-122"/>
                <a:ea typeface="黑体" pitchFamily="2" charset="-122"/>
              </a:rPr>
              <a:t>化合物</a:t>
            </a:r>
            <a:endParaRPr lang="en-US" altLang="zh-CN" sz="35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一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种类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二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生物学作用</a:t>
            </a: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大豆异黄酮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茶多酚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红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葡萄酒中多酚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化合物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单宁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三</a:t>
            </a:r>
            <a:r>
              <a:rPr lang="en-US" b="1" dirty="0"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食物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来源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endParaRPr lang="en-US" altLang="zh-CN" sz="1100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sz="3500" b="1" dirty="0" smtClean="0">
                <a:latin typeface="黑体" pitchFamily="2" charset="-122"/>
                <a:ea typeface="黑体" pitchFamily="2" charset="-122"/>
              </a:rPr>
              <a:t>二、黄酮类和大豆</a:t>
            </a:r>
            <a:r>
              <a:rPr lang="zh-CN" altLang="en-US" sz="3500" b="1" dirty="0" smtClean="0">
                <a:latin typeface="黑体" pitchFamily="2" charset="-122"/>
                <a:ea typeface="黑体" pitchFamily="2" charset="-122"/>
              </a:rPr>
              <a:t>皂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苷</a:t>
            </a:r>
            <a:r>
              <a:rPr lang="zh-CN" altLang="en-US" sz="3500" b="1" dirty="0" smtClean="0">
                <a:latin typeface="黑体" pitchFamily="2" charset="-122"/>
                <a:ea typeface="黑体" pitchFamily="2" charset="-122"/>
              </a:rPr>
              <a:t>化合物</a:t>
            </a:r>
            <a:r>
              <a:rPr lang="zh-CN" altLang="en-US" sz="3500" b="1" dirty="0" smtClean="0">
                <a:latin typeface="黑体" pitchFamily="2" charset="-122"/>
                <a:ea typeface="黑体" pitchFamily="2" charset="-122"/>
              </a:rPr>
              <a:t>结构与类型</a:t>
            </a:r>
            <a:endParaRPr lang="zh-CN" altLang="en-US" sz="3500" b="1" dirty="0"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0000FF"/>
                </a:solidFill>
                <a:ea typeface="黑体" pitchFamily="49" charset="-122"/>
              </a:rPr>
              <a:t>三、黄酮类和大豆</a:t>
            </a:r>
            <a:r>
              <a:rPr lang="zh-CN" altLang="en-US" sz="3200" b="1" dirty="0" smtClean="0">
                <a:solidFill>
                  <a:srgbClr val="0000FF"/>
                </a:solidFill>
                <a:ea typeface="黑体" pitchFamily="49" charset="-122"/>
              </a:rPr>
              <a:t>皂</a:t>
            </a:r>
            <a:r>
              <a:rPr lang="zh-CN" altLang="en-US" sz="3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苷</a:t>
            </a:r>
            <a:r>
              <a:rPr lang="zh-CN" altLang="en-US" sz="3200" b="1" dirty="0" smtClean="0">
                <a:solidFill>
                  <a:srgbClr val="0000FF"/>
                </a:solidFill>
                <a:ea typeface="黑体" pitchFamily="49" charset="-122"/>
              </a:rPr>
              <a:t>化合物</a:t>
            </a:r>
            <a:r>
              <a:rPr lang="zh-CN" altLang="en-US" sz="3200" b="1" dirty="0" smtClean="0">
                <a:solidFill>
                  <a:srgbClr val="0000FF"/>
                </a:solidFill>
                <a:ea typeface="黑体" pitchFamily="49" charset="-122"/>
              </a:rPr>
              <a:t>的生物学作用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（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一）黄酮类化合物生物学作用</a:t>
            </a: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抗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氧化作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用</a:t>
            </a:r>
            <a:endParaRPr lang="en-US" altLang="zh-CN" b="1" dirty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直接清除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自由基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间接清除体内自由基 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抗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肿瘤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保护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心血管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抗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突变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en-US" b="1" dirty="0" smtClean="0">
                <a:latin typeface="黑体" pitchFamily="2" charset="-122"/>
                <a:ea typeface="黑体" pitchFamily="2" charset="-122"/>
              </a:rPr>
              <a:t>5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.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其他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生物学作用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00FF"/>
                </a:solidFill>
                <a:ea typeface="黑体" pitchFamily="49" charset="-122"/>
              </a:rPr>
              <a:t>（二）大豆</a:t>
            </a:r>
            <a:r>
              <a:rPr lang="zh-CN" altLang="en-US" sz="3600" b="1" dirty="0" smtClean="0">
                <a:solidFill>
                  <a:srgbClr val="0000FF"/>
                </a:solidFill>
                <a:ea typeface="黑体" pitchFamily="49" charset="-122"/>
              </a:rPr>
              <a:t>皂</a:t>
            </a:r>
            <a:r>
              <a:rPr lang="zh-CN" altLang="en-US" sz="36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苷</a:t>
            </a:r>
            <a:r>
              <a:rPr lang="zh-CN" altLang="en-US" sz="3600" b="1" dirty="0" smtClean="0">
                <a:solidFill>
                  <a:srgbClr val="0000FF"/>
                </a:solidFill>
                <a:ea typeface="黑体" pitchFamily="49" charset="-122"/>
              </a:rPr>
              <a:t>化合物</a:t>
            </a:r>
            <a:r>
              <a:rPr lang="zh-CN" altLang="en-US" sz="3600" b="1" dirty="0" smtClean="0">
                <a:solidFill>
                  <a:srgbClr val="0000FF"/>
                </a:solidFill>
                <a:ea typeface="黑体" pitchFamily="49" charset="-122"/>
              </a:rPr>
              <a:t>的生物学作用</a:t>
            </a:r>
          </a:p>
        </p:txBody>
      </p:sp>
      <p:sp>
        <p:nvSpPr>
          <p:cNvPr id="143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突变作用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抗癌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氧化作用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免疫调节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5.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对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心脑血管作用</a:t>
            </a:r>
            <a:endParaRPr lang="en-US" altLang="zh-CN" b="1" dirty="0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6.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抗病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毒作用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0000FF"/>
                </a:solidFill>
                <a:ea typeface="黑体" pitchFamily="49" charset="-122"/>
              </a:rPr>
              <a:t>第三节</a:t>
            </a:r>
            <a:r>
              <a:rPr lang="en-US" altLang="en-US" b="1" smtClean="0">
                <a:solidFill>
                  <a:srgbClr val="0000FF"/>
                </a:solidFill>
                <a:ea typeface="黑体" pitchFamily="49" charset="-122"/>
              </a:rPr>
              <a:t>  </a:t>
            </a:r>
            <a:r>
              <a:rPr lang="zh-CN" altLang="en-US" b="1" smtClean="0">
                <a:solidFill>
                  <a:srgbClr val="0000FF"/>
                </a:solidFill>
                <a:ea typeface="黑体" pitchFamily="49" charset="-122"/>
              </a:rPr>
              <a:t>硫化物及其他</a:t>
            </a:r>
          </a:p>
        </p:txBody>
      </p:sp>
      <p:sp>
        <p:nvSpPr>
          <p:cNvPr id="144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一、有机硫化合物结构与类型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一</a:t>
            </a: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异硫氰酸盐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b="1" smtClean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．性质</a:t>
            </a:r>
            <a:endParaRPr lang="en-US" altLang="zh-CN" sz="2800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b="1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．生物学作用</a:t>
            </a:r>
            <a:endParaRPr lang="en-US" altLang="zh-CN" sz="2800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2800" b="1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．食物来源</a:t>
            </a:r>
            <a:endParaRPr lang="en-US" altLang="zh-CN" sz="2800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en-US" sz="1000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二</a:t>
            </a: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二硫醇硫酮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800" b="1" smtClean="0">
                <a:latin typeface="黑体" pitchFamily="49" charset="-122"/>
                <a:ea typeface="黑体" pitchFamily="49" charset="-122"/>
              </a:rPr>
              <a:t>具有抗氧化剂特性和肿瘤癌化疗防护、放射防护等作用</a:t>
            </a:r>
          </a:p>
          <a:p>
            <a:endParaRPr lang="zh-CN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600" b="1" smtClean="0">
                <a:solidFill>
                  <a:srgbClr val="0000FF"/>
                </a:solidFill>
                <a:ea typeface="黑体" pitchFamily="49" charset="-122"/>
              </a:rPr>
              <a:t>(</a:t>
            </a:r>
            <a:r>
              <a:rPr lang="zh-CN" altLang="en-US" sz="3600" b="1" smtClean="0">
                <a:solidFill>
                  <a:srgbClr val="0000FF"/>
                </a:solidFill>
                <a:ea typeface="黑体" pitchFamily="49" charset="-122"/>
              </a:rPr>
              <a:t>三</a:t>
            </a:r>
            <a:r>
              <a:rPr lang="en-US" altLang="en-US" sz="3600" b="1" smtClean="0">
                <a:solidFill>
                  <a:srgbClr val="0000FF"/>
                </a:solidFill>
                <a:ea typeface="黑体" pitchFamily="49" charset="-122"/>
              </a:rPr>
              <a:t>)</a:t>
            </a:r>
            <a:r>
              <a:rPr lang="zh-CN" altLang="en-US" sz="3600" b="1" smtClean="0">
                <a:solidFill>
                  <a:srgbClr val="0000FF"/>
                </a:solidFill>
                <a:ea typeface="黑体" pitchFamily="49" charset="-122"/>
              </a:rPr>
              <a:t>葱蒜中的有机硫化合物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b="1" dirty="0"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b="1" dirty="0">
                <a:latin typeface="黑体" pitchFamily="2" charset="-122"/>
                <a:ea typeface="黑体" pitchFamily="2" charset="-122"/>
              </a:rPr>
              <a:t>．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性质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是一组不稳定、反应性有机硫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化合物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．生物学作用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抑菌或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灭菌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消炎、降血脂、抗血栓形成、抑制血小板聚集、降血糖、提高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免疫力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>
                <a:latin typeface="黑体" pitchFamily="2" charset="-122"/>
                <a:ea typeface="黑体" pitchFamily="2" charset="-122"/>
              </a:rPr>
              <a:t>保护脂蛋白免受氧化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损伤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 lvl="1"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防癌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．食物来源</a:t>
            </a:r>
            <a:endParaRPr lang="en-US" altLang="zh-CN" b="1" dirty="0" smtClean="0">
              <a:latin typeface="黑体" pitchFamily="2" charset="-122"/>
              <a:ea typeface="黑体" pitchFamily="2" charset="-122"/>
            </a:endParaRPr>
          </a:p>
          <a:p>
            <a:pPr>
              <a:buFontTx/>
              <a:buNone/>
              <a:defRPr/>
            </a:pPr>
            <a:r>
              <a:rPr lang="en-US" b="1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．毒性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标题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l"/>
            <a:r>
              <a:rPr lang="zh-CN" altLang="en-US" sz="4000" b="1" smtClean="0">
                <a:solidFill>
                  <a:srgbClr val="0000FF"/>
                </a:solidFill>
                <a:ea typeface="黑体" pitchFamily="49" charset="-122"/>
              </a:rPr>
              <a:t>（四）大蒜化学成分</a:t>
            </a:r>
          </a:p>
        </p:txBody>
      </p:sp>
      <p:sp>
        <p:nvSpPr>
          <p:cNvPr id="146435" name="内容占位符 2"/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3829050"/>
          </a:xfrm>
        </p:spPr>
        <p:txBody>
          <a:bodyPr/>
          <a:lstStyle/>
          <a:p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糖类、氨基酸类、脂质类、肽类、含硫化合物和多种维生素、微量元素等。</a:t>
            </a:r>
          </a:p>
          <a:p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含硫成分多达</a:t>
            </a:r>
            <a:r>
              <a:rPr lang="en-US" altLang="zh-CN" b="1" smtClean="0"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en-US" b="1" smtClean="0">
                <a:latin typeface="黑体" pitchFamily="49" charset="-122"/>
                <a:ea typeface="黑体" pitchFamily="49" charset="-122"/>
              </a:rPr>
              <a:t>余种，其中二烯丙基二硫化物生物活性最强。</a:t>
            </a:r>
            <a:endParaRPr lang="en-US" altLang="zh-CN" b="1" smtClean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en-US" altLang="zh-CN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599</Words>
  <Application>Microsoft Office PowerPoint</Application>
  <PresentationFormat>全屏显示(4:3)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第三章  植物化学物</vt:lpstr>
      <vt:lpstr>第一节  植物化学物概述</vt:lpstr>
      <vt:lpstr>二、植物化学物的生物学作用</vt:lpstr>
      <vt:lpstr>第二节  多酚类、皂苷类化合物</vt:lpstr>
      <vt:lpstr>三、黄酮类和大豆皂苷化合物的生物学作用</vt:lpstr>
      <vt:lpstr>（二）大豆皂苷化合物的生物学作用</vt:lpstr>
      <vt:lpstr>第三节  硫化物及其他</vt:lpstr>
      <vt:lpstr>(三)葱蒜中的有机硫化合物</vt:lpstr>
      <vt:lpstr>（四）大蒜化学成分</vt:lpstr>
      <vt:lpstr>（五）大蒜生物学作用</vt:lpstr>
      <vt:lpstr> 二、萜类化合物</vt:lpstr>
      <vt:lpstr> (一) d-苧烯</vt:lpstr>
      <vt:lpstr>(二)皂角苷</vt:lpstr>
      <vt:lpstr>(四)其他抑癌萜类化合物</vt:lpstr>
      <vt:lpstr>谢谢！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第二章  植物化学物</dc:title>
  <dc:creator>lenovo</dc:creator>
  <cp:lastModifiedBy>lenovo</cp:lastModifiedBy>
  <cp:revision>7</cp:revision>
  <dcterms:created xsi:type="dcterms:W3CDTF">2012-08-10T02:01:46Z</dcterms:created>
  <dcterms:modified xsi:type="dcterms:W3CDTF">2012-08-10T04:28:32Z</dcterms:modified>
</cp:coreProperties>
</file>